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15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9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1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60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9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1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7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5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9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1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73143-7C5E-43A6-8C02-10CCB4A115B0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0FC84-4A2A-480E-82BE-E28ABDF6E6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9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KISI-KISI MATERI UTS</a:t>
            </a:r>
            <a:r>
              <a:rPr lang="en-US" sz="3200" b="1" dirty="0" smtClean="0">
                <a:solidFill>
                  <a:srgbClr val="C00000"/>
                </a:solidFill>
              </a:rPr>
              <a:t/>
            </a:r>
            <a:br>
              <a:rPr lang="en-US" sz="3200" b="1" dirty="0" smtClean="0">
                <a:solidFill>
                  <a:srgbClr val="C00000"/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POLITIK </a:t>
            </a:r>
            <a:r>
              <a:rPr lang="en-US" sz="3200" b="1" dirty="0" smtClean="0">
                <a:solidFill>
                  <a:srgbClr val="C00000"/>
                </a:solidFill>
              </a:rPr>
              <a:t>INTERNASIONAL 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599" cy="472440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/>
              <a:t>5 </a:t>
            </a:r>
            <a:r>
              <a:rPr lang="en-US" sz="2400" b="1" dirty="0" err="1" smtClean="0"/>
              <a:t>soal</a:t>
            </a:r>
            <a:r>
              <a:rPr lang="en-US" sz="2400" b="1" dirty="0" smtClean="0"/>
              <a:t>: 3 </a:t>
            </a:r>
            <a:r>
              <a:rPr lang="en-US" sz="2400" b="1" dirty="0" err="1" smtClean="0"/>
              <a:t>soal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pemahaman</a:t>
            </a:r>
            <a:r>
              <a:rPr lang="en-US" sz="2400" b="1" dirty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2 </a:t>
            </a:r>
            <a:r>
              <a:rPr lang="en-US" sz="2400" b="1" dirty="0" err="1" smtClean="0"/>
              <a:t>soal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studi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kasus</a:t>
            </a:r>
            <a:r>
              <a:rPr lang="en-US" sz="2400" b="1" dirty="0" smtClean="0"/>
              <a:t> </a:t>
            </a:r>
          </a:p>
          <a:p>
            <a:pPr algn="just"/>
            <a:r>
              <a:rPr lang="en-US" sz="2400" b="1" dirty="0" err="1" smtClean="0"/>
              <a:t>Bobot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: @20/</a:t>
            </a:r>
            <a:r>
              <a:rPr lang="en-US" sz="2400" b="1" dirty="0" err="1" smtClean="0"/>
              <a:t>soal</a:t>
            </a:r>
            <a:endParaRPr lang="en-US" sz="2000" b="1" dirty="0" smtClean="0"/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r>
              <a:rPr lang="en-US" sz="2000" b="1" u="sng" dirty="0" err="1" smtClean="0"/>
              <a:t>Materi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Soal</a:t>
            </a:r>
            <a:r>
              <a:rPr lang="en-US" sz="2000" b="1" u="sng" dirty="0" smtClean="0"/>
              <a:t>:</a:t>
            </a:r>
          </a:p>
          <a:p>
            <a:pPr algn="just"/>
            <a:r>
              <a:rPr lang="en-US" sz="2400" dirty="0" err="1" smtClean="0"/>
              <a:t>Pendekatan-Pendekatan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endParaRPr lang="en-US" sz="2400" dirty="0"/>
          </a:p>
          <a:p>
            <a:pPr algn="just"/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operasionalisasi</a:t>
            </a:r>
            <a:r>
              <a:rPr lang="en-US" sz="2400" dirty="0" smtClean="0"/>
              <a:t> </a:t>
            </a:r>
            <a:r>
              <a:rPr lang="en-US" sz="2400" dirty="0" smtClean="0"/>
              <a:t>Securitization</a:t>
            </a:r>
            <a:endParaRPr lang="en-US" sz="2400" dirty="0"/>
          </a:p>
          <a:p>
            <a:pPr algn="just"/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 smtClean="0"/>
              <a:t>keamanan</a:t>
            </a:r>
            <a:r>
              <a:rPr lang="en-US" sz="2400" dirty="0" smtClean="0"/>
              <a:t> </a:t>
            </a:r>
            <a:r>
              <a:rPr lang="en-US" sz="2400" dirty="0" err="1" smtClean="0"/>
              <a:t>internasional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 </a:t>
            </a:r>
            <a:r>
              <a:rPr lang="en-US" sz="2400" dirty="0" err="1" smtClean="0"/>
              <a:t>Internasional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regionalisme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Perang</a:t>
            </a:r>
            <a:r>
              <a:rPr lang="en-US" sz="2400" dirty="0" smtClean="0"/>
              <a:t>, </a:t>
            </a:r>
            <a:r>
              <a:rPr lang="en-US" sz="2400" dirty="0" err="1" smtClean="0"/>
              <a:t>perdagangan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senjata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pertahanan</a:t>
            </a:r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0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39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KISI-KISI MATERI UTS POLITIK INTERNASIONAL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KISI-KISI MATERI UTS KEAMANAN INTERNASIONAL KONTEMPORER</dc:title>
  <dc:creator>Nabilisme</dc:creator>
  <cp:lastModifiedBy>Nabilisme</cp:lastModifiedBy>
  <cp:revision>9</cp:revision>
  <dcterms:created xsi:type="dcterms:W3CDTF">2014-10-20T22:34:31Z</dcterms:created>
  <dcterms:modified xsi:type="dcterms:W3CDTF">2019-04-03T15:05:27Z</dcterms:modified>
</cp:coreProperties>
</file>