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378" r:id="rId3"/>
    <p:sldId id="385" r:id="rId4"/>
    <p:sldId id="392" r:id="rId5"/>
    <p:sldId id="379" r:id="rId6"/>
    <p:sldId id="380" r:id="rId7"/>
    <p:sldId id="381" r:id="rId8"/>
    <p:sldId id="393" r:id="rId9"/>
    <p:sldId id="292" r:id="rId10"/>
    <p:sldId id="293" r:id="rId11"/>
    <p:sldId id="390" r:id="rId12"/>
    <p:sldId id="361" r:id="rId13"/>
    <p:sldId id="332" r:id="rId14"/>
    <p:sldId id="347" r:id="rId15"/>
    <p:sldId id="386" r:id="rId16"/>
    <p:sldId id="356" r:id="rId17"/>
    <p:sldId id="387" r:id="rId18"/>
    <p:sldId id="382" r:id="rId19"/>
    <p:sldId id="303" r:id="rId20"/>
    <p:sldId id="388" r:id="rId21"/>
    <p:sldId id="389" r:id="rId22"/>
    <p:sldId id="297" r:id="rId23"/>
    <p:sldId id="364" r:id="rId24"/>
    <p:sldId id="288" r:id="rId25"/>
    <p:sldId id="357" r:id="rId26"/>
    <p:sldId id="346" r:id="rId27"/>
    <p:sldId id="362" r:id="rId28"/>
    <p:sldId id="351" r:id="rId29"/>
    <p:sldId id="370" r:id="rId30"/>
    <p:sldId id="341" r:id="rId31"/>
    <p:sldId id="366" r:id="rId32"/>
    <p:sldId id="391" r:id="rId33"/>
    <p:sldId id="35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notesMaster" Target="notesMasters/notesMaster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2FDD8-EA9E-4D71-A48C-9062636F2F5E}" type="doc">
      <dgm:prSet loTypeId="urn:microsoft.com/office/officeart/2005/8/layout/cycle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CB5344B-524D-4296-A15C-A2D9116851C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Kebutuhan</a:t>
          </a:r>
          <a:r>
            <a: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en-US" sz="2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keinginan</a:t>
          </a:r>
          <a:r>
            <a: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dan </a:t>
          </a:r>
          <a:r>
            <a:rPr lang="en-US" sz="2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permintaan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DCDF95-8CAB-4B88-BEC3-1F0019CDBF5E}" type="parTrans" cxnId="{55578DA9-75E6-49FF-8288-2CC9BAA18851}">
      <dgm:prSet/>
      <dgm:spPr/>
      <dgm:t>
        <a:bodyPr/>
        <a:lstStyle/>
        <a:p>
          <a:endParaRPr lang="en-US" sz="3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C4A6C9-864A-4F14-9777-024A8A3BE737}" type="sibTrans" cxnId="{55578DA9-75E6-49FF-8288-2CC9BAA1885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3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6612AE-06D7-4EA2-ADFC-08AB1B7B9F59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Produk</a:t>
          </a:r>
        </a:p>
      </dgm:t>
    </dgm:pt>
    <dgm:pt modelId="{EA197E46-48D6-442A-9BCF-94468D3416AE}" type="parTrans" cxnId="{B5203A97-1BAC-46EB-B563-D2A8383FABE9}">
      <dgm:prSet/>
      <dgm:spPr/>
      <dgm:t>
        <a:bodyPr/>
        <a:lstStyle/>
        <a:p>
          <a:endParaRPr lang="en-US" sz="3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A72E2D6-3450-41D2-ABD7-48CC29C9F3FA}" type="sibTrans" cxnId="{B5203A97-1BAC-46EB-B563-D2A8383FABE9}">
      <dgm:prSet/>
      <dgm:spPr/>
      <dgm:t>
        <a:bodyPr/>
        <a:lstStyle/>
        <a:p>
          <a:endParaRPr lang="en-US" sz="3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F4DAD0-C1AA-436A-8DF2-70190ACDFF8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Nilai, </a:t>
          </a:r>
          <a:r>
            <a:rPr lang="en-US" sz="2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kepuasan</a:t>
          </a:r>
          <a:r>
            <a: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dan </a:t>
          </a:r>
          <a:r>
            <a:rPr lang="en-US" sz="2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mutu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89295AD-299E-407D-BE9D-D1C4B33F1936}" type="parTrans" cxnId="{FA161BA2-C210-4A08-9B7E-EB1B997FFC36}">
      <dgm:prSet/>
      <dgm:spPr/>
      <dgm:t>
        <a:bodyPr/>
        <a:lstStyle/>
        <a:p>
          <a:endParaRPr lang="en-US" sz="3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0F2485-61FB-4950-B501-E0A4D2CD4592}" type="sibTrans" cxnId="{FA161BA2-C210-4A08-9B7E-EB1B997FFC36}">
      <dgm:prSet/>
      <dgm:spPr/>
      <dgm:t>
        <a:bodyPr/>
        <a:lstStyle/>
        <a:p>
          <a:endParaRPr lang="en-US" sz="3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F586E7-F2B3-4EEE-AC44-BE4505CDF781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Pertukaran</a:t>
          </a:r>
          <a:r>
            <a: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en-US" sz="2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transaksi</a:t>
          </a:r>
          <a:r>
            <a: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dan </a:t>
          </a:r>
          <a:r>
            <a:rPr lang="en-US" sz="2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hubungan</a:t>
          </a:r>
          <a:r>
            <a: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gm:t>
    </dgm:pt>
    <dgm:pt modelId="{7D0BA934-037C-4F68-BD3A-5671C35993DC}" type="parTrans" cxnId="{5C03AE66-78C6-4501-BF5D-7E82B1247600}">
      <dgm:prSet/>
      <dgm:spPr/>
      <dgm:t>
        <a:bodyPr/>
        <a:lstStyle/>
        <a:p>
          <a:endParaRPr lang="en-US" sz="3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19E79D-2622-4F5A-BF99-74DEB158D3E7}" type="sibTrans" cxnId="{5C03AE66-78C6-4501-BF5D-7E82B1247600}">
      <dgm:prSet/>
      <dgm:spPr/>
      <dgm:t>
        <a:bodyPr/>
        <a:lstStyle/>
        <a:p>
          <a:endParaRPr lang="en-US" sz="3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CC4BA6A-822D-4959-A668-DB0BDF36E21C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Pasar</a:t>
          </a:r>
        </a:p>
      </dgm:t>
    </dgm:pt>
    <dgm:pt modelId="{E8572215-840E-4978-9C74-8A2CF6ED8E32}" type="parTrans" cxnId="{8E7321CD-564E-4C52-A89C-4CA4B7738F9E}">
      <dgm:prSet/>
      <dgm:spPr/>
      <dgm:t>
        <a:bodyPr/>
        <a:lstStyle/>
        <a:p>
          <a:endParaRPr lang="en-US" sz="3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E7BA106-740A-49A2-B8F4-51246CEFA276}" type="sibTrans" cxnId="{8E7321CD-564E-4C52-A89C-4CA4B7738F9E}">
      <dgm:prSet/>
      <dgm:spPr/>
      <dgm:t>
        <a:bodyPr/>
        <a:lstStyle/>
        <a:p>
          <a:endParaRPr lang="en-US" sz="3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DB7954A-7720-4377-925C-404D3B5B427F}" type="pres">
      <dgm:prSet presAssocID="{F8B2FDD8-EA9E-4D71-A48C-9062636F2F5E}" presName="Name0" presStyleCnt="0">
        <dgm:presLayoutVars>
          <dgm:dir/>
          <dgm:resizeHandles val="exact"/>
        </dgm:presLayoutVars>
      </dgm:prSet>
      <dgm:spPr/>
    </dgm:pt>
    <dgm:pt modelId="{CE0E7093-CAD2-436C-A6CC-BB0355265EE5}" type="pres">
      <dgm:prSet presAssocID="{F8B2FDD8-EA9E-4D71-A48C-9062636F2F5E}" presName="cycle" presStyleCnt="0"/>
      <dgm:spPr/>
    </dgm:pt>
    <dgm:pt modelId="{D50D98D7-1CB8-4543-BBD6-AD6302A687F9}" type="pres">
      <dgm:prSet presAssocID="{4CB5344B-524D-4296-A15C-A2D9116851C9}" presName="nodeFirstNode" presStyleLbl="node1" presStyleIdx="0" presStyleCnt="5">
        <dgm:presLayoutVars>
          <dgm:bulletEnabled val="1"/>
        </dgm:presLayoutVars>
      </dgm:prSet>
      <dgm:spPr/>
    </dgm:pt>
    <dgm:pt modelId="{D5146311-C9FA-4784-92CD-D1D0FDD2951A}" type="pres">
      <dgm:prSet presAssocID="{46C4A6C9-864A-4F14-9777-024A8A3BE737}" presName="sibTransFirstNode" presStyleLbl="bgShp" presStyleIdx="0" presStyleCnt="1"/>
      <dgm:spPr/>
    </dgm:pt>
    <dgm:pt modelId="{2C9543A7-C644-4761-9FA8-D008A06FEC55}" type="pres">
      <dgm:prSet presAssocID="{7D6612AE-06D7-4EA2-ADFC-08AB1B7B9F59}" presName="nodeFollowingNodes" presStyleLbl="node1" presStyleIdx="1" presStyleCnt="5">
        <dgm:presLayoutVars>
          <dgm:bulletEnabled val="1"/>
        </dgm:presLayoutVars>
      </dgm:prSet>
      <dgm:spPr/>
    </dgm:pt>
    <dgm:pt modelId="{B765F156-F4FE-45C3-A649-B8B0231F74E9}" type="pres">
      <dgm:prSet presAssocID="{AEF4DAD0-C1AA-436A-8DF2-70190ACDFF81}" presName="nodeFollowingNodes" presStyleLbl="node1" presStyleIdx="2" presStyleCnt="5" custRadScaleRad="105034" custRadScaleInc="-12011">
        <dgm:presLayoutVars>
          <dgm:bulletEnabled val="1"/>
        </dgm:presLayoutVars>
      </dgm:prSet>
      <dgm:spPr/>
    </dgm:pt>
    <dgm:pt modelId="{0D0E931A-FD5C-4902-BFFE-F36109807595}" type="pres">
      <dgm:prSet presAssocID="{61F586E7-F2B3-4EEE-AC44-BE4505CDF781}" presName="nodeFollowingNodes" presStyleLbl="node1" presStyleIdx="3" presStyleCnt="5" custRadScaleRad="102630" custRadScaleInc="9597">
        <dgm:presLayoutVars>
          <dgm:bulletEnabled val="1"/>
        </dgm:presLayoutVars>
      </dgm:prSet>
      <dgm:spPr/>
    </dgm:pt>
    <dgm:pt modelId="{42E09E72-FF31-48FB-871E-E76ED3BBC163}" type="pres">
      <dgm:prSet presAssocID="{9CC4BA6A-822D-4959-A668-DB0BDF36E21C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C5847E03-3C17-4413-B464-FF57EDCBDB01}" type="presOf" srcId="{46C4A6C9-864A-4F14-9777-024A8A3BE737}" destId="{D5146311-C9FA-4784-92CD-D1D0FDD2951A}" srcOrd="0" destOrd="0" presId="urn:microsoft.com/office/officeart/2005/8/layout/cycle3"/>
    <dgm:cxn modelId="{F8428D11-B13B-40BD-85AA-43FDFCCB899D}" type="presOf" srcId="{4CB5344B-524D-4296-A15C-A2D9116851C9}" destId="{D50D98D7-1CB8-4543-BBD6-AD6302A687F9}" srcOrd="0" destOrd="0" presId="urn:microsoft.com/office/officeart/2005/8/layout/cycle3"/>
    <dgm:cxn modelId="{2AF0825B-1917-4BA5-B8B9-FC16FE165E65}" type="presOf" srcId="{F8B2FDD8-EA9E-4D71-A48C-9062636F2F5E}" destId="{4DB7954A-7720-4377-925C-404D3B5B427F}" srcOrd="0" destOrd="0" presId="urn:microsoft.com/office/officeart/2005/8/layout/cycle3"/>
    <dgm:cxn modelId="{5C03AE66-78C6-4501-BF5D-7E82B1247600}" srcId="{F8B2FDD8-EA9E-4D71-A48C-9062636F2F5E}" destId="{61F586E7-F2B3-4EEE-AC44-BE4505CDF781}" srcOrd="3" destOrd="0" parTransId="{7D0BA934-037C-4F68-BD3A-5671C35993DC}" sibTransId="{D219E79D-2622-4F5A-BF99-74DEB158D3E7}"/>
    <dgm:cxn modelId="{F73F8A67-0910-4311-9408-6A1C7A500B84}" type="presOf" srcId="{AEF4DAD0-C1AA-436A-8DF2-70190ACDFF81}" destId="{B765F156-F4FE-45C3-A649-B8B0231F74E9}" srcOrd="0" destOrd="0" presId="urn:microsoft.com/office/officeart/2005/8/layout/cycle3"/>
    <dgm:cxn modelId="{0F4CD44C-8024-4D9D-AB51-C3C279CF6EDB}" type="presOf" srcId="{61F586E7-F2B3-4EEE-AC44-BE4505CDF781}" destId="{0D0E931A-FD5C-4902-BFFE-F36109807595}" srcOrd="0" destOrd="0" presId="urn:microsoft.com/office/officeart/2005/8/layout/cycle3"/>
    <dgm:cxn modelId="{781AC371-A936-44C7-BBFE-039248B09924}" type="presOf" srcId="{9CC4BA6A-822D-4959-A668-DB0BDF36E21C}" destId="{42E09E72-FF31-48FB-871E-E76ED3BBC163}" srcOrd="0" destOrd="0" presId="urn:microsoft.com/office/officeart/2005/8/layout/cycle3"/>
    <dgm:cxn modelId="{23A81973-AD81-484D-ABAF-65AE6650EE67}" type="presOf" srcId="{7D6612AE-06D7-4EA2-ADFC-08AB1B7B9F59}" destId="{2C9543A7-C644-4761-9FA8-D008A06FEC55}" srcOrd="0" destOrd="0" presId="urn:microsoft.com/office/officeart/2005/8/layout/cycle3"/>
    <dgm:cxn modelId="{B5203A97-1BAC-46EB-B563-D2A8383FABE9}" srcId="{F8B2FDD8-EA9E-4D71-A48C-9062636F2F5E}" destId="{7D6612AE-06D7-4EA2-ADFC-08AB1B7B9F59}" srcOrd="1" destOrd="0" parTransId="{EA197E46-48D6-442A-9BCF-94468D3416AE}" sibTransId="{9A72E2D6-3450-41D2-ABD7-48CC29C9F3FA}"/>
    <dgm:cxn modelId="{FA161BA2-C210-4A08-9B7E-EB1B997FFC36}" srcId="{F8B2FDD8-EA9E-4D71-A48C-9062636F2F5E}" destId="{AEF4DAD0-C1AA-436A-8DF2-70190ACDFF81}" srcOrd="2" destOrd="0" parTransId="{689295AD-299E-407D-BE9D-D1C4B33F1936}" sibTransId="{FC0F2485-61FB-4950-B501-E0A4D2CD4592}"/>
    <dgm:cxn modelId="{55578DA9-75E6-49FF-8288-2CC9BAA18851}" srcId="{F8B2FDD8-EA9E-4D71-A48C-9062636F2F5E}" destId="{4CB5344B-524D-4296-A15C-A2D9116851C9}" srcOrd="0" destOrd="0" parTransId="{C7DCDF95-8CAB-4B88-BEC3-1F0019CDBF5E}" sibTransId="{46C4A6C9-864A-4F14-9777-024A8A3BE737}"/>
    <dgm:cxn modelId="{8E7321CD-564E-4C52-A89C-4CA4B7738F9E}" srcId="{F8B2FDD8-EA9E-4D71-A48C-9062636F2F5E}" destId="{9CC4BA6A-822D-4959-A668-DB0BDF36E21C}" srcOrd="4" destOrd="0" parTransId="{E8572215-840E-4978-9C74-8A2CF6ED8E32}" sibTransId="{9E7BA106-740A-49A2-B8F4-51246CEFA276}"/>
    <dgm:cxn modelId="{1599C5C0-3F04-4502-98F1-0B6E5919A4D4}" type="presParOf" srcId="{4DB7954A-7720-4377-925C-404D3B5B427F}" destId="{CE0E7093-CAD2-436C-A6CC-BB0355265EE5}" srcOrd="0" destOrd="0" presId="urn:microsoft.com/office/officeart/2005/8/layout/cycle3"/>
    <dgm:cxn modelId="{8BD7EE58-C2FF-40E8-BE48-E35984F5FF65}" type="presParOf" srcId="{CE0E7093-CAD2-436C-A6CC-BB0355265EE5}" destId="{D50D98D7-1CB8-4543-BBD6-AD6302A687F9}" srcOrd="0" destOrd="0" presId="urn:microsoft.com/office/officeart/2005/8/layout/cycle3"/>
    <dgm:cxn modelId="{99D85F4C-1DD2-4147-A2DA-2122B1C3DAB8}" type="presParOf" srcId="{CE0E7093-CAD2-436C-A6CC-BB0355265EE5}" destId="{D5146311-C9FA-4784-92CD-D1D0FDD2951A}" srcOrd="1" destOrd="0" presId="urn:microsoft.com/office/officeart/2005/8/layout/cycle3"/>
    <dgm:cxn modelId="{AE0B2CAE-88CA-431A-AFA8-662CF4A8B7D8}" type="presParOf" srcId="{CE0E7093-CAD2-436C-A6CC-BB0355265EE5}" destId="{2C9543A7-C644-4761-9FA8-D008A06FEC55}" srcOrd="2" destOrd="0" presId="urn:microsoft.com/office/officeart/2005/8/layout/cycle3"/>
    <dgm:cxn modelId="{10F2109D-192B-46BF-AAA7-8FFE1A38140E}" type="presParOf" srcId="{CE0E7093-CAD2-436C-A6CC-BB0355265EE5}" destId="{B765F156-F4FE-45C3-A649-B8B0231F74E9}" srcOrd="3" destOrd="0" presId="urn:microsoft.com/office/officeart/2005/8/layout/cycle3"/>
    <dgm:cxn modelId="{0A6B71A5-49E2-4592-AC4B-C6015CB01488}" type="presParOf" srcId="{CE0E7093-CAD2-436C-A6CC-BB0355265EE5}" destId="{0D0E931A-FD5C-4902-BFFE-F36109807595}" srcOrd="4" destOrd="0" presId="urn:microsoft.com/office/officeart/2005/8/layout/cycle3"/>
    <dgm:cxn modelId="{0A0A4A14-9D84-4062-8361-BE501D7C55CD}" type="presParOf" srcId="{CE0E7093-CAD2-436C-A6CC-BB0355265EE5}" destId="{42E09E72-FF31-48FB-871E-E76ED3BBC16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46311-C9FA-4784-92CD-D1D0FDD2951A}">
      <dsp:nvSpPr>
        <dsp:cNvPr id="0" name=""/>
        <dsp:cNvSpPr/>
      </dsp:nvSpPr>
      <dsp:spPr>
        <a:xfrm>
          <a:off x="1159905" y="-25157"/>
          <a:ext cx="4492446" cy="4492446"/>
        </a:xfrm>
        <a:prstGeom prst="circularArrow">
          <a:avLst>
            <a:gd name="adj1" fmla="val 5544"/>
            <a:gd name="adj2" fmla="val 330680"/>
            <a:gd name="adj3" fmla="val 13795797"/>
            <a:gd name="adj4" fmla="val 17373882"/>
            <a:gd name="adj5" fmla="val 5757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D50D98D7-1CB8-4543-BBD6-AD6302A687F9}">
      <dsp:nvSpPr>
        <dsp:cNvPr id="0" name=""/>
        <dsp:cNvSpPr/>
      </dsp:nvSpPr>
      <dsp:spPr>
        <a:xfrm>
          <a:off x="2363334" y="1970"/>
          <a:ext cx="2085588" cy="1042794"/>
        </a:xfrm>
        <a:prstGeom prst="roundRect">
          <a:avLst/>
        </a:prstGeom>
        <a:solidFill>
          <a:srgbClr val="92D05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Kebutuhan</a:t>
          </a:r>
          <a:r>
            <a:rPr lang="en-US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en-US" sz="2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keinginan</a:t>
          </a:r>
          <a:r>
            <a:rPr lang="en-US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dan </a:t>
          </a:r>
          <a:r>
            <a:rPr lang="en-US" sz="2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permintaan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14239" y="52875"/>
        <a:ext cx="1983778" cy="940984"/>
      </dsp:txXfrm>
    </dsp:sp>
    <dsp:sp modelId="{2C9543A7-C644-4761-9FA8-D008A06FEC55}">
      <dsp:nvSpPr>
        <dsp:cNvPr id="0" name=""/>
        <dsp:cNvSpPr/>
      </dsp:nvSpPr>
      <dsp:spPr>
        <a:xfrm>
          <a:off x="4185326" y="1325724"/>
          <a:ext cx="2085588" cy="1042794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Produk</a:t>
          </a:r>
        </a:p>
      </dsp:txBody>
      <dsp:txXfrm>
        <a:off x="4236231" y="1376629"/>
        <a:ext cx="1983778" cy="940984"/>
      </dsp:txXfrm>
    </dsp:sp>
    <dsp:sp modelId="{B765F156-F4FE-45C3-A649-B8B0231F74E9}">
      <dsp:nvSpPr>
        <dsp:cNvPr id="0" name=""/>
        <dsp:cNvSpPr/>
      </dsp:nvSpPr>
      <dsp:spPr>
        <a:xfrm>
          <a:off x="3740945" y="3384393"/>
          <a:ext cx="2085588" cy="1042794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Nilai, </a:t>
          </a:r>
          <a:r>
            <a:rPr lang="en-US" sz="2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kepuasan</a:t>
          </a:r>
          <a:r>
            <a:rPr lang="en-US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dan </a:t>
          </a:r>
          <a:r>
            <a:rPr lang="en-US" sz="2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mutu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791850" y="3435298"/>
        <a:ext cx="1983778" cy="940984"/>
      </dsp:txXfrm>
    </dsp:sp>
    <dsp:sp modelId="{0D0E931A-FD5C-4902-BFFE-F36109807595}">
      <dsp:nvSpPr>
        <dsp:cNvPr id="0" name=""/>
        <dsp:cNvSpPr/>
      </dsp:nvSpPr>
      <dsp:spPr>
        <a:xfrm>
          <a:off x="1053908" y="3384391"/>
          <a:ext cx="2085588" cy="1042794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Pertukaran</a:t>
          </a:r>
          <a:r>
            <a:rPr lang="en-US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en-US" sz="2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transaksi</a:t>
          </a:r>
          <a:r>
            <a:rPr lang="en-US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dan </a:t>
          </a:r>
          <a:r>
            <a:rPr lang="en-US" sz="2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hubungan</a:t>
          </a:r>
          <a:r>
            <a:rPr lang="en-US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sp:txBody>
      <dsp:txXfrm>
        <a:off x="1104813" y="3435296"/>
        <a:ext cx="1983778" cy="940984"/>
      </dsp:txXfrm>
    </dsp:sp>
    <dsp:sp modelId="{42E09E72-FF31-48FB-871E-E76ED3BBC163}">
      <dsp:nvSpPr>
        <dsp:cNvPr id="0" name=""/>
        <dsp:cNvSpPr/>
      </dsp:nvSpPr>
      <dsp:spPr>
        <a:xfrm>
          <a:off x="541342" y="1325724"/>
          <a:ext cx="2085588" cy="1042794"/>
        </a:xfrm>
        <a:prstGeom prst="roundRect">
          <a:avLst/>
        </a:prstGeom>
        <a:solidFill>
          <a:srgbClr val="FF000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Pasar</a:t>
          </a:r>
        </a:p>
      </dsp:txBody>
      <dsp:txXfrm>
        <a:off x="592247" y="1376629"/>
        <a:ext cx="1983778" cy="940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3FB87-4F4E-459E-9427-36F899C770C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9D12D-E84F-4356-B88B-A429BD3F1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0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 slide master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418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007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 slide master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99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 slide master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603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841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437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5.png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5.png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g" /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B7EC-3CDA-411D-B84A-F26172F2104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A304-4D24-4B27-8DB6-98F9935B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5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B7EC-3CDA-411D-B84A-F26172F2104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A304-4D24-4B27-8DB6-98F9935B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6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B7EC-3CDA-411D-B84A-F26172F2104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A304-4D24-4B27-8DB6-98F9935B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95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80359E8-A979-465A-B89D-1A68F31DC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20648" r="3894"/>
          <a:stretch/>
        </p:blipFill>
        <p:spPr>
          <a:xfrm>
            <a:off x="4362995" y="2738936"/>
            <a:ext cx="3500474" cy="199698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ドーナツ 8"/>
          <p:cNvSpPr/>
          <p:nvPr userDrawn="1"/>
        </p:nvSpPr>
        <p:spPr>
          <a:xfrm>
            <a:off x="4175620" y="1825776"/>
            <a:ext cx="3840761" cy="3846189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6119715" y="1825775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6015041" y="3670625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5"/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4169858" y="3565968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4274697" y="1720408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5"/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8106398" y="2468358"/>
            <a:ext cx="3660724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106398" y="1851330"/>
            <a:ext cx="3660724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106398" y="4658601"/>
            <a:ext cx="3660724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8106398" y="4041574"/>
            <a:ext cx="3660724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424878" y="2477725"/>
            <a:ext cx="3660724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24878" y="1860698"/>
            <a:ext cx="3660724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424878" y="4667969"/>
            <a:ext cx="3660724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24878" y="4050941"/>
            <a:ext cx="3660724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6963291" y="2215289"/>
            <a:ext cx="900178" cy="900100"/>
          </a:xfrm>
          <a:prstGeom prst="ellipse">
            <a:avLst/>
          </a:prstGeom>
          <a:solidFill>
            <a:schemeClr val="accent5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195999" y="2425737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966172" y="4458922"/>
            <a:ext cx="900178" cy="9001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7198880" y="4669370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4362995" y="4458922"/>
            <a:ext cx="900178" cy="900100"/>
          </a:xfrm>
          <a:prstGeom prst="ellipse">
            <a:avLst/>
          </a:prstGeom>
          <a:solidFill>
            <a:schemeClr val="accent5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4595703" y="4669370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4362995" y="2215289"/>
            <a:ext cx="900178" cy="9001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4595703" y="2425737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8177125" y="2413574"/>
            <a:ext cx="2160427" cy="4800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77125" y="4592064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849098" y="4606064"/>
            <a:ext cx="2160427" cy="4800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849098" y="2408923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4514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5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8092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ドーナツ 7"/>
          <p:cNvSpPr/>
          <p:nvPr userDrawn="1"/>
        </p:nvSpPr>
        <p:spPr>
          <a:xfrm>
            <a:off x="2528604" y="1447543"/>
            <a:ext cx="2176466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4736617" y="2156346"/>
            <a:ext cx="2717708" cy="2789393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7454325" y="2977198"/>
            <a:ext cx="1917951" cy="196854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8803786" y="1317168"/>
            <a:ext cx="2176466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564629" y="1592484"/>
            <a:ext cx="1917951" cy="196854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9790844" y="3233872"/>
            <a:ext cx="2147433" cy="2204076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208519" y="3242191"/>
            <a:ext cx="2176466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334757" y="5331725"/>
            <a:ext cx="5527957" cy="964442"/>
          </a:xfrm>
        </p:spPr>
        <p:txBody>
          <a:bodyPr anchor="t">
            <a:normAutofit/>
          </a:bodyPr>
          <a:lstStyle>
            <a:lvl1pPr algn="ctr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5015257" y="5261406"/>
            <a:ext cx="2160427" cy="480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240119" y="3275110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871653" y="2306745"/>
            <a:ext cx="142979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572754" y="4101393"/>
            <a:ext cx="142979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847780" y="2306745"/>
            <a:ext cx="1311441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7757580" y="3692502"/>
            <a:ext cx="1311441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9168021" y="2185628"/>
            <a:ext cx="142979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0149663" y="4078176"/>
            <a:ext cx="142979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6423876" y="3263627"/>
            <a:ext cx="4934000" cy="1780419"/>
          </a:xfrm>
          <a:custGeom>
            <a:avLst/>
            <a:gdLst/>
            <a:ahLst/>
            <a:cxnLst/>
            <a:rect l="l" t="t" r="r" b="b"/>
            <a:pathLst>
              <a:path w="7402285" h="2670628">
                <a:moveTo>
                  <a:pt x="246743" y="0"/>
                </a:moveTo>
                <a:lnTo>
                  <a:pt x="7402285" y="0"/>
                </a:lnTo>
                <a:lnTo>
                  <a:pt x="7402285" y="2670628"/>
                </a:lnTo>
                <a:lnTo>
                  <a:pt x="246743" y="2670628"/>
                </a:lnTo>
                <a:lnTo>
                  <a:pt x="246743" y="1478425"/>
                </a:lnTo>
                <a:lnTo>
                  <a:pt x="0" y="1335314"/>
                </a:lnTo>
                <a:lnTo>
                  <a:pt x="246743" y="11922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33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00284" y="168791"/>
            <a:ext cx="5475399" cy="912101"/>
          </a:xfrm>
        </p:spPr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302643" y="1101730"/>
            <a:ext cx="5473041" cy="431795"/>
          </a:xfrm>
        </p:spPr>
        <p:txBody>
          <a:bodyPr anchor="t">
            <a:noAutofit/>
          </a:bodyPr>
          <a:lstStyle>
            <a:lvl1pPr algn="l">
              <a:defRPr sz="1866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6035534" y="-19352"/>
            <a:ext cx="120932" cy="688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4" tIns="30472" rIns="60944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133"/>
          </a:p>
        </p:txBody>
      </p:sp>
      <p:sp>
        <p:nvSpPr>
          <p:cNvPr id="5" name="円/楕円 4"/>
          <p:cNvSpPr/>
          <p:nvPr userDrawn="1"/>
        </p:nvSpPr>
        <p:spPr>
          <a:xfrm>
            <a:off x="5839096" y="995925"/>
            <a:ext cx="513808" cy="51389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4" tIns="30472" rIns="60944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133"/>
          </a:p>
        </p:txBody>
      </p:sp>
      <p:sp>
        <p:nvSpPr>
          <p:cNvPr id="6" name="円/楕円 5"/>
          <p:cNvSpPr/>
          <p:nvPr userDrawn="1"/>
        </p:nvSpPr>
        <p:spPr>
          <a:xfrm>
            <a:off x="5839096" y="2446406"/>
            <a:ext cx="513808" cy="513897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4" tIns="30472" rIns="60944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133"/>
          </a:p>
        </p:txBody>
      </p:sp>
      <p:sp>
        <p:nvSpPr>
          <p:cNvPr id="7" name="円/楕円 6"/>
          <p:cNvSpPr/>
          <p:nvPr userDrawn="1"/>
        </p:nvSpPr>
        <p:spPr>
          <a:xfrm>
            <a:off x="5839096" y="3896888"/>
            <a:ext cx="513808" cy="51389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4" tIns="30472" rIns="60944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133"/>
          </a:p>
        </p:txBody>
      </p:sp>
      <p:sp>
        <p:nvSpPr>
          <p:cNvPr id="8" name="円/楕円 7"/>
          <p:cNvSpPr/>
          <p:nvPr userDrawn="1"/>
        </p:nvSpPr>
        <p:spPr>
          <a:xfrm>
            <a:off x="5839096" y="5347369"/>
            <a:ext cx="513808" cy="513897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4" tIns="30472" rIns="60944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133"/>
          </a:p>
        </p:txBody>
      </p:sp>
      <p:sp>
        <p:nvSpPr>
          <p:cNvPr id="9" name="テキスト プレースホルダー 21"/>
          <p:cNvSpPr>
            <a:spLocks noGrp="1"/>
          </p:cNvSpPr>
          <p:nvPr>
            <p:ph type="body" sz="quarter" idx="10" hasCustomPrompt="1"/>
          </p:nvPr>
        </p:nvSpPr>
        <p:spPr>
          <a:xfrm>
            <a:off x="7841191" y="3313563"/>
            <a:ext cx="3216776" cy="728242"/>
          </a:xfrm>
        </p:spPr>
        <p:txBody>
          <a:bodyPr anchor="ctr">
            <a:noAutofit/>
          </a:bodyPr>
          <a:lstStyle>
            <a:lvl1pPr marL="0" marR="0" indent="0" algn="l" defTabSz="1088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33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6714110" y="3370220"/>
            <a:ext cx="4527672" cy="156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33"/>
          </a:p>
        </p:txBody>
      </p:sp>
      <p:grpSp>
        <p:nvGrpSpPr>
          <p:cNvPr id="18" name="グループ化 17"/>
          <p:cNvGrpSpPr/>
          <p:nvPr userDrawn="1"/>
        </p:nvGrpSpPr>
        <p:grpSpPr>
          <a:xfrm flipH="1">
            <a:off x="6511869" y="3327889"/>
            <a:ext cx="1335009" cy="669110"/>
            <a:chOff x="7280704" y="761243"/>
            <a:chExt cx="2002861" cy="1003665"/>
          </a:xfrm>
          <a:solidFill>
            <a:schemeClr val="tx2">
              <a:lumMod val="50000"/>
            </a:schemeClr>
          </a:solidFill>
        </p:grpSpPr>
        <p:sp>
          <p:nvSpPr>
            <p:cNvPr id="19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3"/>
            </a:p>
          </p:txBody>
        </p:sp>
        <p:sp>
          <p:nvSpPr>
            <p:cNvPr id="20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3"/>
            </a:p>
          </p:txBody>
        </p:sp>
        <p:cxnSp>
          <p:nvCxnSpPr>
            <p:cNvPr id="21" name="直線コネクタ 20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正方形/長方形 24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3"/>
            </a:p>
          </p:txBody>
        </p:sp>
      </p:grpSp>
      <p:sp>
        <p:nvSpPr>
          <p:cNvPr id="2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527001" y="3469804"/>
            <a:ext cx="1008084" cy="4423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9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864102" y="3996999"/>
            <a:ext cx="4232562" cy="8314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spcBef>
                <a:spcPts val="800"/>
              </a:spcBef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8" name="正方形/長方形 10"/>
          <p:cNvSpPr/>
          <p:nvPr userDrawn="1"/>
        </p:nvSpPr>
        <p:spPr>
          <a:xfrm>
            <a:off x="6423876" y="362664"/>
            <a:ext cx="4934000" cy="1780419"/>
          </a:xfrm>
          <a:custGeom>
            <a:avLst/>
            <a:gdLst/>
            <a:ahLst/>
            <a:cxnLst/>
            <a:rect l="l" t="t" r="r" b="b"/>
            <a:pathLst>
              <a:path w="7402285" h="2670628">
                <a:moveTo>
                  <a:pt x="246743" y="0"/>
                </a:moveTo>
                <a:lnTo>
                  <a:pt x="7402285" y="0"/>
                </a:lnTo>
                <a:lnTo>
                  <a:pt x="7402285" y="2670628"/>
                </a:lnTo>
                <a:lnTo>
                  <a:pt x="246743" y="2670628"/>
                </a:lnTo>
                <a:lnTo>
                  <a:pt x="246743" y="1478425"/>
                </a:lnTo>
                <a:lnTo>
                  <a:pt x="0" y="1335314"/>
                </a:lnTo>
                <a:lnTo>
                  <a:pt x="246743" y="11922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33"/>
          </a:p>
        </p:txBody>
      </p:sp>
      <p:sp>
        <p:nvSpPr>
          <p:cNvPr id="29" name="テキスト プレースホルダー 21"/>
          <p:cNvSpPr>
            <a:spLocks noGrp="1"/>
          </p:cNvSpPr>
          <p:nvPr>
            <p:ph type="body" sz="quarter" idx="23" hasCustomPrompt="1"/>
          </p:nvPr>
        </p:nvSpPr>
        <p:spPr>
          <a:xfrm>
            <a:off x="7841191" y="412600"/>
            <a:ext cx="3216776" cy="728242"/>
          </a:xfrm>
        </p:spPr>
        <p:txBody>
          <a:bodyPr anchor="ctr">
            <a:noAutofit/>
          </a:bodyPr>
          <a:lstStyle>
            <a:lvl1pPr marL="0" marR="0" indent="0" algn="l" defTabSz="1088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33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714110" y="469257"/>
            <a:ext cx="4527672" cy="156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33"/>
          </a:p>
        </p:txBody>
      </p:sp>
      <p:grpSp>
        <p:nvGrpSpPr>
          <p:cNvPr id="31" name="グループ化 30"/>
          <p:cNvGrpSpPr/>
          <p:nvPr userDrawn="1"/>
        </p:nvGrpSpPr>
        <p:grpSpPr>
          <a:xfrm flipH="1">
            <a:off x="6511869" y="426926"/>
            <a:ext cx="1335009" cy="669110"/>
            <a:chOff x="7280704" y="761243"/>
            <a:chExt cx="2002861" cy="1003665"/>
          </a:xfrm>
          <a:solidFill>
            <a:schemeClr val="tx2">
              <a:lumMod val="75000"/>
            </a:schemeClr>
          </a:solidFill>
        </p:grpSpPr>
        <p:sp>
          <p:nvSpPr>
            <p:cNvPr id="32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3"/>
            </a:p>
          </p:txBody>
        </p:sp>
        <p:sp>
          <p:nvSpPr>
            <p:cNvPr id="33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3"/>
            </a:p>
          </p:txBody>
        </p:sp>
        <p:cxnSp>
          <p:nvCxnSpPr>
            <p:cNvPr id="34" name="直線コネクタ 33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正方形/長方形 37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3"/>
            </a:p>
          </p:txBody>
        </p:sp>
      </p:grpSp>
      <p:sp>
        <p:nvSpPr>
          <p:cNvPr id="3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527001" y="568841"/>
            <a:ext cx="1008084" cy="4423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9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864102" y="1096036"/>
            <a:ext cx="4232562" cy="8314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spcBef>
                <a:spcPts val="800"/>
              </a:spcBef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正方形/長方形 10"/>
          <p:cNvSpPr/>
          <p:nvPr userDrawn="1"/>
        </p:nvSpPr>
        <p:spPr>
          <a:xfrm flipH="1">
            <a:off x="897017" y="1792950"/>
            <a:ext cx="4934000" cy="1780419"/>
          </a:xfrm>
          <a:custGeom>
            <a:avLst/>
            <a:gdLst/>
            <a:ahLst/>
            <a:cxnLst/>
            <a:rect l="l" t="t" r="r" b="b"/>
            <a:pathLst>
              <a:path w="7402285" h="2670628">
                <a:moveTo>
                  <a:pt x="246743" y="0"/>
                </a:moveTo>
                <a:lnTo>
                  <a:pt x="7402285" y="0"/>
                </a:lnTo>
                <a:lnTo>
                  <a:pt x="7402285" y="2670628"/>
                </a:lnTo>
                <a:lnTo>
                  <a:pt x="246743" y="2670628"/>
                </a:lnTo>
                <a:lnTo>
                  <a:pt x="246743" y="1478425"/>
                </a:lnTo>
                <a:lnTo>
                  <a:pt x="0" y="1335314"/>
                </a:lnTo>
                <a:lnTo>
                  <a:pt x="246743" y="11922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33"/>
          </a:p>
        </p:txBody>
      </p:sp>
      <p:sp>
        <p:nvSpPr>
          <p:cNvPr id="42" name="テキスト プレースホルダー 21"/>
          <p:cNvSpPr>
            <a:spLocks noGrp="1"/>
          </p:cNvSpPr>
          <p:nvPr>
            <p:ph type="body" sz="quarter" idx="26" hasCustomPrompt="1"/>
          </p:nvPr>
        </p:nvSpPr>
        <p:spPr>
          <a:xfrm>
            <a:off x="1190888" y="1852562"/>
            <a:ext cx="3216776" cy="728242"/>
          </a:xfrm>
        </p:spPr>
        <p:txBody>
          <a:bodyPr anchor="ctr">
            <a:noAutofit/>
          </a:bodyPr>
          <a:lstStyle>
            <a:lvl1pPr marL="0" marR="0" indent="0" algn="r" defTabSz="1088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33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19452" y="1909219"/>
            <a:ext cx="4527672" cy="156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33"/>
          </a:p>
        </p:txBody>
      </p:sp>
      <p:grpSp>
        <p:nvGrpSpPr>
          <p:cNvPr id="44" name="グループ化 43"/>
          <p:cNvGrpSpPr/>
          <p:nvPr userDrawn="1"/>
        </p:nvGrpSpPr>
        <p:grpSpPr>
          <a:xfrm>
            <a:off x="4407663" y="1866888"/>
            <a:ext cx="1335009" cy="669110"/>
            <a:chOff x="7280704" y="761243"/>
            <a:chExt cx="2002861" cy="1003665"/>
          </a:xfrm>
          <a:solidFill>
            <a:schemeClr val="bg2">
              <a:lumMod val="25000"/>
            </a:schemeClr>
          </a:solidFill>
        </p:grpSpPr>
        <p:sp>
          <p:nvSpPr>
            <p:cNvPr id="45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3"/>
            </a:p>
          </p:txBody>
        </p:sp>
        <p:sp>
          <p:nvSpPr>
            <p:cNvPr id="46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3"/>
            </a:p>
          </p:txBody>
        </p:sp>
        <p:cxnSp>
          <p:nvCxnSpPr>
            <p:cNvPr id="47" name="直線コネクタ 46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正方形/長方形 50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3"/>
            </a:p>
          </p:txBody>
        </p:sp>
      </p:grpSp>
      <p:sp>
        <p:nvSpPr>
          <p:cNvPr id="5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4645304" y="2008803"/>
            <a:ext cx="1008084" cy="4423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9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160979" y="2535998"/>
            <a:ext cx="4232562" cy="8314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ct val="130000"/>
              </a:lnSpc>
              <a:spcBef>
                <a:spcPts val="800"/>
              </a:spcBef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4" name="正方形/長方形 10"/>
          <p:cNvSpPr/>
          <p:nvPr userDrawn="1"/>
        </p:nvSpPr>
        <p:spPr>
          <a:xfrm flipH="1">
            <a:off x="899377" y="4714108"/>
            <a:ext cx="4934000" cy="1780419"/>
          </a:xfrm>
          <a:custGeom>
            <a:avLst/>
            <a:gdLst/>
            <a:ahLst/>
            <a:cxnLst/>
            <a:rect l="l" t="t" r="r" b="b"/>
            <a:pathLst>
              <a:path w="7402285" h="2670628">
                <a:moveTo>
                  <a:pt x="246743" y="0"/>
                </a:moveTo>
                <a:lnTo>
                  <a:pt x="7402285" y="0"/>
                </a:lnTo>
                <a:lnTo>
                  <a:pt x="7402285" y="2670628"/>
                </a:lnTo>
                <a:lnTo>
                  <a:pt x="246743" y="2670628"/>
                </a:lnTo>
                <a:lnTo>
                  <a:pt x="246743" y="1478425"/>
                </a:lnTo>
                <a:lnTo>
                  <a:pt x="0" y="1335314"/>
                </a:lnTo>
                <a:lnTo>
                  <a:pt x="246743" y="11922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33"/>
          </a:p>
        </p:txBody>
      </p:sp>
      <p:sp>
        <p:nvSpPr>
          <p:cNvPr id="55" name="テキスト プレースホルダー 21"/>
          <p:cNvSpPr>
            <a:spLocks noGrp="1"/>
          </p:cNvSpPr>
          <p:nvPr>
            <p:ph type="body" sz="quarter" idx="29" hasCustomPrompt="1"/>
          </p:nvPr>
        </p:nvSpPr>
        <p:spPr>
          <a:xfrm>
            <a:off x="1193247" y="4773720"/>
            <a:ext cx="3216776" cy="728242"/>
          </a:xfrm>
        </p:spPr>
        <p:txBody>
          <a:bodyPr anchor="ctr">
            <a:noAutofit/>
          </a:bodyPr>
          <a:lstStyle>
            <a:lvl1pPr marL="0" marR="0" indent="0" algn="r" defTabSz="1088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33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021811" y="4830377"/>
            <a:ext cx="4527672" cy="156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33"/>
          </a:p>
        </p:txBody>
      </p:sp>
      <p:grpSp>
        <p:nvGrpSpPr>
          <p:cNvPr id="57" name="グループ化 56"/>
          <p:cNvGrpSpPr/>
          <p:nvPr userDrawn="1"/>
        </p:nvGrpSpPr>
        <p:grpSpPr>
          <a:xfrm>
            <a:off x="4410023" y="4788046"/>
            <a:ext cx="1335009" cy="669110"/>
            <a:chOff x="7280704" y="761243"/>
            <a:chExt cx="2002861" cy="1003665"/>
          </a:xfrm>
          <a:solidFill>
            <a:schemeClr val="tx2">
              <a:lumMod val="50000"/>
            </a:schemeClr>
          </a:solidFill>
        </p:grpSpPr>
        <p:sp>
          <p:nvSpPr>
            <p:cNvPr id="58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3"/>
            </a:p>
          </p:txBody>
        </p:sp>
        <p:sp>
          <p:nvSpPr>
            <p:cNvPr id="59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3"/>
            </a:p>
          </p:txBody>
        </p:sp>
        <p:cxnSp>
          <p:nvCxnSpPr>
            <p:cNvPr id="60" name="直線コネクタ 59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正方形/長方形 63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3"/>
            </a:p>
          </p:txBody>
        </p:sp>
      </p:grpSp>
      <p:sp>
        <p:nvSpPr>
          <p:cNvPr id="65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4647664" y="4929961"/>
            <a:ext cx="1008084" cy="4423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9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1163338" y="5457156"/>
            <a:ext cx="4232562" cy="8314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ct val="130000"/>
              </a:lnSpc>
              <a:spcBef>
                <a:spcPts val="800"/>
              </a:spcBef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607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75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0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5" grpId="0" animBg="1"/>
      <p:bldP spid="6" grpId="0" animBg="1"/>
      <p:bldP spid="7" grpId="0" animBg="1"/>
      <p:bldP spid="8" grpId="0" animBg="1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5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5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0"/>
          <p:cNvSpPr/>
          <p:nvPr userDrawn="1"/>
        </p:nvSpPr>
        <p:spPr>
          <a:xfrm>
            <a:off x="6423876" y="3263627"/>
            <a:ext cx="4934000" cy="1780419"/>
          </a:xfrm>
          <a:custGeom>
            <a:avLst/>
            <a:gdLst/>
            <a:ahLst/>
            <a:cxnLst/>
            <a:rect l="l" t="t" r="r" b="b"/>
            <a:pathLst>
              <a:path w="7402285" h="2670628">
                <a:moveTo>
                  <a:pt x="246743" y="0"/>
                </a:moveTo>
                <a:lnTo>
                  <a:pt x="7402285" y="0"/>
                </a:lnTo>
                <a:lnTo>
                  <a:pt x="7402285" y="2670628"/>
                </a:lnTo>
                <a:lnTo>
                  <a:pt x="246743" y="2670628"/>
                </a:lnTo>
                <a:lnTo>
                  <a:pt x="246743" y="1478425"/>
                </a:lnTo>
                <a:lnTo>
                  <a:pt x="0" y="1335314"/>
                </a:lnTo>
                <a:lnTo>
                  <a:pt x="246743" y="11922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33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6035534" y="-19352"/>
            <a:ext cx="120932" cy="688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4" tIns="30472" rIns="60944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133"/>
          </a:p>
        </p:txBody>
      </p:sp>
      <p:sp>
        <p:nvSpPr>
          <p:cNvPr id="19" name="円/楕円 18"/>
          <p:cNvSpPr/>
          <p:nvPr userDrawn="1"/>
        </p:nvSpPr>
        <p:spPr>
          <a:xfrm>
            <a:off x="5839096" y="995925"/>
            <a:ext cx="513808" cy="51389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4" tIns="30472" rIns="60944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133"/>
          </a:p>
        </p:txBody>
      </p:sp>
      <p:sp>
        <p:nvSpPr>
          <p:cNvPr id="20" name="円/楕円 19"/>
          <p:cNvSpPr/>
          <p:nvPr userDrawn="1"/>
        </p:nvSpPr>
        <p:spPr>
          <a:xfrm>
            <a:off x="5839096" y="2446406"/>
            <a:ext cx="513808" cy="513897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4" tIns="30472" rIns="60944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133"/>
          </a:p>
        </p:txBody>
      </p:sp>
      <p:sp>
        <p:nvSpPr>
          <p:cNvPr id="21" name="円/楕円 20"/>
          <p:cNvSpPr/>
          <p:nvPr userDrawn="1"/>
        </p:nvSpPr>
        <p:spPr>
          <a:xfrm>
            <a:off x="5839096" y="3896888"/>
            <a:ext cx="513808" cy="51389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4" tIns="30472" rIns="60944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133"/>
          </a:p>
        </p:txBody>
      </p:sp>
      <p:sp>
        <p:nvSpPr>
          <p:cNvPr id="22" name="円/楕円 21"/>
          <p:cNvSpPr/>
          <p:nvPr userDrawn="1"/>
        </p:nvSpPr>
        <p:spPr>
          <a:xfrm>
            <a:off x="5839096" y="5347369"/>
            <a:ext cx="513808" cy="513897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4" tIns="30472" rIns="60944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133"/>
          </a:p>
        </p:txBody>
      </p:sp>
      <p:sp>
        <p:nvSpPr>
          <p:cNvPr id="23" name="テキスト プレースホルダー 21"/>
          <p:cNvSpPr>
            <a:spLocks noGrp="1"/>
          </p:cNvSpPr>
          <p:nvPr>
            <p:ph type="body" sz="quarter" idx="10" hasCustomPrompt="1"/>
          </p:nvPr>
        </p:nvSpPr>
        <p:spPr>
          <a:xfrm>
            <a:off x="7841191" y="3313563"/>
            <a:ext cx="3216776" cy="7282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1088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33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24" name="正方形/長方形 23"/>
          <p:cNvSpPr/>
          <p:nvPr userDrawn="1"/>
        </p:nvSpPr>
        <p:spPr>
          <a:xfrm>
            <a:off x="6714110" y="3370220"/>
            <a:ext cx="4527672" cy="156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33"/>
          </a:p>
        </p:txBody>
      </p:sp>
      <p:grpSp>
        <p:nvGrpSpPr>
          <p:cNvPr id="25" name="グループ化 24"/>
          <p:cNvGrpSpPr/>
          <p:nvPr userDrawn="1"/>
        </p:nvGrpSpPr>
        <p:grpSpPr>
          <a:xfrm flipH="1">
            <a:off x="6511869" y="3327889"/>
            <a:ext cx="1335009" cy="669110"/>
            <a:chOff x="7280704" y="761243"/>
            <a:chExt cx="2002861" cy="1003665"/>
          </a:xfrm>
          <a:solidFill>
            <a:schemeClr val="bg2">
              <a:lumMod val="25000"/>
            </a:schemeClr>
          </a:solidFill>
        </p:grpSpPr>
        <p:sp>
          <p:nvSpPr>
            <p:cNvPr id="26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3"/>
            </a:p>
          </p:txBody>
        </p:sp>
        <p:sp>
          <p:nvSpPr>
            <p:cNvPr id="27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3"/>
            </a:p>
          </p:txBody>
        </p:sp>
        <p:cxnSp>
          <p:nvCxnSpPr>
            <p:cNvPr id="28" name="直線コネクタ 27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正方形/長方形 31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3"/>
            </a:p>
          </p:txBody>
        </p:sp>
      </p:grpSp>
      <p:sp>
        <p:nvSpPr>
          <p:cNvPr id="3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527001" y="3469804"/>
            <a:ext cx="1008084" cy="4423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9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864102" y="3996999"/>
            <a:ext cx="4232562" cy="8314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spcBef>
                <a:spcPts val="800"/>
              </a:spcBef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正方形/長方形 10"/>
          <p:cNvSpPr/>
          <p:nvPr userDrawn="1"/>
        </p:nvSpPr>
        <p:spPr>
          <a:xfrm>
            <a:off x="6423876" y="362664"/>
            <a:ext cx="4934000" cy="1780419"/>
          </a:xfrm>
          <a:custGeom>
            <a:avLst/>
            <a:gdLst/>
            <a:ahLst/>
            <a:cxnLst/>
            <a:rect l="l" t="t" r="r" b="b"/>
            <a:pathLst>
              <a:path w="7402285" h="2670628">
                <a:moveTo>
                  <a:pt x="246743" y="0"/>
                </a:moveTo>
                <a:lnTo>
                  <a:pt x="7402285" y="0"/>
                </a:lnTo>
                <a:lnTo>
                  <a:pt x="7402285" y="2670628"/>
                </a:lnTo>
                <a:lnTo>
                  <a:pt x="246743" y="2670628"/>
                </a:lnTo>
                <a:lnTo>
                  <a:pt x="246743" y="1478425"/>
                </a:lnTo>
                <a:lnTo>
                  <a:pt x="0" y="1335314"/>
                </a:lnTo>
                <a:lnTo>
                  <a:pt x="246743" y="11922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33"/>
          </a:p>
        </p:txBody>
      </p:sp>
      <p:sp>
        <p:nvSpPr>
          <p:cNvPr id="36" name="テキスト プレースホルダー 21"/>
          <p:cNvSpPr>
            <a:spLocks noGrp="1"/>
          </p:cNvSpPr>
          <p:nvPr>
            <p:ph type="body" sz="quarter" idx="23" hasCustomPrompt="1"/>
          </p:nvPr>
        </p:nvSpPr>
        <p:spPr>
          <a:xfrm>
            <a:off x="7841191" y="412600"/>
            <a:ext cx="3216776" cy="7282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1088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33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37" name="正方形/長方形 36"/>
          <p:cNvSpPr/>
          <p:nvPr userDrawn="1"/>
        </p:nvSpPr>
        <p:spPr>
          <a:xfrm>
            <a:off x="6714110" y="469257"/>
            <a:ext cx="4527672" cy="156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33"/>
          </a:p>
        </p:txBody>
      </p:sp>
      <p:grpSp>
        <p:nvGrpSpPr>
          <p:cNvPr id="38" name="グループ化 37"/>
          <p:cNvGrpSpPr/>
          <p:nvPr userDrawn="1"/>
        </p:nvGrpSpPr>
        <p:grpSpPr>
          <a:xfrm flipH="1">
            <a:off x="6511869" y="426926"/>
            <a:ext cx="1335009" cy="669110"/>
            <a:chOff x="7280704" y="761243"/>
            <a:chExt cx="2002861" cy="1003665"/>
          </a:xfrm>
          <a:solidFill>
            <a:schemeClr val="tx2">
              <a:lumMod val="75000"/>
            </a:schemeClr>
          </a:solidFill>
        </p:grpSpPr>
        <p:sp>
          <p:nvSpPr>
            <p:cNvPr id="39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3"/>
            </a:p>
          </p:txBody>
        </p:sp>
        <p:sp>
          <p:nvSpPr>
            <p:cNvPr id="40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3"/>
            </a:p>
          </p:txBody>
        </p:sp>
        <p:cxnSp>
          <p:nvCxnSpPr>
            <p:cNvPr id="41" name="直線コネクタ 40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正方形/長方形 44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3"/>
            </a:p>
          </p:txBody>
        </p:sp>
      </p:grpSp>
      <p:sp>
        <p:nvSpPr>
          <p:cNvPr id="4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527001" y="568841"/>
            <a:ext cx="1008084" cy="4423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9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47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864102" y="1096036"/>
            <a:ext cx="4232562" cy="8314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spcBef>
                <a:spcPts val="800"/>
              </a:spcBef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8" name="正方形/長方形 10"/>
          <p:cNvSpPr/>
          <p:nvPr userDrawn="1"/>
        </p:nvSpPr>
        <p:spPr>
          <a:xfrm flipH="1">
            <a:off x="897017" y="1792950"/>
            <a:ext cx="4934000" cy="1780419"/>
          </a:xfrm>
          <a:custGeom>
            <a:avLst/>
            <a:gdLst/>
            <a:ahLst/>
            <a:cxnLst/>
            <a:rect l="l" t="t" r="r" b="b"/>
            <a:pathLst>
              <a:path w="7402285" h="2670628">
                <a:moveTo>
                  <a:pt x="246743" y="0"/>
                </a:moveTo>
                <a:lnTo>
                  <a:pt x="7402285" y="0"/>
                </a:lnTo>
                <a:lnTo>
                  <a:pt x="7402285" y="2670628"/>
                </a:lnTo>
                <a:lnTo>
                  <a:pt x="246743" y="2670628"/>
                </a:lnTo>
                <a:lnTo>
                  <a:pt x="246743" y="1478425"/>
                </a:lnTo>
                <a:lnTo>
                  <a:pt x="0" y="1335314"/>
                </a:lnTo>
                <a:lnTo>
                  <a:pt x="246743" y="11922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33"/>
          </a:p>
        </p:txBody>
      </p:sp>
      <p:sp>
        <p:nvSpPr>
          <p:cNvPr id="49" name="テキスト プレースホルダー 21"/>
          <p:cNvSpPr>
            <a:spLocks noGrp="1"/>
          </p:cNvSpPr>
          <p:nvPr>
            <p:ph type="body" sz="quarter" idx="26" hasCustomPrompt="1"/>
          </p:nvPr>
        </p:nvSpPr>
        <p:spPr>
          <a:xfrm>
            <a:off x="1190888" y="1852562"/>
            <a:ext cx="3216776" cy="7282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r" defTabSz="1088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33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50" name="正方形/長方形 49"/>
          <p:cNvSpPr/>
          <p:nvPr userDrawn="1"/>
        </p:nvSpPr>
        <p:spPr>
          <a:xfrm>
            <a:off x="1019452" y="1909219"/>
            <a:ext cx="4527672" cy="156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33"/>
          </a:p>
        </p:txBody>
      </p:sp>
      <p:grpSp>
        <p:nvGrpSpPr>
          <p:cNvPr id="51" name="グループ化 50"/>
          <p:cNvGrpSpPr/>
          <p:nvPr userDrawn="1"/>
        </p:nvGrpSpPr>
        <p:grpSpPr>
          <a:xfrm>
            <a:off x="4407663" y="1866888"/>
            <a:ext cx="1335009" cy="669110"/>
            <a:chOff x="7280704" y="761243"/>
            <a:chExt cx="2002861" cy="1003665"/>
          </a:xfrm>
          <a:solidFill>
            <a:schemeClr val="tx2">
              <a:lumMod val="75000"/>
            </a:schemeClr>
          </a:solidFill>
        </p:grpSpPr>
        <p:sp>
          <p:nvSpPr>
            <p:cNvPr id="52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3"/>
            </a:p>
          </p:txBody>
        </p:sp>
        <p:sp>
          <p:nvSpPr>
            <p:cNvPr id="53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3"/>
            </a:p>
          </p:txBody>
        </p:sp>
        <p:cxnSp>
          <p:nvCxnSpPr>
            <p:cNvPr id="54" name="直線コネクタ 53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正方形/長方形 57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3"/>
            </a:p>
          </p:txBody>
        </p:sp>
      </p:grpSp>
      <p:sp>
        <p:nvSpPr>
          <p:cNvPr id="5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4645304" y="2008803"/>
            <a:ext cx="1008084" cy="4423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9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60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160979" y="2535998"/>
            <a:ext cx="4232562" cy="8314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ct val="130000"/>
              </a:lnSpc>
              <a:spcBef>
                <a:spcPts val="800"/>
              </a:spcBef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1" name="正方形/長方形 10"/>
          <p:cNvSpPr/>
          <p:nvPr userDrawn="1"/>
        </p:nvSpPr>
        <p:spPr>
          <a:xfrm flipH="1">
            <a:off x="899377" y="4714108"/>
            <a:ext cx="4934000" cy="1780419"/>
          </a:xfrm>
          <a:custGeom>
            <a:avLst/>
            <a:gdLst/>
            <a:ahLst/>
            <a:cxnLst/>
            <a:rect l="l" t="t" r="r" b="b"/>
            <a:pathLst>
              <a:path w="7402285" h="2670628">
                <a:moveTo>
                  <a:pt x="246743" y="0"/>
                </a:moveTo>
                <a:lnTo>
                  <a:pt x="7402285" y="0"/>
                </a:lnTo>
                <a:lnTo>
                  <a:pt x="7402285" y="2670628"/>
                </a:lnTo>
                <a:lnTo>
                  <a:pt x="246743" y="2670628"/>
                </a:lnTo>
                <a:lnTo>
                  <a:pt x="246743" y="1478425"/>
                </a:lnTo>
                <a:lnTo>
                  <a:pt x="0" y="1335314"/>
                </a:lnTo>
                <a:lnTo>
                  <a:pt x="246743" y="11922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33"/>
          </a:p>
        </p:txBody>
      </p:sp>
      <p:sp>
        <p:nvSpPr>
          <p:cNvPr id="62" name="テキスト プレースホルダー 21"/>
          <p:cNvSpPr>
            <a:spLocks noGrp="1"/>
          </p:cNvSpPr>
          <p:nvPr>
            <p:ph type="body" sz="quarter" idx="29" hasCustomPrompt="1"/>
          </p:nvPr>
        </p:nvSpPr>
        <p:spPr>
          <a:xfrm>
            <a:off x="1193247" y="4773720"/>
            <a:ext cx="3216776" cy="7282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r" defTabSz="1088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33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021811" y="4830377"/>
            <a:ext cx="4527672" cy="156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33"/>
          </a:p>
        </p:txBody>
      </p:sp>
      <p:grpSp>
        <p:nvGrpSpPr>
          <p:cNvPr id="64" name="グループ化 63"/>
          <p:cNvGrpSpPr/>
          <p:nvPr userDrawn="1"/>
        </p:nvGrpSpPr>
        <p:grpSpPr>
          <a:xfrm>
            <a:off x="4410023" y="4788046"/>
            <a:ext cx="1335009" cy="669110"/>
            <a:chOff x="7280704" y="761243"/>
            <a:chExt cx="2002861" cy="1003665"/>
          </a:xfrm>
          <a:solidFill>
            <a:schemeClr val="bg2">
              <a:lumMod val="25000"/>
            </a:schemeClr>
          </a:solidFill>
        </p:grpSpPr>
        <p:sp>
          <p:nvSpPr>
            <p:cNvPr id="65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3"/>
            </a:p>
          </p:txBody>
        </p:sp>
        <p:sp>
          <p:nvSpPr>
            <p:cNvPr id="66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3"/>
            </a:p>
          </p:txBody>
        </p:sp>
        <p:cxnSp>
          <p:nvCxnSpPr>
            <p:cNvPr id="67" name="直線コネクタ 66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grpFill/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正方形/長方形 70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33"/>
            </a:p>
          </p:txBody>
        </p:sp>
      </p:grpSp>
      <p:sp>
        <p:nvSpPr>
          <p:cNvPr id="72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4647664" y="4929961"/>
            <a:ext cx="1008084" cy="4423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9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73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1163338" y="5457156"/>
            <a:ext cx="4232562" cy="8314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ct val="130000"/>
              </a:lnSpc>
              <a:spcBef>
                <a:spcPts val="800"/>
              </a:spcBef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97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25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4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9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/>
      <p:bldP spid="7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3195" y="1940835"/>
            <a:ext cx="4512761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334860" y="1508786"/>
            <a:ext cx="960190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063143" y="4511094"/>
            <a:ext cx="624123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052119" y="5301209"/>
            <a:ext cx="935533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6874" y="1508786"/>
            <a:ext cx="816161" cy="960107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2305422" y="3429248"/>
            <a:ext cx="768309" cy="7682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77157" y="4293096"/>
            <a:ext cx="4224836" cy="672075"/>
          </a:xfrm>
        </p:spPr>
        <p:txBody>
          <a:bodyPr anchor="ctr">
            <a:normAutofit/>
          </a:bodyPr>
          <a:lstStyle>
            <a:lvl1pPr algn="ctr">
              <a:defRPr sz="2933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288038" y="5532123"/>
            <a:ext cx="790183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391069" y="1248653"/>
            <a:ext cx="528104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311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Image, 3 Icons, Caption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-19349" y="-19352"/>
            <a:ext cx="12237875" cy="386452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33"/>
          </a:p>
        </p:txBody>
      </p:sp>
      <p:sp>
        <p:nvSpPr>
          <p:cNvPr id="5" name="図プレースホルダー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69511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>
            <a:off x="0" y="3746280"/>
            <a:ext cx="12192000" cy="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7"/>
          <p:cNvSpPr>
            <a:spLocks noGrp="1"/>
          </p:cNvSpPr>
          <p:nvPr>
            <p:ph type="body" sz="quarter" idx="11" hasCustomPrompt="1"/>
          </p:nvPr>
        </p:nvSpPr>
        <p:spPr>
          <a:xfrm>
            <a:off x="1769111" y="2728879"/>
            <a:ext cx="1743653" cy="1744901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1878926" y="2838773"/>
            <a:ext cx="1524022" cy="152511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  <a:effectLst/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2311853" y="3236755"/>
            <a:ext cx="658169" cy="65828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1067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09302" y="5011536"/>
            <a:ext cx="3263271" cy="126265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08318" y="4586092"/>
            <a:ext cx="3265239" cy="4317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399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8" name="テキスト プレースホルダー 7"/>
          <p:cNvSpPr>
            <a:spLocks noGrp="1"/>
          </p:cNvSpPr>
          <p:nvPr>
            <p:ph type="body" sz="quarter" idx="16" hasCustomPrompt="1"/>
          </p:nvPr>
        </p:nvSpPr>
        <p:spPr>
          <a:xfrm>
            <a:off x="5224895" y="2728879"/>
            <a:ext cx="1743653" cy="1744901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5334710" y="2838773"/>
            <a:ext cx="1524022" cy="152511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  <a:effectLst/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767637" y="3236755"/>
            <a:ext cx="658169" cy="65828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1067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465086" y="5011536"/>
            <a:ext cx="3263271" cy="126265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464102" y="4586092"/>
            <a:ext cx="3265239" cy="4317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399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3" name="テキスト プレースホルダー 7"/>
          <p:cNvSpPr>
            <a:spLocks noGrp="1"/>
          </p:cNvSpPr>
          <p:nvPr>
            <p:ph type="body" sz="quarter" idx="21" hasCustomPrompt="1"/>
          </p:nvPr>
        </p:nvSpPr>
        <p:spPr>
          <a:xfrm>
            <a:off x="8679237" y="2728879"/>
            <a:ext cx="1743653" cy="1744901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テキスト プレースホルダー 7"/>
          <p:cNvSpPr>
            <a:spLocks noGrp="1"/>
          </p:cNvSpPr>
          <p:nvPr>
            <p:ph type="body" sz="quarter" idx="22" hasCustomPrompt="1"/>
          </p:nvPr>
        </p:nvSpPr>
        <p:spPr>
          <a:xfrm>
            <a:off x="8789052" y="2838773"/>
            <a:ext cx="1524022" cy="152511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  <a:effectLst/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9221979" y="3236755"/>
            <a:ext cx="658169" cy="65828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1067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919428" y="5011536"/>
            <a:ext cx="3263271" cy="126265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7918443" y="4586092"/>
            <a:ext cx="3265239" cy="4317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399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73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/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二等辺三角形 10"/>
          <p:cNvSpPr/>
          <p:nvPr/>
        </p:nvSpPr>
        <p:spPr>
          <a:xfrm rot="5400000">
            <a:off x="1957799" y="459208"/>
            <a:ext cx="599925" cy="3645739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33"/>
          </a:p>
        </p:txBody>
      </p:sp>
      <p:grpSp>
        <p:nvGrpSpPr>
          <p:cNvPr id="30" name="グループ化 29"/>
          <p:cNvGrpSpPr/>
          <p:nvPr userDrawn="1"/>
        </p:nvGrpSpPr>
        <p:grpSpPr>
          <a:xfrm>
            <a:off x="521238" y="2055593"/>
            <a:ext cx="3418671" cy="442384"/>
            <a:chOff x="2539364" y="3126253"/>
            <a:chExt cx="5128897" cy="663576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2539364" y="3126253"/>
              <a:ext cx="4782187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2539364" y="3789828"/>
              <a:ext cx="4782187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52" y="1707855"/>
            <a:ext cx="321637" cy="1148444"/>
          </a:xfrm>
          <a:prstGeom prst="rect">
            <a:avLst/>
          </a:prstGeom>
        </p:spPr>
      </p:pic>
      <p:sp>
        <p:nvSpPr>
          <p:cNvPr id="2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96267" y="1073154"/>
            <a:ext cx="10999465" cy="431795"/>
          </a:xfrm>
        </p:spPr>
        <p:txBody>
          <a:bodyPr anchor="t">
            <a:noAutofit/>
          </a:bodyPr>
          <a:lstStyle>
            <a:lvl1pPr algn="ctr">
              <a:defRPr sz="1866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521237" y="2055595"/>
            <a:ext cx="3187571" cy="431795"/>
          </a:xfrm>
        </p:spPr>
        <p:txBody>
          <a:bodyPr anchor="ctr">
            <a:noAutofit/>
          </a:bodyPr>
          <a:lstStyle>
            <a:lvl1pPr algn="l">
              <a:defRPr sz="2399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19243" y="2610618"/>
            <a:ext cx="3189566" cy="2980559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8" name="二等辺三角形 10"/>
          <p:cNvSpPr/>
          <p:nvPr userDrawn="1"/>
        </p:nvSpPr>
        <p:spPr>
          <a:xfrm rot="5400000">
            <a:off x="5815085" y="457695"/>
            <a:ext cx="599925" cy="3645739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33"/>
          </a:p>
        </p:txBody>
      </p:sp>
      <p:grpSp>
        <p:nvGrpSpPr>
          <p:cNvPr id="42" name="グループ化 41"/>
          <p:cNvGrpSpPr/>
          <p:nvPr userDrawn="1"/>
        </p:nvGrpSpPr>
        <p:grpSpPr>
          <a:xfrm>
            <a:off x="4378524" y="2054080"/>
            <a:ext cx="3418671" cy="442384"/>
            <a:chOff x="2539364" y="3126253"/>
            <a:chExt cx="5128897" cy="663576"/>
          </a:xfrm>
        </p:grpSpPr>
        <p:cxnSp>
          <p:nvCxnSpPr>
            <p:cNvPr id="43" name="直線コネクタ 42"/>
            <p:cNvCxnSpPr/>
            <p:nvPr/>
          </p:nvCxnSpPr>
          <p:spPr>
            <a:xfrm>
              <a:off x="2539364" y="3126253"/>
              <a:ext cx="4782187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>
              <a:off x="2539364" y="3789828"/>
              <a:ext cx="4782187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図 4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38" y="1706342"/>
            <a:ext cx="321637" cy="1148444"/>
          </a:xfrm>
          <a:prstGeom prst="rect">
            <a:avLst/>
          </a:prstGeom>
        </p:spPr>
      </p:pic>
      <p:sp>
        <p:nvSpPr>
          <p:cNvPr id="48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378523" y="2054081"/>
            <a:ext cx="3187571" cy="431795"/>
          </a:xfrm>
        </p:spPr>
        <p:txBody>
          <a:bodyPr anchor="ctr">
            <a:noAutofit/>
          </a:bodyPr>
          <a:lstStyle>
            <a:lvl1pPr algn="l">
              <a:defRPr sz="2399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9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376530" y="2609104"/>
            <a:ext cx="3189566" cy="2980559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二等辺三角形 10"/>
          <p:cNvSpPr/>
          <p:nvPr userDrawn="1"/>
        </p:nvSpPr>
        <p:spPr>
          <a:xfrm rot="5400000">
            <a:off x="9689392" y="457091"/>
            <a:ext cx="599925" cy="3645739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33"/>
          </a:p>
        </p:txBody>
      </p:sp>
      <p:grpSp>
        <p:nvGrpSpPr>
          <p:cNvPr id="51" name="グループ化 50"/>
          <p:cNvGrpSpPr/>
          <p:nvPr userDrawn="1"/>
        </p:nvGrpSpPr>
        <p:grpSpPr>
          <a:xfrm>
            <a:off x="8252832" y="2053477"/>
            <a:ext cx="3418671" cy="442384"/>
            <a:chOff x="2539364" y="3126253"/>
            <a:chExt cx="5128897" cy="663576"/>
          </a:xfrm>
        </p:grpSpPr>
        <p:cxnSp>
          <p:nvCxnSpPr>
            <p:cNvPr id="52" name="直線コネクタ 51"/>
            <p:cNvCxnSpPr/>
            <p:nvPr/>
          </p:nvCxnSpPr>
          <p:spPr>
            <a:xfrm>
              <a:off x="2539364" y="3126253"/>
              <a:ext cx="4782187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>
              <a:off x="2539364" y="3789828"/>
              <a:ext cx="4782187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図 5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46" y="1705739"/>
            <a:ext cx="321637" cy="1148444"/>
          </a:xfrm>
          <a:prstGeom prst="rect">
            <a:avLst/>
          </a:prstGeom>
        </p:spPr>
      </p:pic>
      <p:sp>
        <p:nvSpPr>
          <p:cNvPr id="5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252831" y="2053478"/>
            <a:ext cx="3187571" cy="431795"/>
          </a:xfrm>
        </p:spPr>
        <p:txBody>
          <a:bodyPr anchor="ctr">
            <a:noAutofit/>
          </a:bodyPr>
          <a:lstStyle>
            <a:lvl1pPr algn="l">
              <a:defRPr sz="2399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250837" y="2608501"/>
            <a:ext cx="3189566" cy="2980559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461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4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B7EC-3CDA-411D-B84A-F26172F2104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A304-4D24-4B27-8DB6-98F9935B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2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二等辺三角形 10"/>
          <p:cNvSpPr/>
          <p:nvPr/>
        </p:nvSpPr>
        <p:spPr>
          <a:xfrm rot="5400000">
            <a:off x="3101439" y="-44697"/>
            <a:ext cx="599925" cy="4653550"/>
          </a:xfrm>
          <a:custGeom>
            <a:avLst/>
            <a:gdLst/>
            <a:ahLst/>
            <a:cxnLst/>
            <a:rect l="l" t="t" r="r" b="b"/>
            <a:pathLst>
              <a:path w="899888" h="6981537">
                <a:moveTo>
                  <a:pt x="0" y="6981537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69815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33"/>
          </a:p>
        </p:txBody>
      </p:sp>
      <p:grpSp>
        <p:nvGrpSpPr>
          <p:cNvPr id="30" name="グループ化 29"/>
          <p:cNvGrpSpPr/>
          <p:nvPr userDrawn="1"/>
        </p:nvGrpSpPr>
        <p:grpSpPr>
          <a:xfrm>
            <a:off x="1150965" y="2055593"/>
            <a:ext cx="4436490" cy="442384"/>
            <a:chOff x="1012371" y="3126253"/>
            <a:chExt cx="6655890" cy="663576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1012371" y="3126253"/>
              <a:ext cx="6309180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1012371" y="3789828"/>
              <a:ext cx="6309180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20" y="1707855"/>
            <a:ext cx="321637" cy="1148444"/>
          </a:xfrm>
          <a:prstGeom prst="rect">
            <a:avLst/>
          </a:prstGeom>
        </p:spPr>
      </p:pic>
      <p:sp>
        <p:nvSpPr>
          <p:cNvPr id="2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96267" y="1073154"/>
            <a:ext cx="10999465" cy="431795"/>
          </a:xfrm>
        </p:spPr>
        <p:txBody>
          <a:bodyPr anchor="t">
            <a:noAutofit/>
          </a:bodyPr>
          <a:lstStyle>
            <a:lvl1pPr algn="ctr">
              <a:defRPr sz="1866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150965" y="2055595"/>
            <a:ext cx="4205390" cy="431795"/>
          </a:xfrm>
        </p:spPr>
        <p:txBody>
          <a:bodyPr anchor="ctr">
            <a:noAutofit/>
          </a:bodyPr>
          <a:lstStyle>
            <a:lvl1pPr algn="l">
              <a:defRPr sz="2399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150965" y="2610618"/>
            <a:ext cx="4205390" cy="2980559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二等辺三角形 10"/>
          <p:cNvSpPr/>
          <p:nvPr userDrawn="1"/>
        </p:nvSpPr>
        <p:spPr>
          <a:xfrm rot="5400000">
            <a:off x="8660348" y="-44694"/>
            <a:ext cx="599925" cy="4653550"/>
          </a:xfrm>
          <a:custGeom>
            <a:avLst/>
            <a:gdLst/>
            <a:ahLst/>
            <a:cxnLst/>
            <a:rect l="l" t="t" r="r" b="b"/>
            <a:pathLst>
              <a:path w="899888" h="6981537">
                <a:moveTo>
                  <a:pt x="0" y="6981537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69815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33"/>
          </a:p>
        </p:txBody>
      </p:sp>
      <p:grpSp>
        <p:nvGrpSpPr>
          <p:cNvPr id="34" name="グループ化 33"/>
          <p:cNvGrpSpPr/>
          <p:nvPr userDrawn="1"/>
        </p:nvGrpSpPr>
        <p:grpSpPr>
          <a:xfrm>
            <a:off x="6709873" y="2055597"/>
            <a:ext cx="4436490" cy="442384"/>
            <a:chOff x="1012371" y="3126253"/>
            <a:chExt cx="6655890" cy="663576"/>
          </a:xfrm>
        </p:grpSpPr>
        <p:cxnSp>
          <p:nvCxnSpPr>
            <p:cNvPr id="35" name="直線コネクタ 34"/>
            <p:cNvCxnSpPr/>
            <p:nvPr/>
          </p:nvCxnSpPr>
          <p:spPr>
            <a:xfrm>
              <a:off x="1012371" y="3126253"/>
              <a:ext cx="6309180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V="1">
              <a:off x="1012371" y="3789828"/>
              <a:ext cx="6309180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図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772" y="1707859"/>
            <a:ext cx="321637" cy="1148444"/>
          </a:xfrm>
          <a:prstGeom prst="rect">
            <a:avLst/>
          </a:prstGeom>
        </p:spPr>
      </p:pic>
      <p:sp>
        <p:nvSpPr>
          <p:cNvPr id="40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709873" y="2055598"/>
            <a:ext cx="4205390" cy="431795"/>
          </a:xfrm>
        </p:spPr>
        <p:txBody>
          <a:bodyPr anchor="ctr">
            <a:noAutofit/>
          </a:bodyPr>
          <a:lstStyle>
            <a:lvl1pPr algn="l">
              <a:defRPr sz="2399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709873" y="2610621"/>
            <a:ext cx="4205390" cy="2980559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96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1844824"/>
            <a:ext cx="4753324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平行四辺形 11"/>
          <p:cNvSpPr/>
          <p:nvPr userDrawn="1"/>
        </p:nvSpPr>
        <p:spPr>
          <a:xfrm>
            <a:off x="1200104" y="2564904"/>
            <a:ext cx="3553220" cy="36804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310" y="1964837"/>
            <a:ext cx="4352422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2400208" y="3653025"/>
            <a:ext cx="3553220" cy="36804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平行四辺形 22"/>
          <p:cNvSpPr/>
          <p:nvPr userDrawn="1"/>
        </p:nvSpPr>
        <p:spPr>
          <a:xfrm>
            <a:off x="3599122" y="4741146"/>
            <a:ext cx="3553220" cy="36804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200104" y="2932945"/>
            <a:ext cx="4753324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2400209" y="4021065"/>
            <a:ext cx="4753324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3599122" y="5109187"/>
            <a:ext cx="4753324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81474" y="3052958"/>
            <a:ext cx="4352422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2681711" y="4141079"/>
            <a:ext cx="4352422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883022" y="5229200"/>
            <a:ext cx="4352422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9743" y="1778951"/>
            <a:ext cx="3696731" cy="856096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400456" y="5047088"/>
            <a:ext cx="3696731" cy="856096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999981" y="2866576"/>
            <a:ext cx="3696731" cy="856096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231293" y="3955193"/>
            <a:ext cx="3696731" cy="856096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362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25457" y="29028"/>
            <a:ext cx="2400208" cy="3077029"/>
          </a:xfrm>
        </p:spPr>
        <p:txBody>
          <a:bodyPr/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458716" y="3137733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891974" y="29028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7326093" y="3137962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758492" y="29028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25457" y="3137962"/>
            <a:ext cx="2400208" cy="30768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2458716" y="29257"/>
            <a:ext cx="2400208" cy="30768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891974" y="3137962"/>
            <a:ext cx="2400208" cy="30768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7326093" y="29257"/>
            <a:ext cx="2400208" cy="30768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9758492" y="3138191"/>
            <a:ext cx="2400208" cy="30768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69490" y="3415187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3402748" y="340119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5836006" y="3415187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702524" y="3415187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8270126" y="340119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729" y="3938881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2534" y="4357162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2490018" y="854137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604823" y="1272419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357395" y="854138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7472200" y="1272419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912383" y="3938881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5027187" y="4357162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9779760" y="3938881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894565" y="4357163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049863" y="2934372"/>
            <a:ext cx="301223" cy="301197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5919773" y="2934372"/>
            <a:ext cx="301223" cy="301197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0782897" y="2934372"/>
            <a:ext cx="301223" cy="301197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3508209" y="3003352"/>
            <a:ext cx="301223" cy="301197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8350498" y="3003352"/>
            <a:ext cx="301223" cy="301197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283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382869" y="1652803"/>
            <a:ext cx="789091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kumimoji="1" lang="en-US" altLang="ja-JP" sz="16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04874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22531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8550" y="23443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円/楕円 30"/>
          <p:cNvSpPr/>
          <p:nvPr userDrawn="1"/>
        </p:nvSpPr>
        <p:spPr>
          <a:xfrm>
            <a:off x="4213610" y="1652803"/>
            <a:ext cx="789091" cy="7890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2</a:t>
            </a:r>
            <a:endParaRPr kumimoji="1" lang="ja-JP" altLang="en-US" sz="24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035615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053272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5149291" y="234430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5" name="円/楕円 44"/>
          <p:cNvSpPr/>
          <p:nvPr userDrawn="1"/>
        </p:nvSpPr>
        <p:spPr>
          <a:xfrm>
            <a:off x="8040889" y="1652803"/>
            <a:ext cx="789091" cy="789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3</a:t>
            </a:r>
            <a:endParaRPr kumimoji="1" lang="ja-JP" altLang="en-US" sz="24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862894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880551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8976570" y="2344300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0" name="円/楕円 49"/>
          <p:cNvSpPr/>
          <p:nvPr userDrawn="1"/>
        </p:nvSpPr>
        <p:spPr>
          <a:xfrm>
            <a:off x="390778" y="3818632"/>
            <a:ext cx="789091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4</a:t>
            </a:r>
            <a:endParaRPr kumimoji="1" lang="ja-JP" altLang="en-US" sz="24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212782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230440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26459" y="4510130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5" name="円/楕円 54"/>
          <p:cNvSpPr/>
          <p:nvPr userDrawn="1"/>
        </p:nvSpPr>
        <p:spPr>
          <a:xfrm>
            <a:off x="4221519" y="3818632"/>
            <a:ext cx="789091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5</a:t>
            </a:r>
            <a:endParaRPr kumimoji="1" lang="ja-JP" altLang="en-US" sz="24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5043524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5061181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5157200" y="4510130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0" name="円/楕円 59"/>
          <p:cNvSpPr/>
          <p:nvPr userDrawn="1"/>
        </p:nvSpPr>
        <p:spPr>
          <a:xfrm>
            <a:off x="8048798" y="3818632"/>
            <a:ext cx="789091" cy="7890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6</a:t>
            </a:r>
            <a:endParaRPr kumimoji="1" lang="ja-JP" altLang="en-US" sz="24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8870802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8888459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984479" y="4510130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99983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3689249"/>
            <a:ext cx="12192000" cy="907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339" y="3689249"/>
            <a:ext cx="1914789" cy="90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293515" y="3689247"/>
            <a:ext cx="1898486" cy="90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7527983" y="3689247"/>
            <a:ext cx="2774219" cy="907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4698984" y="3689247"/>
            <a:ext cx="2774219" cy="907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924765" y="3689248"/>
            <a:ext cx="2774219" cy="907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円/楕円 15"/>
          <p:cNvSpPr/>
          <p:nvPr userDrawn="1"/>
        </p:nvSpPr>
        <p:spPr>
          <a:xfrm>
            <a:off x="1715910" y="3531405"/>
            <a:ext cx="406435" cy="406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円/楕円 16"/>
          <p:cNvSpPr/>
          <p:nvPr userDrawn="1"/>
        </p:nvSpPr>
        <p:spPr>
          <a:xfrm>
            <a:off x="4495766" y="3531405"/>
            <a:ext cx="406435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円/楕円 17"/>
          <p:cNvSpPr/>
          <p:nvPr userDrawn="1"/>
        </p:nvSpPr>
        <p:spPr>
          <a:xfrm>
            <a:off x="7286275" y="3531405"/>
            <a:ext cx="406435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円/楕円 18"/>
          <p:cNvSpPr/>
          <p:nvPr userDrawn="1"/>
        </p:nvSpPr>
        <p:spPr>
          <a:xfrm>
            <a:off x="10073260" y="3531405"/>
            <a:ext cx="406435" cy="406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104213" y="3023163"/>
            <a:ext cx="1629829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02904" y="2568384"/>
            <a:ext cx="303244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02904" y="1619312"/>
            <a:ext cx="3032446" cy="823041"/>
          </a:xfrm>
        </p:spPr>
        <p:txBody>
          <a:bodyPr anchor="b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8914" y="2525922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884069" y="3974632"/>
            <a:ext cx="1629829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182761" y="4419738"/>
            <a:ext cx="303244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3618770" y="4919142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182761" y="5054232"/>
            <a:ext cx="3032446" cy="8230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674578" y="3008648"/>
            <a:ext cx="1629829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973270" y="2553869"/>
            <a:ext cx="303244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973270" y="1604798"/>
            <a:ext cx="3032446" cy="823041"/>
          </a:xfrm>
        </p:spPr>
        <p:txBody>
          <a:bodyPr anchor="b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6409279" y="2511408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477993" y="3974632"/>
            <a:ext cx="1629829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776684" y="4419738"/>
            <a:ext cx="303244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212694" y="4919142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776684" y="5054232"/>
            <a:ext cx="3032446" cy="8230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160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4102754" y="1687675"/>
            <a:ext cx="2704733" cy="5028221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1398021" y="1689293"/>
            <a:ext cx="2704733" cy="5028221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589910" y="-589912"/>
            <a:ext cx="2923613" cy="4103437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4103435" y="1689293"/>
            <a:ext cx="667644" cy="1234321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561868" y="3175947"/>
            <a:ext cx="2979697" cy="4103437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561868" y="645622"/>
            <a:ext cx="2979697" cy="4103437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561869" y="1910784"/>
            <a:ext cx="2979696" cy="4103436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4103434" y="2665751"/>
            <a:ext cx="1351017" cy="1521264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4103435" y="3639102"/>
            <a:ext cx="2034968" cy="1812382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4103433" y="4613276"/>
            <a:ext cx="2704733" cy="2104237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853258" y="1149611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853258" y="2418205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853258" y="3686799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853258" y="4955394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4120371" y="2335395"/>
            <a:ext cx="530915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667" dirty="0">
                <a:solidFill>
                  <a:schemeClr val="bg1"/>
                </a:solidFill>
              </a:rPr>
              <a:t>01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4476330" y="3438303"/>
            <a:ext cx="530915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667" dirty="0">
                <a:solidFill>
                  <a:schemeClr val="bg1"/>
                </a:solidFill>
              </a:rPr>
              <a:t>02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4847286" y="4548907"/>
            <a:ext cx="530915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667" dirty="0">
                <a:solidFill>
                  <a:schemeClr val="bg1"/>
                </a:solidFill>
              </a:rPr>
              <a:t>03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5200100" y="5643334"/>
            <a:ext cx="530915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667" dirty="0">
                <a:solidFill>
                  <a:schemeClr val="bg1"/>
                </a:solidFill>
              </a:rPr>
              <a:t>04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3366224" y="1900900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3366224" y="3168130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3366224" y="4435361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3366224" y="5702592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801788" y="1642182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509613" y="2597005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195126" y="3551828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6830906" y="4506651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029376" y="164638"/>
            <a:ext cx="78440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077385" y="1028734"/>
            <a:ext cx="7773384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4125395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80027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777225" y="2340178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854950" y="2417910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7" y="2497201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0" y="2967985"/>
            <a:ext cx="9292823" cy="2151884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815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382869" y="1652803"/>
            <a:ext cx="789091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kumimoji="1" lang="en-US" altLang="ja-JP" sz="16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593286" y="186320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04874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22531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8550" y="23443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円/楕円 30"/>
          <p:cNvSpPr/>
          <p:nvPr userDrawn="1"/>
        </p:nvSpPr>
        <p:spPr>
          <a:xfrm>
            <a:off x="4213610" y="1652803"/>
            <a:ext cx="789091" cy="7890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4424027" y="186320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035615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053272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5149291" y="234430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5" name="円/楕円 44"/>
          <p:cNvSpPr/>
          <p:nvPr userDrawn="1"/>
        </p:nvSpPr>
        <p:spPr>
          <a:xfrm>
            <a:off x="8040889" y="1652803"/>
            <a:ext cx="789091" cy="789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8251306" y="186320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862894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880551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8976570" y="2344300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0" name="円/楕円 49"/>
          <p:cNvSpPr/>
          <p:nvPr userDrawn="1"/>
        </p:nvSpPr>
        <p:spPr>
          <a:xfrm>
            <a:off x="390778" y="3818632"/>
            <a:ext cx="789091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601195" y="402903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212782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230440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26459" y="4510130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5" name="円/楕円 54"/>
          <p:cNvSpPr/>
          <p:nvPr userDrawn="1"/>
        </p:nvSpPr>
        <p:spPr>
          <a:xfrm>
            <a:off x="4221519" y="3818632"/>
            <a:ext cx="789091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4431936" y="402903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5043524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5061181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5157200" y="4510130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0" name="円/楕円 59"/>
          <p:cNvSpPr/>
          <p:nvPr userDrawn="1"/>
        </p:nvSpPr>
        <p:spPr>
          <a:xfrm>
            <a:off x="8048798" y="3818632"/>
            <a:ext cx="789091" cy="7890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8259215" y="402903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8870802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8888459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984479" y="4510130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27828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1876403"/>
            <a:ext cx="6443876" cy="2208245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5748124" y="2202047"/>
            <a:ext cx="6443876" cy="2208245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56641" y="2069094"/>
            <a:ext cx="4934654" cy="18826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710601" y="2403572"/>
            <a:ext cx="4934654" cy="18826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4074294"/>
            <a:ext cx="6468055" cy="79353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5721828" y="2133277"/>
            <a:ext cx="6470171" cy="79353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3025" y="4232388"/>
            <a:ext cx="4942318" cy="1262479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703501" y="4486492"/>
            <a:ext cx="4942318" cy="1262479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238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7209538" y="3040746"/>
            <a:ext cx="2194268" cy="2194077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1683533" y="1924353"/>
            <a:ext cx="554347" cy="5542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95225" y="1845924"/>
            <a:ext cx="793652" cy="7935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円/楕円 4"/>
          <p:cNvSpPr/>
          <p:nvPr userDrawn="1"/>
        </p:nvSpPr>
        <p:spPr>
          <a:xfrm>
            <a:off x="4720123" y="2062238"/>
            <a:ext cx="2750695" cy="2750457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2749637" y="1744130"/>
            <a:ext cx="2194268" cy="2194077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877344" y="3393611"/>
            <a:ext cx="1744586" cy="1748975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492051" y="2189233"/>
            <a:ext cx="1744586" cy="1748975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0109020" y="3013527"/>
            <a:ext cx="1849521" cy="184936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8541947" y="1632580"/>
            <a:ext cx="2014029" cy="2013854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285128" y="3505084"/>
            <a:ext cx="866321" cy="8662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4081856" y="3938207"/>
            <a:ext cx="676409" cy="676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7833395" y="1929359"/>
            <a:ext cx="793652" cy="79358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1083397" y="2362358"/>
            <a:ext cx="277173" cy="2771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1340954" y="1539210"/>
            <a:ext cx="549846" cy="5497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9548961" y="4446207"/>
            <a:ext cx="696439" cy="6963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0383943" y="1738687"/>
            <a:ext cx="629679" cy="6296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7470818" y="2561025"/>
            <a:ext cx="452541" cy="45250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2375224" y="2312541"/>
            <a:ext cx="277173" cy="2771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9222250" y="3981997"/>
            <a:ext cx="529775" cy="52972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612457" y="4318642"/>
            <a:ext cx="529775" cy="5297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239599" y="2721925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943905" y="3151701"/>
            <a:ext cx="2265633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948091" y="2062238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825692" y="2492014"/>
            <a:ext cx="2012823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7422659" y="3363291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7300261" y="3793067"/>
            <a:ext cx="2012823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877344" y="3996195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92051" y="2784820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8626300" y="2361641"/>
            <a:ext cx="1844247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114294" y="3670796"/>
            <a:ext cx="1844247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199834" y="5331725"/>
            <a:ext cx="9783595" cy="964442"/>
          </a:xfrm>
        </p:spPr>
        <p:txBody>
          <a:bodyPr anchor="t">
            <a:normAutofit/>
          </a:bodyPr>
          <a:lstStyle>
            <a:lvl1pPr algn="ctr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5015257" y="5261406"/>
            <a:ext cx="2160427" cy="480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76285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B7EC-3CDA-411D-B84A-F26172F2104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A304-4D24-4B27-8DB6-98F9935BAC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68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円/楕円 4"/>
          <p:cNvSpPr/>
          <p:nvPr userDrawn="1"/>
        </p:nvSpPr>
        <p:spPr>
          <a:xfrm>
            <a:off x="4927234" y="2639371"/>
            <a:ext cx="2337532" cy="2337329"/>
          </a:xfrm>
          <a:prstGeom prst="ellipse">
            <a:avLst/>
          </a:prstGeom>
          <a:solidFill>
            <a:schemeClr val="accent5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738395" y="1713494"/>
            <a:ext cx="3188562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738395" y="2217257"/>
            <a:ext cx="3202232" cy="81554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738395" y="3230204"/>
            <a:ext cx="3188562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8738395" y="3733967"/>
            <a:ext cx="3202232" cy="81554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738395" y="4746915"/>
            <a:ext cx="3188562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8738395" y="5250677"/>
            <a:ext cx="3202232" cy="81554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491942" y="1715620"/>
            <a:ext cx="3188562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78272" y="2219382"/>
            <a:ext cx="3202232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491942" y="3232329"/>
            <a:ext cx="3188562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78272" y="3736092"/>
            <a:ext cx="3202232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491942" y="4749040"/>
            <a:ext cx="3188562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478272" y="5252803"/>
            <a:ext cx="3202232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フリーフォーム 38"/>
          <p:cNvSpPr/>
          <p:nvPr userDrawn="1"/>
        </p:nvSpPr>
        <p:spPr>
          <a:xfrm rot="14618194">
            <a:off x="5439668" y="2196963"/>
            <a:ext cx="625603" cy="132476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6634205" y="5036455"/>
            <a:ext cx="137662" cy="660998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3" name="フリーフォーム 42"/>
          <p:cNvSpPr/>
          <p:nvPr userDrawn="1"/>
        </p:nvSpPr>
        <p:spPr>
          <a:xfrm rot="6895340">
            <a:off x="4121951" y="4458597"/>
            <a:ext cx="866529" cy="231459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4" name="フリーフォーム 43"/>
          <p:cNvSpPr/>
          <p:nvPr userDrawn="1"/>
        </p:nvSpPr>
        <p:spPr>
          <a:xfrm rot="9995043">
            <a:off x="4022257" y="3609926"/>
            <a:ext cx="769558" cy="110346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4379971" y="2625031"/>
            <a:ext cx="774163" cy="280609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6" name="フリーフォーム 45"/>
          <p:cNvSpPr/>
          <p:nvPr userDrawn="1"/>
        </p:nvSpPr>
        <p:spPr>
          <a:xfrm rot="7620790" flipV="1">
            <a:off x="4955288" y="5236167"/>
            <a:ext cx="748323" cy="125104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143774" y="3106058"/>
            <a:ext cx="1901104" cy="1441751"/>
          </a:xfrm>
        </p:spPr>
        <p:txBody>
          <a:bodyPr anchor="ctr">
            <a:noAutofit/>
          </a:bodyPr>
          <a:lstStyle>
            <a:lvl1pPr algn="ctr">
              <a:defRPr sz="24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4" name="フリーフォーム 38">
            <a:extLst>
              <a:ext uri="{FF2B5EF4-FFF2-40B4-BE49-F238E27FC236}">
                <a16:creationId xmlns:a16="http://schemas.microsoft.com/office/drawing/2014/main" id="{D03CE4A2-56B9-42E3-B0CE-A08BF6BCDE8C}"/>
              </a:ext>
            </a:extLst>
          </p:cNvPr>
          <p:cNvSpPr/>
          <p:nvPr userDrawn="1"/>
        </p:nvSpPr>
        <p:spPr>
          <a:xfrm rot="17855674">
            <a:off x="6676759" y="2402930"/>
            <a:ext cx="719208" cy="63230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5" name="フリーフォーム 38">
            <a:extLst>
              <a:ext uri="{FF2B5EF4-FFF2-40B4-BE49-F238E27FC236}">
                <a16:creationId xmlns:a16="http://schemas.microsoft.com/office/drawing/2014/main" id="{4EFAC3C4-D4F1-4FD3-8463-43D92F6BD60F}"/>
              </a:ext>
            </a:extLst>
          </p:cNvPr>
          <p:cNvSpPr/>
          <p:nvPr userDrawn="1"/>
        </p:nvSpPr>
        <p:spPr>
          <a:xfrm rot="8903849">
            <a:off x="7391730" y="3312228"/>
            <a:ext cx="774163" cy="203494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6" name="フリーフォーム 38">
            <a:extLst>
              <a:ext uri="{FF2B5EF4-FFF2-40B4-BE49-F238E27FC236}">
                <a16:creationId xmlns:a16="http://schemas.microsoft.com/office/drawing/2014/main" id="{3FFB6DA0-6F89-4B9F-A441-26ADF6AA174F}"/>
              </a:ext>
            </a:extLst>
          </p:cNvPr>
          <p:cNvSpPr/>
          <p:nvPr userDrawn="1"/>
        </p:nvSpPr>
        <p:spPr>
          <a:xfrm>
            <a:off x="7397883" y="4360574"/>
            <a:ext cx="774163" cy="36081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298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777225" y="161357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6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854950" y="169130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6">
              <a:lumMod val="5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7" y="1770594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0" y="2241379"/>
            <a:ext cx="9292823" cy="85016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777225" y="308714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854950" y="3164872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>
              <a:lumMod val="5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8817" y="3244164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00" y="3714948"/>
            <a:ext cx="9292823" cy="85016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776469" y="4564592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6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854195" y="4642324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6">
              <a:lumMod val="5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348062" y="4721615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805445" y="5192399"/>
            <a:ext cx="9292823" cy="85016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152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19817" y="5651836"/>
            <a:ext cx="4451740" cy="4802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3951593" y="4430292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3951593" y="4430291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6538285" y="3208747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538284" y="3208746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9124977" y="1987203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9124977" y="1987202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4591374" y="4910580"/>
            <a:ext cx="1290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8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7178489" y="3689036"/>
            <a:ext cx="1290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8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9765607" y="2467492"/>
            <a:ext cx="1290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8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6081211" y="4430291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直角三角形 26"/>
          <p:cNvSpPr/>
          <p:nvPr userDrawn="1"/>
        </p:nvSpPr>
        <p:spPr>
          <a:xfrm>
            <a:off x="3483242" y="5651836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直角三角形 26"/>
          <p:cNvSpPr/>
          <p:nvPr userDrawn="1"/>
        </p:nvSpPr>
        <p:spPr>
          <a:xfrm>
            <a:off x="8668482" y="3205702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15860" y="4329480"/>
            <a:ext cx="3234444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6481" y="4833243"/>
            <a:ext cx="3248311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501015" y="476830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121736" y="3112336"/>
            <a:ext cx="3234444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112356" y="3616098"/>
            <a:ext cx="3248311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4106891" y="355116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10415" y="1886392"/>
            <a:ext cx="3234444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01035" y="2390154"/>
            <a:ext cx="3248311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6695569" y="232521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420556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" y="2648572"/>
            <a:ext cx="10363200" cy="1057333"/>
          </a:xfrm>
        </p:spPr>
        <p:txBody>
          <a:bodyPr anchor="t">
            <a:noAutofit/>
          </a:bodyPr>
          <a:lstStyle>
            <a:lvl1pPr algn="ctr">
              <a:defRPr sz="64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910974" y="4741334"/>
            <a:ext cx="10370052" cy="1952029"/>
          </a:xfrm>
        </p:spPr>
        <p:txBody>
          <a:bodyPr anchor="b">
            <a:normAutofit/>
          </a:bodyPr>
          <a:lstStyle>
            <a:lvl1pPr marL="0" indent="0" algn="ctr">
              <a:buNone/>
              <a:defRPr sz="1333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974" y="3669060"/>
            <a:ext cx="10370052" cy="576031"/>
          </a:xfrm>
        </p:spPr>
        <p:txBody>
          <a:bodyPr anchor="b">
            <a:noAutofit/>
          </a:bodyPr>
          <a:lstStyle>
            <a:lvl1pPr algn="ctr">
              <a:defRPr sz="2667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5730640" y="4429600"/>
            <a:ext cx="725488" cy="125685"/>
            <a:chOff x="8595214" y="6592642"/>
            <a:chExt cx="1088138" cy="188527"/>
          </a:xfrm>
          <a:solidFill>
            <a:srgbClr val="FFFF00"/>
          </a:solidFill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405494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B7EC-3CDA-411D-B84A-F26172F2104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A304-4D24-4B27-8DB6-98F9935B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8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B7EC-3CDA-411D-B84A-F26172F2104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A304-4D24-4B27-8DB6-98F9935B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7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B7EC-3CDA-411D-B84A-F26172F2104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A304-4D24-4B27-8DB6-98F9935B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2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B7EC-3CDA-411D-B84A-F26172F2104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A304-4D24-4B27-8DB6-98F9935B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8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36EB7EC-3CDA-411D-B84A-F26172F2104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E6A304-4D24-4B27-8DB6-98F9935B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2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B7EC-3CDA-411D-B84A-F26172F2104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A304-4D24-4B27-8DB6-98F9935B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3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34" Type="http://schemas.openxmlformats.org/officeDocument/2006/relationships/theme" Target="../theme/theme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slideLayout" Target="../slideLayouts/slideLayout25.xml" /><Relationship Id="rId33" Type="http://schemas.openxmlformats.org/officeDocument/2006/relationships/slideLayout" Target="../slideLayouts/slideLayout33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29" Type="http://schemas.openxmlformats.org/officeDocument/2006/relationships/slideLayout" Target="../slideLayouts/slideLayout29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32" Type="http://schemas.openxmlformats.org/officeDocument/2006/relationships/slideLayout" Target="../slideLayouts/slideLayout32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28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31" Type="http://schemas.openxmlformats.org/officeDocument/2006/relationships/slideLayout" Target="../slideLayouts/slideLayout3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Relationship Id="rId27" Type="http://schemas.openxmlformats.org/officeDocument/2006/relationships/slideLayout" Target="../slideLayouts/slideLayout27.xml" /><Relationship Id="rId30" Type="http://schemas.openxmlformats.org/officeDocument/2006/relationships/slideLayout" Target="../slideLayouts/slideLayout3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36EB7EC-3CDA-411D-B84A-F26172F2104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4E6A304-4D24-4B27-8DB6-98F9935BAC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09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9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0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7.tmp" /><Relationship Id="rId1" Type="http://schemas.openxmlformats.org/officeDocument/2006/relationships/slideLayout" Target="../slideLayouts/slideLayout1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8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9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3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3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3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3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7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3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3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7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7" Type="http://schemas.openxmlformats.org/officeDocument/2006/relationships/image" Target="../media/image23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2.xml" /><Relationship Id="rId6" Type="http://schemas.openxmlformats.org/officeDocument/2006/relationships/image" Target="../media/image22.jpeg" /><Relationship Id="rId5" Type="http://schemas.openxmlformats.org/officeDocument/2006/relationships/image" Target="../media/image21.jpeg" /><Relationship Id="rId4" Type="http://schemas.openxmlformats.org/officeDocument/2006/relationships/image" Target="../media/image20.jpe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4.tmp" /><Relationship Id="rId1" Type="http://schemas.openxmlformats.org/officeDocument/2006/relationships/slideLayout" Target="../slideLayouts/slideLayout1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23.xml" /><Relationship Id="rId1" Type="http://schemas.openxmlformats.org/officeDocument/2006/relationships/tags" Target="../tags/tag1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4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5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6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3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4.xml" 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 /><Relationship Id="rId3" Type="http://schemas.openxmlformats.org/officeDocument/2006/relationships/image" Target="../media/image25.png" /><Relationship Id="rId7" Type="http://schemas.openxmlformats.org/officeDocument/2006/relationships/image" Target="../media/image29.png" /><Relationship Id="rId2" Type="http://schemas.openxmlformats.org/officeDocument/2006/relationships/slideLayout" Target="../slideLayouts/slideLayout27.xml" /><Relationship Id="rId1" Type="http://schemas.openxmlformats.org/officeDocument/2006/relationships/tags" Target="../tags/tag2.xml" /><Relationship Id="rId6" Type="http://schemas.openxmlformats.org/officeDocument/2006/relationships/image" Target="../media/image28.png" /><Relationship Id="rId5" Type="http://schemas.openxmlformats.org/officeDocument/2006/relationships/image" Target="../media/image27.png" /><Relationship Id="rId4" Type="http://schemas.openxmlformats.org/officeDocument/2006/relationships/image" Target="../media/image26.png" /><Relationship Id="rId9" Type="http://schemas.openxmlformats.org/officeDocument/2006/relationships/image" Target="../media/image7.pn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7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1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4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emf" /><Relationship Id="rId1" Type="http://schemas.openxmlformats.org/officeDocument/2006/relationships/slideLayout" Target="../slideLayouts/slideLayout18.xml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A62C2-C97D-4895-AADD-00CD50B7D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044" y="2460325"/>
            <a:ext cx="10058400" cy="114300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Be </a:t>
            </a:r>
            <a:r>
              <a:rPr lang="en-US" b="1" dirty="0" err="1">
                <a:solidFill>
                  <a:schemeClr val="tx1"/>
                </a:solidFill>
              </a:rPr>
              <a:t>Enterpreneur</a:t>
            </a:r>
            <a:r>
              <a:rPr lang="en-US" b="1" dirty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8BE583-DD13-4E9E-8ED1-9070C16F1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906" y="4397675"/>
            <a:ext cx="10058400" cy="1143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Elizabeth</a:t>
            </a:r>
          </a:p>
          <a:p>
            <a:r>
              <a:rPr lang="en-US" altLang="ja-JP" sz="32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Yugi</a:t>
            </a:r>
            <a:r>
              <a:rPr lang="en-US" altLang="ja-JP" sz="3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ja-JP" sz="32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Setyarko</a:t>
            </a:r>
            <a:endParaRPr lang="en-US" altLang="ja-JP" sz="3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US" altLang="ja-JP" sz="3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Astrid </a:t>
            </a:r>
            <a:r>
              <a:rPr lang="en-US" altLang="ja-JP" sz="32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dita</a:t>
            </a:r>
            <a:r>
              <a:rPr lang="en-US" altLang="ja-JP" sz="3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ja-JP" sz="32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mh</a:t>
            </a:r>
            <a:endParaRPr lang="ja-JP" altLang="en-US" sz="3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E586A47-64DB-41C6-A6C6-7B7CE03BC689}"/>
              </a:ext>
            </a:extLst>
          </p:cNvPr>
          <p:cNvSpPr txBox="1">
            <a:spLocks/>
          </p:cNvSpPr>
          <p:nvPr/>
        </p:nvSpPr>
        <p:spPr>
          <a:xfrm>
            <a:off x="341906" y="113002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800" dirty="0" err="1">
                <a:solidFill>
                  <a:schemeClr val="tx1"/>
                </a:solidFill>
                <a:latin typeface="+mn-lt"/>
              </a:rPr>
              <a:t>Suku</a:t>
            </a:r>
            <a:r>
              <a:rPr lang="en-US" altLang="ja-JP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+mn-lt"/>
              </a:rPr>
              <a:t>Dinas</a:t>
            </a:r>
            <a:r>
              <a:rPr lang="en-US" altLang="ja-JP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+mn-lt"/>
              </a:rPr>
              <a:t>pemberdayaan</a:t>
            </a:r>
            <a:r>
              <a:rPr lang="en-US" altLang="ja-JP" sz="2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ja-JP" sz="2800" dirty="0" err="1">
                <a:solidFill>
                  <a:schemeClr val="tx1"/>
                </a:solidFill>
                <a:latin typeface="+mn-lt"/>
              </a:rPr>
              <a:t>perlindungan</a:t>
            </a:r>
            <a:r>
              <a:rPr lang="en-US" altLang="ja-JP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+mn-lt"/>
              </a:rPr>
              <a:t>anak</a:t>
            </a:r>
            <a:r>
              <a:rPr lang="en-US" altLang="ja-JP" sz="2800" dirty="0">
                <a:solidFill>
                  <a:schemeClr val="tx1"/>
                </a:solidFill>
                <a:latin typeface="+mn-lt"/>
              </a:rPr>
              <a:t> dan </a:t>
            </a:r>
            <a:r>
              <a:rPr lang="en-US" altLang="ja-JP" sz="2800" dirty="0" err="1">
                <a:solidFill>
                  <a:schemeClr val="tx1"/>
                </a:solidFill>
                <a:latin typeface="+mn-lt"/>
              </a:rPr>
              <a:t>pengendalian</a:t>
            </a:r>
            <a:r>
              <a:rPr lang="en-US" altLang="ja-JP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+mn-lt"/>
              </a:rPr>
              <a:t>penduduk</a:t>
            </a:r>
            <a:r>
              <a:rPr lang="en-US" altLang="ja-JP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+mn-lt"/>
              </a:rPr>
              <a:t>kota</a:t>
            </a:r>
            <a:r>
              <a:rPr lang="en-US" altLang="ja-JP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+mn-lt"/>
              </a:rPr>
              <a:t>administrasi</a:t>
            </a:r>
            <a:r>
              <a:rPr lang="en-US" altLang="ja-JP" sz="2800" dirty="0">
                <a:solidFill>
                  <a:schemeClr val="tx1"/>
                </a:solidFill>
                <a:latin typeface="+mn-lt"/>
              </a:rPr>
              <a:t>    </a:t>
            </a:r>
            <a:r>
              <a:rPr lang="en-US" altLang="ja-JP" sz="2800" dirty="0" err="1">
                <a:solidFill>
                  <a:schemeClr val="tx1"/>
                </a:solidFill>
                <a:latin typeface="+mn-lt"/>
              </a:rPr>
              <a:t>jakarta</a:t>
            </a:r>
            <a:r>
              <a:rPr lang="en-US" altLang="ja-JP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+mn-lt"/>
              </a:rPr>
              <a:t>barat</a:t>
            </a:r>
            <a:endParaRPr lang="ja-JP" alt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B810C-3936-4570-A852-3573C9E635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92" y="148366"/>
            <a:ext cx="1550504" cy="15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3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>
          <a:xfrm>
            <a:off x="4282511" y="118413"/>
            <a:ext cx="4157575" cy="911864"/>
          </a:xfrm>
        </p:spPr>
        <p:txBody>
          <a:bodyPr/>
          <a:lstStyle/>
          <a:p>
            <a:r>
              <a:rPr lang="en-US" altLang="ja-JP" dirty="0" err="1"/>
              <a:t>Segmentasi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5"/>
          </p:nvPr>
        </p:nvSpPr>
        <p:spPr>
          <a:xfrm>
            <a:off x="910700" y="2004870"/>
            <a:ext cx="3187295" cy="431683"/>
          </a:xfrm>
        </p:spPr>
        <p:txBody>
          <a:bodyPr/>
          <a:lstStyle/>
          <a:p>
            <a:r>
              <a:rPr lang="en-US" altLang="ja-JP" sz="3599" b="1" dirty="0" err="1">
                <a:solidFill>
                  <a:schemeClr val="tx1"/>
                </a:solidFill>
              </a:rPr>
              <a:t>Geografis</a:t>
            </a:r>
            <a:endParaRPr lang="ja-JP" altLang="en-US" sz="3599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9AFE2-47E0-4EA1-BCDA-ADD9C62034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67651" y="2003357"/>
            <a:ext cx="3187295" cy="431683"/>
          </a:xfrm>
        </p:spPr>
        <p:txBody>
          <a:bodyPr/>
          <a:lstStyle/>
          <a:p>
            <a:r>
              <a:rPr lang="en-US" altLang="ja-JP" sz="3599" b="1" dirty="0" err="1">
                <a:solidFill>
                  <a:schemeClr val="tx1"/>
                </a:solidFill>
              </a:rPr>
              <a:t>Demografis</a:t>
            </a:r>
            <a:endParaRPr lang="ja-JP" altLang="en-US" sz="3599" b="1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FEE5A7-3BA3-4751-A987-83648E0293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41623" y="2002754"/>
            <a:ext cx="3187295" cy="431683"/>
          </a:xfrm>
        </p:spPr>
        <p:txBody>
          <a:bodyPr/>
          <a:lstStyle/>
          <a:p>
            <a:r>
              <a:rPr lang="en-US" altLang="ja-JP" sz="3599" b="1" dirty="0" err="1">
                <a:solidFill>
                  <a:schemeClr val="tx1"/>
                </a:solidFill>
              </a:rPr>
              <a:t>Psikografis</a:t>
            </a:r>
            <a:endParaRPr lang="ja-JP" altLang="en-US" sz="3599" b="1" dirty="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9B62CF-10CE-4888-B2F6-541B1B170B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86172" y="2814740"/>
            <a:ext cx="3837131" cy="2979783"/>
          </a:xfrm>
        </p:spPr>
        <p:txBody>
          <a:bodyPr>
            <a:noAutofit/>
          </a:bodyPr>
          <a:lstStyle/>
          <a:p>
            <a:r>
              <a:rPr lang="en-US" sz="2133" dirty="0" err="1"/>
              <a:t>Mengelompokkan</a:t>
            </a:r>
            <a:r>
              <a:rPr lang="en-US" sz="2133" dirty="0"/>
              <a:t> </a:t>
            </a:r>
            <a:r>
              <a:rPr lang="en-US" sz="2133" dirty="0" err="1"/>
              <a:t>konsumen</a:t>
            </a:r>
            <a:r>
              <a:rPr lang="en-US" sz="2133" dirty="0"/>
              <a:t> </a:t>
            </a:r>
            <a:r>
              <a:rPr lang="en-US" sz="2133" dirty="0" err="1"/>
              <a:t>atau</a:t>
            </a:r>
            <a:r>
              <a:rPr lang="en-US" sz="2133" dirty="0"/>
              <a:t> </a:t>
            </a:r>
            <a:r>
              <a:rPr lang="en-US" sz="2133" i="1" dirty="0"/>
              <a:t>buyer</a:t>
            </a:r>
            <a:r>
              <a:rPr lang="en-US" sz="2133" dirty="0"/>
              <a:t> </a:t>
            </a:r>
            <a:r>
              <a:rPr lang="en-US" sz="2133" dirty="0" err="1"/>
              <a:t>menjadi</a:t>
            </a:r>
            <a:r>
              <a:rPr lang="en-US" sz="2133" dirty="0"/>
              <a:t> </a:t>
            </a:r>
            <a:r>
              <a:rPr lang="en-US" sz="2133" dirty="0" err="1"/>
              <a:t>bagian</a:t>
            </a:r>
            <a:r>
              <a:rPr lang="en-US" sz="2133" dirty="0"/>
              <a:t> pasar </a:t>
            </a:r>
            <a:r>
              <a:rPr lang="en-US" sz="2133" dirty="0" err="1"/>
              <a:t>menurut</a:t>
            </a:r>
            <a:r>
              <a:rPr lang="en-US" sz="2133" dirty="0"/>
              <a:t> </a:t>
            </a:r>
            <a:r>
              <a:rPr lang="en-US" sz="2133" dirty="0" err="1"/>
              <a:t>variabel-variabel</a:t>
            </a:r>
            <a:r>
              <a:rPr lang="en-US" sz="2133" dirty="0"/>
              <a:t> </a:t>
            </a:r>
            <a:r>
              <a:rPr lang="en-US" sz="2133" dirty="0" err="1"/>
              <a:t>pola</a:t>
            </a:r>
            <a:r>
              <a:rPr lang="en-US" sz="2133" dirty="0"/>
              <a:t> </a:t>
            </a:r>
            <a:r>
              <a:rPr lang="en-US" sz="2133" dirty="0" err="1"/>
              <a:t>atau</a:t>
            </a:r>
            <a:r>
              <a:rPr lang="en-US" sz="2133" dirty="0"/>
              <a:t> </a:t>
            </a:r>
            <a:r>
              <a:rPr lang="en-US" sz="2133" dirty="0" err="1"/>
              <a:t>gaya</a:t>
            </a:r>
            <a:r>
              <a:rPr lang="en-US" sz="2133" dirty="0"/>
              <a:t> </a:t>
            </a:r>
            <a:r>
              <a:rPr lang="en-US" sz="2133" dirty="0" err="1"/>
              <a:t>hidup</a:t>
            </a:r>
            <a:r>
              <a:rPr lang="en-US" sz="2133" dirty="0"/>
              <a:t> </a:t>
            </a:r>
            <a:r>
              <a:rPr lang="en-US" sz="2133" i="1" dirty="0"/>
              <a:t>(life style)</a:t>
            </a:r>
            <a:r>
              <a:rPr lang="en-US" sz="2133" dirty="0"/>
              <a:t> dan </a:t>
            </a:r>
            <a:r>
              <a:rPr lang="en-US" sz="2133" dirty="0" err="1"/>
              <a:t>kepribadian</a:t>
            </a:r>
            <a:r>
              <a:rPr lang="en-US" sz="2133" dirty="0"/>
              <a:t> </a:t>
            </a:r>
            <a:r>
              <a:rPr lang="en-US" sz="2133" i="1" dirty="0"/>
              <a:t>(personality)</a:t>
            </a:r>
            <a:r>
              <a:rPr lang="en-US" sz="2133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827367-A17B-4263-BD54-5EBA43CC4A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25087" y="2814740"/>
            <a:ext cx="4261085" cy="2979783"/>
          </a:xfrm>
        </p:spPr>
        <p:txBody>
          <a:bodyPr>
            <a:noAutofit/>
          </a:bodyPr>
          <a:lstStyle/>
          <a:p>
            <a:r>
              <a:rPr lang="en-US" sz="2133" dirty="0"/>
              <a:t>Pasar </a:t>
            </a:r>
            <a:r>
              <a:rPr lang="en-US" sz="2133" dirty="0" err="1"/>
              <a:t>dibagi</a:t>
            </a:r>
            <a:r>
              <a:rPr lang="en-US" sz="2133" dirty="0"/>
              <a:t> </a:t>
            </a:r>
            <a:r>
              <a:rPr lang="en-US" sz="2133" dirty="0" err="1"/>
              <a:t>menjadi</a:t>
            </a:r>
            <a:r>
              <a:rPr lang="en-US" sz="2133" dirty="0"/>
              <a:t> </a:t>
            </a:r>
            <a:r>
              <a:rPr lang="en-US" sz="2133" dirty="0" err="1"/>
              <a:t>kelompok-kelompok</a:t>
            </a:r>
            <a:r>
              <a:rPr lang="en-US" sz="2133" dirty="0"/>
              <a:t> </a:t>
            </a:r>
            <a:r>
              <a:rPr lang="en-US" sz="2133" dirty="0" err="1"/>
              <a:t>berdasarkan</a:t>
            </a:r>
            <a:r>
              <a:rPr lang="en-US" sz="2133" dirty="0"/>
              <a:t> </a:t>
            </a:r>
            <a:r>
              <a:rPr lang="en-US" sz="2133" dirty="0" err="1"/>
              <a:t>variabel-variabel</a:t>
            </a:r>
            <a:r>
              <a:rPr lang="en-US" sz="2133" dirty="0"/>
              <a:t> </a:t>
            </a:r>
            <a:r>
              <a:rPr lang="en-US" sz="2133" dirty="0" err="1"/>
              <a:t>demografis</a:t>
            </a:r>
            <a:r>
              <a:rPr lang="en-US" sz="2133" dirty="0"/>
              <a:t> </a:t>
            </a:r>
            <a:r>
              <a:rPr lang="en-US" sz="2133" dirty="0" err="1"/>
              <a:t>seperti</a:t>
            </a:r>
            <a:r>
              <a:rPr lang="en-US" sz="2133" dirty="0"/>
              <a:t> </a:t>
            </a:r>
            <a:r>
              <a:rPr lang="en-US" sz="2133" dirty="0" err="1"/>
              <a:t>usia</a:t>
            </a:r>
            <a:r>
              <a:rPr lang="en-US" sz="2133" dirty="0"/>
              <a:t>, </a:t>
            </a:r>
            <a:r>
              <a:rPr lang="en-US" sz="2133" dirty="0" err="1"/>
              <a:t>ukuran</a:t>
            </a:r>
            <a:r>
              <a:rPr lang="en-US" sz="2133" dirty="0"/>
              <a:t> </a:t>
            </a:r>
            <a:r>
              <a:rPr lang="en-US" sz="2133" dirty="0" err="1"/>
              <a:t>keluarga</a:t>
            </a:r>
            <a:r>
              <a:rPr lang="en-US" sz="2133" dirty="0"/>
              <a:t>, </a:t>
            </a:r>
            <a:r>
              <a:rPr lang="en-US" sz="2133" dirty="0" err="1"/>
              <a:t>jenis</a:t>
            </a:r>
            <a:r>
              <a:rPr lang="en-US" sz="2133" dirty="0"/>
              <a:t> </a:t>
            </a:r>
            <a:r>
              <a:rPr lang="en-US" sz="2133" dirty="0" err="1"/>
              <a:t>kelamin</a:t>
            </a:r>
            <a:r>
              <a:rPr lang="en-US" sz="2133" dirty="0"/>
              <a:t>, </a:t>
            </a:r>
            <a:r>
              <a:rPr lang="en-US" sz="2133" dirty="0" err="1"/>
              <a:t>penghasilan</a:t>
            </a:r>
            <a:r>
              <a:rPr lang="en-US" sz="2133" dirty="0"/>
              <a:t>, </a:t>
            </a:r>
            <a:r>
              <a:rPr lang="en-US" sz="2133" dirty="0" err="1"/>
              <a:t>pekerjaan</a:t>
            </a:r>
            <a:r>
              <a:rPr lang="en-US" sz="2133" dirty="0"/>
              <a:t>, </a:t>
            </a:r>
            <a:r>
              <a:rPr lang="en-US" sz="2133" dirty="0" err="1"/>
              <a:t>ras</a:t>
            </a:r>
            <a:r>
              <a:rPr lang="en-US" sz="2133" dirty="0"/>
              <a:t>, </a:t>
            </a:r>
            <a:r>
              <a:rPr lang="en-US" sz="2133" dirty="0" err="1"/>
              <a:t>generasi</a:t>
            </a:r>
            <a:r>
              <a:rPr lang="en-US" sz="2133" dirty="0"/>
              <a:t> </a:t>
            </a:r>
            <a:r>
              <a:rPr lang="en-US" sz="2133" dirty="0" err="1"/>
              <a:t>kewarganegaraan</a:t>
            </a:r>
            <a:r>
              <a:rPr lang="en-US" sz="2133" dirty="0"/>
              <a:t>, dan </a:t>
            </a:r>
            <a:r>
              <a:rPr lang="en-US" sz="2133" dirty="0" err="1"/>
              <a:t>kelas</a:t>
            </a:r>
            <a:r>
              <a:rPr lang="en-US" sz="2133" dirty="0"/>
              <a:t> </a:t>
            </a:r>
            <a:r>
              <a:rPr lang="en-US" sz="2133" dirty="0" err="1"/>
              <a:t>sosial</a:t>
            </a:r>
            <a:r>
              <a:rPr lang="en-US" sz="2133" dirty="0"/>
              <a:t>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D7CEBE-3EF3-42D0-A82C-90D45201E9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2075" y="2814740"/>
            <a:ext cx="3563383" cy="2979783"/>
          </a:xfrm>
        </p:spPr>
        <p:txBody>
          <a:bodyPr>
            <a:noAutofit/>
          </a:bodyPr>
          <a:lstStyle/>
          <a:p>
            <a:r>
              <a:rPr lang="en-US" sz="2133" dirty="0" err="1"/>
              <a:t>Mengelompokkan</a:t>
            </a:r>
            <a:r>
              <a:rPr lang="en-US" sz="2133" dirty="0"/>
              <a:t> </a:t>
            </a:r>
            <a:r>
              <a:rPr lang="en-US" sz="2133" dirty="0" err="1"/>
              <a:t>konsumen</a:t>
            </a:r>
            <a:r>
              <a:rPr lang="en-US" sz="2133" dirty="0"/>
              <a:t> </a:t>
            </a:r>
            <a:r>
              <a:rPr lang="en-US" sz="2133" dirty="0" err="1"/>
              <a:t>menjadi</a:t>
            </a:r>
            <a:r>
              <a:rPr lang="en-US" sz="2133" dirty="0"/>
              <a:t> </a:t>
            </a:r>
            <a:r>
              <a:rPr lang="en-US" sz="2133" dirty="0" err="1"/>
              <a:t>bagian</a:t>
            </a:r>
            <a:r>
              <a:rPr lang="en-US" sz="2133" dirty="0"/>
              <a:t> pasar </a:t>
            </a:r>
            <a:r>
              <a:rPr lang="en-US" sz="2133" dirty="0" err="1"/>
              <a:t>menurut</a:t>
            </a:r>
            <a:r>
              <a:rPr lang="en-US" sz="2133" dirty="0"/>
              <a:t> </a:t>
            </a:r>
            <a:r>
              <a:rPr lang="en-US" sz="2133" dirty="0" err="1"/>
              <a:t>skala</a:t>
            </a:r>
            <a:r>
              <a:rPr lang="en-US" sz="2133" dirty="0"/>
              <a:t> </a:t>
            </a:r>
            <a:r>
              <a:rPr lang="en-US" sz="2133" dirty="0" err="1"/>
              <a:t>wilayah</a:t>
            </a:r>
            <a:r>
              <a:rPr lang="en-US" sz="2133" dirty="0"/>
              <a:t> </a:t>
            </a:r>
            <a:r>
              <a:rPr lang="en-US" sz="2133" dirty="0" err="1"/>
              <a:t>atau</a:t>
            </a:r>
            <a:r>
              <a:rPr lang="en-US" sz="2133" dirty="0"/>
              <a:t> </a:t>
            </a:r>
            <a:r>
              <a:rPr lang="en-US" sz="2133" dirty="0" err="1"/>
              <a:t>letak</a:t>
            </a:r>
            <a:r>
              <a:rPr lang="en-US" sz="2133" dirty="0"/>
              <a:t> </a:t>
            </a:r>
            <a:r>
              <a:rPr lang="en-US" sz="2133" dirty="0" err="1"/>
              <a:t>geografis</a:t>
            </a:r>
            <a:r>
              <a:rPr lang="en-US" sz="2133" dirty="0"/>
              <a:t> yang </a:t>
            </a:r>
            <a:r>
              <a:rPr lang="en-US" sz="2133" dirty="0" err="1"/>
              <a:t>dapat</a:t>
            </a:r>
            <a:r>
              <a:rPr lang="en-US" sz="2133" dirty="0"/>
              <a:t> </a:t>
            </a:r>
            <a:r>
              <a:rPr lang="en-US" sz="2133" dirty="0" err="1"/>
              <a:t>dibedakan</a:t>
            </a:r>
            <a:r>
              <a:rPr lang="en-US" sz="2133" dirty="0"/>
              <a:t> </a:t>
            </a:r>
            <a:r>
              <a:rPr lang="en-US" sz="2133" dirty="0" err="1"/>
              <a:t>berdasarkan</a:t>
            </a:r>
            <a:r>
              <a:rPr lang="en-US" sz="2133" dirty="0"/>
              <a:t> </a:t>
            </a:r>
            <a:r>
              <a:rPr lang="en-US" sz="2133" dirty="0" err="1"/>
              <a:t>wilayah</a:t>
            </a:r>
            <a:r>
              <a:rPr lang="en-US" sz="2133" dirty="0"/>
              <a:t>, </a:t>
            </a:r>
            <a:r>
              <a:rPr lang="en-US" sz="2133" dirty="0" err="1"/>
              <a:t>ilklim</a:t>
            </a:r>
            <a:r>
              <a:rPr lang="en-US" sz="2133" dirty="0"/>
              <a:t>, </a:t>
            </a:r>
            <a:r>
              <a:rPr lang="en-US" sz="2133" dirty="0" err="1"/>
              <a:t>kota</a:t>
            </a:r>
            <a:r>
              <a:rPr lang="en-US" sz="2133" dirty="0"/>
              <a:t> </a:t>
            </a:r>
            <a:r>
              <a:rPr lang="en-US" sz="2133" dirty="0" err="1"/>
              <a:t>atau</a:t>
            </a:r>
            <a:r>
              <a:rPr lang="en-US" sz="2133" dirty="0"/>
              <a:t> </a:t>
            </a:r>
            <a:r>
              <a:rPr lang="en-US" sz="2133" dirty="0" err="1"/>
              <a:t>desa</a:t>
            </a:r>
            <a:endParaRPr lang="en-US" sz="2133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BB5A0E-F6E7-4B4D-BBFB-DFB438A27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31" y="33090"/>
            <a:ext cx="1550504" cy="15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95495"/>
      </p:ext>
    </p:extLst>
  </p:cSld>
  <p:clrMapOvr>
    <a:masterClrMapping/>
  </p:clrMapOvr>
  <p:transition spd="slow" advTm="956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テキスト プレースホルダー 39"/>
          <p:cNvSpPr>
            <a:spLocks noGrp="1"/>
          </p:cNvSpPr>
          <p:nvPr>
            <p:ph type="body" sz="quarter" idx="15"/>
          </p:nvPr>
        </p:nvSpPr>
        <p:spPr>
          <a:xfrm>
            <a:off x="1441605" y="2021577"/>
            <a:ext cx="4205025" cy="431683"/>
          </a:xfrm>
        </p:spPr>
        <p:txBody>
          <a:bodyPr/>
          <a:lstStyle/>
          <a:p>
            <a:r>
              <a:rPr lang="en-US" altLang="ja-JP" sz="3599" b="1" dirty="0">
                <a:solidFill>
                  <a:schemeClr val="tx1"/>
                </a:solidFill>
              </a:rPr>
              <a:t>Targeting</a:t>
            </a:r>
            <a:endParaRPr lang="ja-JP" altLang="en-US" sz="3599" b="1" dirty="0">
              <a:solidFill>
                <a:schemeClr val="tx1"/>
              </a:solidFill>
            </a:endParaRPr>
          </a:p>
        </p:txBody>
      </p:sp>
      <p:sp>
        <p:nvSpPr>
          <p:cNvPr id="41" name="テキスト プレースホルダー 40"/>
          <p:cNvSpPr>
            <a:spLocks noGrp="1"/>
          </p:cNvSpPr>
          <p:nvPr>
            <p:ph type="body" sz="quarter" idx="16"/>
          </p:nvPr>
        </p:nvSpPr>
        <p:spPr>
          <a:xfrm>
            <a:off x="7000031" y="2021580"/>
            <a:ext cx="4205025" cy="431683"/>
          </a:xfrm>
        </p:spPr>
        <p:txBody>
          <a:bodyPr/>
          <a:lstStyle/>
          <a:p>
            <a:r>
              <a:rPr lang="en-US" altLang="ja-JP" sz="3599" b="1" dirty="0">
                <a:solidFill>
                  <a:schemeClr val="tx1"/>
                </a:solidFill>
              </a:rPr>
              <a:t>Positioning</a:t>
            </a:r>
            <a:endParaRPr lang="ja-JP" altLang="en-US" sz="3599" b="1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F97E5C-E17E-4850-A819-B4A518804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60F68F-17F1-433A-801B-15CA203E8B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6300" y="2666265"/>
            <a:ext cx="5355890" cy="2979783"/>
          </a:xfrm>
        </p:spPr>
        <p:txBody>
          <a:bodyPr>
            <a:noAutofit/>
          </a:bodyPr>
          <a:lstStyle/>
          <a:p>
            <a:pPr algn="ctr"/>
            <a:r>
              <a:rPr lang="en-US" sz="2399" dirty="0" err="1"/>
              <a:t>Memilih</a:t>
            </a:r>
            <a:r>
              <a:rPr lang="en-US" sz="2399" dirty="0"/>
              <a:t> </a:t>
            </a:r>
            <a:r>
              <a:rPr lang="en-US" sz="2399" dirty="0" err="1"/>
              <a:t>satu</a:t>
            </a:r>
            <a:r>
              <a:rPr lang="en-US" sz="2399" dirty="0"/>
              <a:t> </a:t>
            </a:r>
            <a:r>
              <a:rPr lang="en-US" sz="2399" dirty="0" err="1"/>
              <a:t>atau</a:t>
            </a:r>
            <a:r>
              <a:rPr lang="en-US" sz="2399" dirty="0"/>
              <a:t> </a:t>
            </a:r>
            <a:r>
              <a:rPr lang="en-US" sz="2399" dirty="0" err="1"/>
              <a:t>lebih</a:t>
            </a:r>
            <a:r>
              <a:rPr lang="en-US" sz="2399" dirty="0"/>
              <a:t> </a:t>
            </a:r>
            <a:r>
              <a:rPr lang="en-US" sz="2399" dirty="0" err="1"/>
              <a:t>segmen</a:t>
            </a:r>
            <a:r>
              <a:rPr lang="en-US" sz="2399" dirty="0"/>
              <a:t> pasar yang </a:t>
            </a:r>
            <a:r>
              <a:rPr lang="en-US" sz="2399" dirty="0" err="1"/>
              <a:t>akan</a:t>
            </a:r>
            <a:r>
              <a:rPr lang="en-US" sz="2399" dirty="0"/>
              <a:t> </a:t>
            </a:r>
            <a:r>
              <a:rPr lang="en-US" sz="2399" dirty="0" err="1"/>
              <a:t>dimasuki</a:t>
            </a:r>
            <a:r>
              <a:rPr lang="en-US" sz="2399" dirty="0"/>
              <a:t> </a:t>
            </a:r>
            <a:r>
              <a:rPr lang="en-US" sz="2399" dirty="0" err="1"/>
              <a:t>atau</a:t>
            </a:r>
            <a:r>
              <a:rPr lang="en-US" sz="2399" dirty="0"/>
              <a:t> </a:t>
            </a:r>
            <a:r>
              <a:rPr lang="en-US" sz="2399" dirty="0" err="1"/>
              <a:t>bagaimana</a:t>
            </a:r>
            <a:r>
              <a:rPr lang="en-US" sz="2399" dirty="0"/>
              <a:t> </a:t>
            </a:r>
            <a:r>
              <a:rPr lang="en-US" sz="2399" dirty="0" err="1"/>
              <a:t>cara</a:t>
            </a:r>
            <a:r>
              <a:rPr lang="en-US" sz="2399" dirty="0"/>
              <a:t> </a:t>
            </a:r>
            <a:r>
              <a:rPr lang="en-US" sz="2399" dirty="0" err="1"/>
              <a:t>perusahaan</a:t>
            </a:r>
            <a:r>
              <a:rPr lang="en-US" sz="2399" dirty="0"/>
              <a:t> </a:t>
            </a:r>
            <a:r>
              <a:rPr lang="en-US" sz="2399" dirty="0" err="1"/>
              <a:t>mengoptimiskan</a:t>
            </a:r>
            <a:r>
              <a:rPr lang="en-US" sz="2399" dirty="0"/>
              <a:t> </a:t>
            </a:r>
            <a:r>
              <a:rPr lang="en-US" sz="2399" dirty="0" err="1"/>
              <a:t>suatu</a:t>
            </a:r>
            <a:r>
              <a:rPr lang="en-US" sz="2399" dirty="0"/>
              <a:t> pasar dan </a:t>
            </a:r>
            <a:r>
              <a:rPr lang="en-US" sz="2399" dirty="0" err="1"/>
              <a:t>dalam</a:t>
            </a:r>
            <a:r>
              <a:rPr lang="en-US" sz="2399" dirty="0"/>
              <a:t> </a:t>
            </a:r>
            <a:r>
              <a:rPr lang="en-US" sz="2399" dirty="0" err="1"/>
              <a:t>penentuan</a:t>
            </a:r>
            <a:r>
              <a:rPr lang="en-US" sz="2399" dirty="0"/>
              <a:t> target pasar </a:t>
            </a:r>
            <a:r>
              <a:rPr lang="en-US" sz="2399" dirty="0" err="1"/>
              <a:t>perusahaan</a:t>
            </a:r>
            <a:r>
              <a:rPr lang="en-US" sz="2399" dirty="0"/>
              <a:t> </a:t>
            </a:r>
            <a:r>
              <a:rPr lang="en-US" sz="2399" dirty="0" err="1"/>
              <a:t>harus</a:t>
            </a:r>
            <a:r>
              <a:rPr lang="en-US" sz="2399" dirty="0"/>
              <a:t> </a:t>
            </a:r>
            <a:r>
              <a:rPr lang="en-US" sz="2399" dirty="0" err="1"/>
              <a:t>menggunakan</a:t>
            </a:r>
            <a:r>
              <a:rPr lang="en-US" sz="2399" dirty="0"/>
              <a:t> </a:t>
            </a:r>
            <a:r>
              <a:rPr lang="en-US" sz="2399" dirty="0" err="1"/>
              <a:t>konsep</a:t>
            </a:r>
            <a:r>
              <a:rPr lang="en-US" sz="2399" dirty="0"/>
              <a:t> </a:t>
            </a:r>
            <a:r>
              <a:rPr lang="en-US" sz="2399" dirty="0" err="1"/>
              <a:t>prioritas</a:t>
            </a:r>
            <a:r>
              <a:rPr lang="en-US" sz="2399" dirty="0"/>
              <a:t>, </a:t>
            </a:r>
            <a:r>
              <a:rPr lang="en-US" sz="2399" dirty="0" err="1"/>
              <a:t>variabilitas</a:t>
            </a:r>
            <a:r>
              <a:rPr lang="en-US" sz="2399" dirty="0"/>
              <a:t>, dan </a:t>
            </a:r>
            <a:r>
              <a:rPr lang="en-US" sz="2399" dirty="0" err="1"/>
              <a:t>fleksibilitas</a:t>
            </a:r>
            <a:r>
              <a:rPr lang="en-US" sz="2399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AA05FC-F564-405A-8CA6-E428F10DE5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3028" y="2666269"/>
            <a:ext cx="5355890" cy="2979783"/>
          </a:xfrm>
        </p:spPr>
        <p:txBody>
          <a:bodyPr>
            <a:noAutofit/>
          </a:bodyPr>
          <a:lstStyle/>
          <a:p>
            <a:pPr algn="ctr"/>
            <a:r>
              <a:rPr lang="en-US" sz="2399" dirty="0" err="1"/>
              <a:t>Tindakan</a:t>
            </a:r>
            <a:r>
              <a:rPr lang="en-US" sz="2399" dirty="0"/>
              <a:t> </a:t>
            </a:r>
            <a:r>
              <a:rPr lang="en-US" sz="2399" dirty="0" err="1"/>
              <a:t>merancang</a:t>
            </a:r>
            <a:r>
              <a:rPr lang="en-US" sz="2399" dirty="0"/>
              <a:t> </a:t>
            </a:r>
            <a:r>
              <a:rPr lang="en-US" sz="2399" dirty="0" err="1"/>
              <a:t>penawaran</a:t>
            </a:r>
            <a:r>
              <a:rPr lang="en-US" sz="2399" dirty="0"/>
              <a:t> dan </a:t>
            </a:r>
            <a:r>
              <a:rPr lang="en-US" sz="2399" dirty="0" err="1"/>
              <a:t>citra</a:t>
            </a:r>
            <a:r>
              <a:rPr lang="en-US" sz="2399" dirty="0"/>
              <a:t> </a:t>
            </a:r>
            <a:r>
              <a:rPr lang="en-US" sz="2399" dirty="0" err="1"/>
              <a:t>perusahaan</a:t>
            </a:r>
            <a:r>
              <a:rPr lang="en-US" sz="2399" dirty="0"/>
              <a:t> </a:t>
            </a:r>
            <a:r>
              <a:rPr lang="en-US" sz="2399" dirty="0" err="1"/>
              <a:t>dalam</a:t>
            </a:r>
            <a:r>
              <a:rPr lang="en-US" sz="2399" dirty="0"/>
              <a:t> </a:t>
            </a:r>
            <a:r>
              <a:rPr lang="en-US" sz="2399" dirty="0" err="1"/>
              <a:t>rangka</a:t>
            </a:r>
            <a:r>
              <a:rPr lang="en-US" sz="2399" dirty="0"/>
              <a:t> </a:t>
            </a:r>
            <a:r>
              <a:rPr lang="en-US" sz="2399" dirty="0" err="1"/>
              <a:t>meraih</a:t>
            </a:r>
            <a:r>
              <a:rPr lang="en-US" sz="2399" dirty="0"/>
              <a:t> </a:t>
            </a:r>
            <a:r>
              <a:rPr lang="en-US" sz="2399" dirty="0" err="1"/>
              <a:t>tempat</a:t>
            </a:r>
            <a:r>
              <a:rPr lang="en-US" sz="2399" dirty="0"/>
              <a:t> </a:t>
            </a:r>
            <a:r>
              <a:rPr lang="en-US" sz="2399" dirty="0" err="1"/>
              <a:t>khusus</a:t>
            </a:r>
            <a:r>
              <a:rPr lang="en-US" sz="2399" dirty="0"/>
              <a:t> dan </a:t>
            </a:r>
            <a:r>
              <a:rPr lang="en-US" sz="2399" dirty="0" err="1"/>
              <a:t>unik</a:t>
            </a:r>
            <a:r>
              <a:rPr lang="en-US" sz="2399" dirty="0"/>
              <a:t> </a:t>
            </a:r>
            <a:r>
              <a:rPr lang="en-US" sz="2399" dirty="0" err="1"/>
              <a:t>dalam</a:t>
            </a:r>
            <a:r>
              <a:rPr lang="en-US" sz="2399" dirty="0"/>
              <a:t> </a:t>
            </a:r>
            <a:r>
              <a:rPr lang="en-US" sz="2399" dirty="0" err="1"/>
              <a:t>benak</a:t>
            </a:r>
            <a:r>
              <a:rPr lang="en-US" sz="2399" dirty="0"/>
              <a:t> pasar </a:t>
            </a:r>
            <a:r>
              <a:rPr lang="en-US" sz="2399" dirty="0" err="1"/>
              <a:t>sasaran</a:t>
            </a:r>
            <a:r>
              <a:rPr lang="en-US" sz="2399" dirty="0"/>
              <a:t> </a:t>
            </a:r>
            <a:r>
              <a:rPr lang="en-US" sz="2399" dirty="0" err="1"/>
              <a:t>sedemikian</a:t>
            </a:r>
            <a:r>
              <a:rPr lang="en-US" sz="2399" dirty="0"/>
              <a:t> </a:t>
            </a:r>
            <a:r>
              <a:rPr lang="en-US" sz="2399" dirty="0" err="1"/>
              <a:t>rupa</a:t>
            </a:r>
            <a:r>
              <a:rPr lang="en-US" sz="2399" dirty="0"/>
              <a:t> </a:t>
            </a:r>
            <a:r>
              <a:rPr lang="en-US" sz="2399" dirty="0" err="1"/>
              <a:t>sehingga</a:t>
            </a:r>
            <a:r>
              <a:rPr lang="en-US" sz="2399" dirty="0"/>
              <a:t> </a:t>
            </a:r>
            <a:r>
              <a:rPr lang="en-US" sz="2399" dirty="0" err="1"/>
              <a:t>dipersepsikan</a:t>
            </a:r>
            <a:r>
              <a:rPr lang="en-US" sz="2399" dirty="0"/>
              <a:t> </a:t>
            </a:r>
            <a:r>
              <a:rPr lang="en-US" sz="2399" dirty="0" err="1"/>
              <a:t>lebih</a:t>
            </a:r>
            <a:r>
              <a:rPr lang="en-US" sz="2399" dirty="0"/>
              <a:t> </a:t>
            </a:r>
            <a:r>
              <a:rPr lang="en-US" sz="2399" dirty="0" err="1"/>
              <a:t>unggul</a:t>
            </a:r>
            <a:r>
              <a:rPr lang="en-US" sz="2399" dirty="0"/>
              <a:t> </a:t>
            </a:r>
            <a:r>
              <a:rPr lang="en-US" sz="2399" dirty="0" err="1"/>
              <a:t>dibandingkan</a:t>
            </a:r>
            <a:r>
              <a:rPr lang="en-US" sz="2399" dirty="0"/>
              <a:t> para </a:t>
            </a:r>
            <a:r>
              <a:rPr lang="en-US" sz="2399" dirty="0" err="1"/>
              <a:t>pesaing</a:t>
            </a:r>
            <a:r>
              <a:rPr lang="en-US" sz="2399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E34033-892C-4DC0-A779-4E0574194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31" y="33090"/>
            <a:ext cx="1550504" cy="15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78315"/>
      </p:ext>
    </p:extLst>
  </p:cSld>
  <p:clrMapOvr>
    <a:masterClrMapping/>
  </p:clrMapOvr>
  <p:transition spd="slow" advTm="785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BAB III Indi - Word">
            <a:extLst>
              <a:ext uri="{FF2B5EF4-FFF2-40B4-BE49-F238E27FC236}">
                <a16:creationId xmlns:a16="http://schemas.microsoft.com/office/drawing/2014/main" id="{9DFCA746-91DF-41A5-87C6-48533CB210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3" t="35945" r="23989" b="14724"/>
          <a:stretch/>
        </p:blipFill>
        <p:spPr>
          <a:xfrm>
            <a:off x="5782728" y="1225967"/>
            <a:ext cx="5845983" cy="3297787"/>
          </a:xfrm>
        </p:spPr>
      </p:pic>
      <p:sp>
        <p:nvSpPr>
          <p:cNvPr id="17" name="テキスト プレースホルダー 16"/>
          <p:cNvSpPr>
            <a:spLocks noGrp="1"/>
          </p:cNvSpPr>
          <p:nvPr>
            <p:ph type="body" sz="quarter" idx="11"/>
          </p:nvPr>
        </p:nvSpPr>
        <p:spPr>
          <a:xfrm>
            <a:off x="433490" y="1809869"/>
            <a:ext cx="4512761" cy="4512369"/>
          </a:xfrm>
          <a:solidFill>
            <a:schemeClr val="accent2">
              <a:lumMod val="75000"/>
              <a:alpha val="80000"/>
            </a:schemeClr>
          </a:solidFill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>
          <a:xfrm>
            <a:off x="433490" y="3717033"/>
            <a:ext cx="4224469" cy="672075"/>
          </a:xfrm>
        </p:spPr>
        <p:txBody>
          <a:bodyPr>
            <a:noAutofit/>
          </a:bodyPr>
          <a:lstStyle/>
          <a:p>
            <a:r>
              <a:rPr lang="en-US" altLang="ja-JP" sz="4800" dirty="0" err="1">
                <a:solidFill>
                  <a:schemeClr val="tx1"/>
                </a:solidFill>
              </a:rPr>
              <a:t>Jenis</a:t>
            </a:r>
            <a:r>
              <a:rPr lang="en-US" altLang="ja-JP" sz="4800" dirty="0">
                <a:solidFill>
                  <a:schemeClr val="tx1"/>
                </a:solidFill>
              </a:rPr>
              <a:t> </a:t>
            </a:r>
            <a:r>
              <a:rPr lang="en-US" altLang="ja-JP" sz="4800" dirty="0" err="1">
                <a:solidFill>
                  <a:schemeClr val="tx1"/>
                </a:solidFill>
              </a:rPr>
              <a:t>Produk</a:t>
            </a:r>
            <a:endParaRPr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61B03B-03C5-444D-8D78-966ACA25A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31" y="46342"/>
            <a:ext cx="1550504" cy="15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0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228">
        <p14:flip dir="r"/>
      </p:transition>
    </mc:Choice>
    <mc:Fallback xmlns="">
      <p:transition spd="slow" advTm="42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>
                <a:solidFill>
                  <a:srgbClr val="002060"/>
                </a:solidFill>
                <a:latin typeface="Route 159 Bold" pitchFamily="50" charset="0"/>
              </a:rPr>
              <a:t>Jenis</a:t>
            </a:r>
            <a:r>
              <a:rPr lang="en-US" altLang="ja-JP" dirty="0">
                <a:solidFill>
                  <a:srgbClr val="002060"/>
                </a:solidFill>
                <a:latin typeface="Route 159 Bold" pitchFamily="50" charset="0"/>
              </a:rPr>
              <a:t> </a:t>
            </a:r>
            <a:r>
              <a:rPr lang="en-US" altLang="ja-JP" dirty="0" err="1">
                <a:solidFill>
                  <a:srgbClr val="002060"/>
                </a:solidFill>
                <a:latin typeface="Route 159 Bold" pitchFamily="50" charset="0"/>
              </a:rPr>
              <a:t>Produk</a:t>
            </a:r>
            <a:endParaRPr kumimoji="1" lang="ja-JP" altLang="en-US" dirty="0">
              <a:solidFill>
                <a:srgbClr val="002060"/>
              </a:solidFill>
              <a:latin typeface="Route 159 Bold" pitchFamily="50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27"/>
          </p:nvPr>
        </p:nvSpPr>
        <p:spPr>
          <a:xfrm>
            <a:off x="385184" y="1951754"/>
            <a:ext cx="4934225" cy="1882601"/>
          </a:xfrm>
        </p:spPr>
        <p:txBody>
          <a:bodyPr/>
          <a:lstStyle/>
          <a:p>
            <a:r>
              <a:rPr lang="en-US" altLang="ja-JP" sz="2933" dirty="0">
                <a:solidFill>
                  <a:schemeClr val="tx1"/>
                </a:solidFill>
              </a:rPr>
              <a:t>Tangible:</a:t>
            </a:r>
          </a:p>
          <a:p>
            <a:r>
              <a:rPr lang="en-US" altLang="ja-JP" sz="2933" dirty="0" err="1">
                <a:solidFill>
                  <a:schemeClr val="tx1"/>
                </a:solidFill>
              </a:rPr>
              <a:t>Produk</a:t>
            </a:r>
            <a:r>
              <a:rPr lang="en-US" altLang="ja-JP" sz="2933" dirty="0">
                <a:solidFill>
                  <a:schemeClr val="tx1"/>
                </a:solidFill>
              </a:rPr>
              <a:t>/</a:t>
            </a:r>
            <a:r>
              <a:rPr lang="en-US" altLang="ja-JP" sz="2933" dirty="0" err="1">
                <a:solidFill>
                  <a:schemeClr val="tx1"/>
                </a:solidFill>
              </a:rPr>
              <a:t>Barang</a:t>
            </a:r>
            <a:r>
              <a:rPr lang="en-US" altLang="ja-JP" sz="2933" dirty="0">
                <a:solidFill>
                  <a:schemeClr val="tx1"/>
                </a:solidFill>
              </a:rPr>
              <a:t> yang </a:t>
            </a:r>
            <a:r>
              <a:rPr lang="en-US" altLang="ja-JP" sz="2933" dirty="0" err="1">
                <a:solidFill>
                  <a:schemeClr val="tx1"/>
                </a:solidFill>
              </a:rPr>
              <a:t>berwujud</a:t>
            </a:r>
            <a:r>
              <a:rPr lang="en-US" altLang="ja-JP" sz="2933" dirty="0">
                <a:solidFill>
                  <a:schemeClr val="tx1"/>
                </a:solidFill>
              </a:rPr>
              <a:t>, </a:t>
            </a:r>
            <a:r>
              <a:rPr lang="en-US" altLang="ja-JP" sz="2933" dirty="0" err="1">
                <a:solidFill>
                  <a:schemeClr val="tx1"/>
                </a:solidFill>
              </a:rPr>
              <a:t>biasana</a:t>
            </a:r>
            <a:r>
              <a:rPr lang="en-US" altLang="ja-JP" sz="2933" dirty="0">
                <a:solidFill>
                  <a:schemeClr val="tx1"/>
                </a:solidFill>
              </a:rPr>
              <a:t> </a:t>
            </a:r>
            <a:r>
              <a:rPr lang="en-US" altLang="ja-JP" sz="2933" dirty="0" err="1">
                <a:solidFill>
                  <a:schemeClr val="tx1"/>
                </a:solidFill>
              </a:rPr>
              <a:t>dapat</a:t>
            </a:r>
            <a:r>
              <a:rPr lang="en-US" altLang="ja-JP" sz="2933" dirty="0">
                <a:solidFill>
                  <a:schemeClr val="tx1"/>
                </a:solidFill>
              </a:rPr>
              <a:t> </a:t>
            </a:r>
            <a:r>
              <a:rPr lang="en-US" altLang="ja-JP" sz="2933" dirty="0" err="1">
                <a:solidFill>
                  <a:schemeClr val="tx1"/>
                </a:solidFill>
              </a:rPr>
              <a:t>digunakan</a:t>
            </a:r>
            <a:r>
              <a:rPr lang="en-US" altLang="ja-JP" sz="2933" dirty="0">
                <a:solidFill>
                  <a:schemeClr val="tx1"/>
                </a:solidFill>
              </a:rPr>
              <a:t> </a:t>
            </a:r>
            <a:r>
              <a:rPr lang="en-US" altLang="ja-JP" sz="2933" dirty="0" err="1">
                <a:solidFill>
                  <a:schemeClr val="tx1"/>
                </a:solidFill>
              </a:rPr>
              <a:t>atau</a:t>
            </a:r>
            <a:r>
              <a:rPr lang="en-US" altLang="ja-JP" sz="2933" dirty="0">
                <a:solidFill>
                  <a:schemeClr val="tx1"/>
                </a:solidFill>
              </a:rPr>
              <a:t> di </a:t>
            </a:r>
            <a:r>
              <a:rPr lang="en-US" altLang="ja-JP" sz="2933" dirty="0" err="1">
                <a:solidFill>
                  <a:schemeClr val="tx1"/>
                </a:solidFill>
              </a:rPr>
              <a:t>konsumsi</a:t>
            </a:r>
            <a:r>
              <a:rPr lang="en-US" altLang="ja-JP" sz="2933" dirty="0">
                <a:solidFill>
                  <a:schemeClr val="tx1"/>
                </a:solidFill>
              </a:rPr>
              <a:t>.</a:t>
            </a:r>
            <a:endParaRPr kumimoji="1" lang="ja-JP" altLang="en-US" sz="2933" dirty="0">
              <a:solidFill>
                <a:schemeClr val="tx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6290206" y="2205858"/>
            <a:ext cx="6199309" cy="1882601"/>
          </a:xfrm>
        </p:spPr>
        <p:txBody>
          <a:bodyPr/>
          <a:lstStyle/>
          <a:p>
            <a:r>
              <a:rPr kumimoji="1" lang="en-US" altLang="ja-JP" sz="2933" dirty="0">
                <a:solidFill>
                  <a:schemeClr val="tx1"/>
                </a:solidFill>
              </a:rPr>
              <a:t>Intangible:</a:t>
            </a:r>
          </a:p>
          <a:p>
            <a:r>
              <a:rPr lang="en-US" altLang="ja-JP" sz="2933" dirty="0" err="1">
                <a:solidFill>
                  <a:schemeClr val="tx1"/>
                </a:solidFill>
              </a:rPr>
              <a:t>Produk</a:t>
            </a:r>
            <a:r>
              <a:rPr lang="en-US" altLang="ja-JP" sz="2933" dirty="0">
                <a:solidFill>
                  <a:schemeClr val="tx1"/>
                </a:solidFill>
              </a:rPr>
              <a:t> yang </a:t>
            </a:r>
            <a:r>
              <a:rPr lang="en-US" altLang="ja-JP" sz="2933" dirty="0" err="1">
                <a:solidFill>
                  <a:schemeClr val="tx1"/>
                </a:solidFill>
              </a:rPr>
              <a:t>tidak</a:t>
            </a:r>
            <a:r>
              <a:rPr lang="en-US" altLang="ja-JP" sz="2933" dirty="0">
                <a:solidFill>
                  <a:schemeClr val="tx1"/>
                </a:solidFill>
              </a:rPr>
              <a:t> </a:t>
            </a:r>
            <a:r>
              <a:rPr lang="en-US" altLang="ja-JP" sz="2933" dirty="0" err="1">
                <a:solidFill>
                  <a:schemeClr val="tx1"/>
                </a:solidFill>
              </a:rPr>
              <a:t>berwujud</a:t>
            </a:r>
            <a:r>
              <a:rPr lang="en-US" altLang="ja-JP" sz="2933" dirty="0">
                <a:solidFill>
                  <a:schemeClr val="tx1"/>
                </a:solidFill>
              </a:rPr>
              <a:t>, </a:t>
            </a:r>
            <a:r>
              <a:rPr lang="en-US" altLang="ja-JP" sz="2933" dirty="0" err="1">
                <a:solidFill>
                  <a:schemeClr val="tx1"/>
                </a:solidFill>
              </a:rPr>
              <a:t>misalnya</a:t>
            </a:r>
            <a:r>
              <a:rPr lang="en-US" altLang="ja-JP" sz="2933" dirty="0">
                <a:solidFill>
                  <a:schemeClr val="tx1"/>
                </a:solidFill>
              </a:rPr>
              <a:t> </a:t>
            </a:r>
            <a:r>
              <a:rPr lang="en-US" altLang="ja-JP" sz="2933" dirty="0" err="1">
                <a:solidFill>
                  <a:schemeClr val="tx1"/>
                </a:solidFill>
              </a:rPr>
              <a:t>adalah</a:t>
            </a:r>
            <a:r>
              <a:rPr lang="en-US" altLang="ja-JP" sz="2933" dirty="0">
                <a:solidFill>
                  <a:schemeClr val="tx1"/>
                </a:solidFill>
              </a:rPr>
              <a:t> </a:t>
            </a:r>
            <a:r>
              <a:rPr lang="en-US" altLang="ja-JP" sz="2933" dirty="0" err="1">
                <a:solidFill>
                  <a:schemeClr val="tx1"/>
                </a:solidFill>
              </a:rPr>
              <a:t>perusahan</a:t>
            </a:r>
            <a:r>
              <a:rPr lang="en-US" altLang="ja-JP" sz="2933" dirty="0">
                <a:solidFill>
                  <a:schemeClr val="tx1"/>
                </a:solidFill>
              </a:rPr>
              <a:t> </a:t>
            </a:r>
            <a:r>
              <a:rPr lang="en-US" altLang="ja-JP" sz="2933" dirty="0" err="1">
                <a:solidFill>
                  <a:schemeClr val="tx1"/>
                </a:solidFill>
              </a:rPr>
              <a:t>jasa</a:t>
            </a:r>
            <a:r>
              <a:rPr lang="en-US" altLang="ja-JP" sz="2933" dirty="0">
                <a:solidFill>
                  <a:schemeClr val="tx1"/>
                </a:solidFill>
              </a:rPr>
              <a:t> </a:t>
            </a:r>
            <a:r>
              <a:rPr lang="en-US" altLang="ja-JP" sz="2933" dirty="0" err="1">
                <a:solidFill>
                  <a:schemeClr val="tx1"/>
                </a:solidFill>
              </a:rPr>
              <a:t>seperti</a:t>
            </a:r>
            <a:r>
              <a:rPr lang="en-US" altLang="ja-JP" sz="2933" dirty="0">
                <a:solidFill>
                  <a:schemeClr val="tx1"/>
                </a:solidFill>
              </a:rPr>
              <a:t> salon, </a:t>
            </a:r>
            <a:r>
              <a:rPr lang="en-US" altLang="ja-JP" sz="2933" dirty="0" err="1">
                <a:solidFill>
                  <a:schemeClr val="tx1"/>
                </a:solidFill>
              </a:rPr>
              <a:t>perbaikan</a:t>
            </a:r>
            <a:r>
              <a:rPr lang="en-US" altLang="ja-JP" sz="2933" dirty="0">
                <a:solidFill>
                  <a:schemeClr val="tx1"/>
                </a:solidFill>
              </a:rPr>
              <a:t> </a:t>
            </a:r>
            <a:r>
              <a:rPr lang="en-US" altLang="ja-JP" sz="2933" dirty="0" err="1">
                <a:solidFill>
                  <a:schemeClr val="tx1"/>
                </a:solidFill>
              </a:rPr>
              <a:t>peralatan</a:t>
            </a:r>
            <a:r>
              <a:rPr lang="en-US" altLang="ja-JP" sz="2933" dirty="0">
                <a:solidFill>
                  <a:schemeClr val="tx1"/>
                </a:solidFill>
              </a:rPr>
              <a:t> dan </a:t>
            </a:r>
            <a:r>
              <a:rPr lang="en-US" altLang="ja-JP" sz="2933" dirty="0" err="1">
                <a:solidFill>
                  <a:schemeClr val="tx1"/>
                </a:solidFill>
              </a:rPr>
              <a:t>lainnya</a:t>
            </a:r>
            <a:r>
              <a:rPr lang="en-US" altLang="ja-JP" sz="2933" dirty="0">
                <a:solidFill>
                  <a:schemeClr val="tx1"/>
                </a:solidFill>
              </a:rPr>
              <a:t>.</a:t>
            </a:r>
            <a:endParaRPr kumimoji="1" lang="ja-JP" altLang="en-US" sz="2933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AA22D-74DC-4FF8-B88C-5C5340480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FC2551-393B-497B-8F4D-6B44F2E24BF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9180D11-59B7-4325-83A6-8416C80967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23EA6B-BF8E-4990-A3C4-47032DD70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31" y="33090"/>
            <a:ext cx="1550504" cy="15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36834"/>
      </p:ext>
    </p:extLst>
  </p:cSld>
  <p:clrMapOvr>
    <a:masterClrMapping/>
  </p:clrMapOvr>
  <p:transition spd="slow" advTm="488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err="1"/>
              <a:t>Unsur</a:t>
            </a:r>
            <a:r>
              <a:rPr kumimoji="1" lang="en-US" altLang="ja-JP" b="1" dirty="0"/>
              <a:t> </a:t>
            </a:r>
            <a:r>
              <a:rPr kumimoji="1" lang="en-US" altLang="ja-JP" b="1" dirty="0" err="1"/>
              <a:t>Produk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2"/>
          </p:nvPr>
        </p:nvSpPr>
        <p:spPr>
          <a:xfrm>
            <a:off x="4817151" y="2770974"/>
            <a:ext cx="2538310" cy="1062167"/>
          </a:xfrm>
        </p:spPr>
        <p:txBody>
          <a:bodyPr/>
          <a:lstStyle/>
          <a:p>
            <a:r>
              <a:rPr kumimoji="1" lang="en-US" altLang="ja-JP" sz="4000" dirty="0" err="1"/>
              <a:t>Merek</a:t>
            </a:r>
            <a:endParaRPr kumimoji="1" lang="ja-JP" altLang="en-US" sz="4000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3"/>
          </p:nvPr>
        </p:nvSpPr>
        <p:spPr>
          <a:xfrm>
            <a:off x="2831466" y="2181074"/>
            <a:ext cx="2005075" cy="1062167"/>
          </a:xfrm>
        </p:spPr>
        <p:txBody>
          <a:bodyPr/>
          <a:lstStyle/>
          <a:p>
            <a:r>
              <a:rPr kumimoji="1" lang="en-US" altLang="ja-JP" sz="2800" dirty="0"/>
              <a:t>Gaya dan </a:t>
            </a:r>
            <a:r>
              <a:rPr kumimoji="1" lang="en-US" altLang="ja-JP" sz="2800" dirty="0" err="1"/>
              <a:t>Desain</a:t>
            </a:r>
            <a:r>
              <a:rPr kumimoji="1" lang="en-US" altLang="ja-JP" sz="2800" dirty="0"/>
              <a:t> </a:t>
            </a:r>
            <a:r>
              <a:rPr kumimoji="1" lang="en-US" altLang="ja-JP" sz="2800" dirty="0" err="1"/>
              <a:t>Produk</a:t>
            </a:r>
            <a:endParaRPr kumimoji="1" lang="ja-JP" altLang="en-US" sz="2800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35"/>
          </p:nvPr>
        </p:nvSpPr>
        <p:spPr>
          <a:xfrm>
            <a:off x="6963338" y="3559003"/>
            <a:ext cx="2538310" cy="1062167"/>
          </a:xfrm>
        </p:spPr>
        <p:txBody>
          <a:bodyPr/>
          <a:lstStyle/>
          <a:p>
            <a:r>
              <a:rPr kumimoji="1" lang="en-US" altLang="ja-JP" sz="2800" dirty="0" err="1"/>
              <a:t>Kemasan</a:t>
            </a:r>
            <a:endParaRPr kumimoji="1" lang="ja-JP" altLang="en-US" sz="2800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37"/>
          </p:nvPr>
        </p:nvSpPr>
        <p:spPr>
          <a:xfrm>
            <a:off x="1873534" y="3691087"/>
            <a:ext cx="1636203" cy="1062167"/>
          </a:xfrm>
        </p:spPr>
        <p:txBody>
          <a:bodyPr/>
          <a:lstStyle/>
          <a:p>
            <a:r>
              <a:rPr kumimoji="1" lang="en-US" altLang="ja-JP" sz="2800" dirty="0" err="1"/>
              <a:t>Fitur</a:t>
            </a:r>
            <a:r>
              <a:rPr kumimoji="1" lang="en-US" altLang="ja-JP" sz="2800" dirty="0"/>
              <a:t> </a:t>
            </a:r>
            <a:r>
              <a:rPr kumimoji="1" lang="en-US" altLang="ja-JP" sz="2800" dirty="0" err="1"/>
              <a:t>Produk</a:t>
            </a:r>
            <a:endParaRPr kumimoji="1" lang="ja-JP" altLang="en-US" sz="2800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38"/>
          </p:nvPr>
        </p:nvSpPr>
        <p:spPr>
          <a:xfrm>
            <a:off x="386187" y="2447369"/>
            <a:ext cx="1873534" cy="1062167"/>
          </a:xfrm>
        </p:spPr>
        <p:txBody>
          <a:bodyPr/>
          <a:lstStyle/>
          <a:p>
            <a:r>
              <a:rPr kumimoji="1" lang="en-US" altLang="ja-JP" sz="2800" dirty="0" err="1"/>
              <a:t>Kualitas</a:t>
            </a:r>
            <a:r>
              <a:rPr kumimoji="1" lang="en-US" altLang="ja-JP" sz="2800" dirty="0"/>
              <a:t> </a:t>
            </a:r>
            <a:r>
              <a:rPr kumimoji="1" lang="en-US" altLang="ja-JP" sz="2800" dirty="0" err="1"/>
              <a:t>Produk</a:t>
            </a:r>
            <a:endParaRPr kumimoji="1" lang="ja-JP" altLang="en-US" sz="2800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39"/>
          </p:nvPr>
        </p:nvSpPr>
        <p:spPr>
          <a:xfrm>
            <a:off x="8134250" y="2200381"/>
            <a:ext cx="2734796" cy="1062167"/>
          </a:xfrm>
        </p:spPr>
        <p:txBody>
          <a:bodyPr/>
          <a:lstStyle/>
          <a:p>
            <a:r>
              <a:rPr kumimoji="1" lang="en-US" altLang="ja-JP" sz="2800" dirty="0"/>
              <a:t>Label</a:t>
            </a:r>
            <a:endParaRPr kumimoji="1" lang="ja-JP" altLang="en-US" sz="2800" dirty="0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40"/>
          </p:nvPr>
        </p:nvSpPr>
        <p:spPr>
          <a:xfrm>
            <a:off x="9622244" y="3509536"/>
            <a:ext cx="2734796" cy="1062167"/>
          </a:xfrm>
        </p:spPr>
        <p:txBody>
          <a:bodyPr/>
          <a:lstStyle/>
          <a:p>
            <a:r>
              <a:rPr kumimoji="1" lang="en-US" altLang="ja-JP" sz="2800" dirty="0" err="1"/>
              <a:t>Pelayanan</a:t>
            </a:r>
            <a:r>
              <a:rPr kumimoji="1" lang="en-US" altLang="ja-JP" sz="2800" dirty="0"/>
              <a:t> </a:t>
            </a:r>
            <a:r>
              <a:rPr kumimoji="1" lang="en-US" altLang="ja-JP" sz="2800" dirty="0" err="1"/>
              <a:t>Pendukung</a:t>
            </a:r>
            <a:r>
              <a:rPr kumimoji="1" lang="en-US" altLang="ja-JP" sz="2800" dirty="0"/>
              <a:t> </a:t>
            </a:r>
            <a:r>
              <a:rPr kumimoji="1" lang="en-US" altLang="ja-JP" sz="2800" dirty="0" err="1"/>
              <a:t>Produk</a:t>
            </a:r>
            <a:endParaRPr kumimoji="1" lang="ja-JP" alt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34DEA7-2B6E-4702-8C48-B6EE083D7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31" y="33090"/>
            <a:ext cx="1550504" cy="15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83742"/>
      </p:ext>
    </p:extLst>
  </p:cSld>
  <p:clrMapOvr>
    <a:masterClrMapping/>
  </p:clrMapOvr>
  <p:transition spd="slow" advTm="1348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タイトル 23"/>
          <p:cNvSpPr>
            <a:spLocks noGrp="1"/>
          </p:cNvSpPr>
          <p:nvPr>
            <p:ph type="title"/>
          </p:nvPr>
        </p:nvSpPr>
        <p:spPr>
          <a:xfrm>
            <a:off x="699030" y="-43470"/>
            <a:ext cx="10058400" cy="947711"/>
          </a:xfrm>
        </p:spPr>
        <p:txBody>
          <a:bodyPr/>
          <a:lstStyle/>
          <a:p>
            <a:r>
              <a:rPr lang="en-US" altLang="ja-JP" dirty="0"/>
              <a:t>Product </a:t>
            </a:r>
            <a:r>
              <a:rPr lang="en-US" altLang="ja-JP" dirty="0">
                <a:solidFill>
                  <a:schemeClr val="accent1"/>
                </a:solidFill>
                <a:latin typeface="Route 159 Bold" pitchFamily="50" charset="0"/>
              </a:rPr>
              <a:t>Features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21"/>
          </p:nvPr>
        </p:nvSpPr>
        <p:spPr>
          <a:xfrm>
            <a:off x="7341947" y="1737204"/>
            <a:ext cx="1548583" cy="480053"/>
          </a:xfrm>
          <a:ln w="5715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altLang="ja-JP" sz="2667" dirty="0" err="1">
                <a:solidFill>
                  <a:srgbClr val="0070C0"/>
                </a:solidFill>
              </a:rPr>
              <a:t>Ekonomi</a:t>
            </a:r>
            <a:endParaRPr lang="ja-JP" altLang="en-US" sz="2667" dirty="0">
              <a:solidFill>
                <a:srgbClr val="0070C0"/>
              </a:solidFill>
            </a:endParaRPr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25"/>
          </p:nvPr>
        </p:nvSpPr>
        <p:spPr>
          <a:xfrm>
            <a:off x="8427043" y="2874263"/>
            <a:ext cx="2330387" cy="480053"/>
          </a:xfrm>
          <a:ln w="5715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altLang="ja-JP" sz="2667" dirty="0" err="1">
                <a:solidFill>
                  <a:srgbClr val="0070C0"/>
                </a:solidFill>
              </a:rPr>
              <a:t>Pendistribusian</a:t>
            </a:r>
            <a:endParaRPr lang="ja-JP" altLang="en-US" sz="2667" dirty="0">
              <a:solidFill>
                <a:srgbClr val="0070C0"/>
              </a:solidFill>
            </a:endParaRPr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4294967295"/>
          </p:nvPr>
        </p:nvSpPr>
        <p:spPr>
          <a:xfrm>
            <a:off x="8366675" y="4206336"/>
            <a:ext cx="1940442" cy="480053"/>
          </a:xfrm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altLang="ja-JP" sz="2667" dirty="0" err="1">
                <a:solidFill>
                  <a:srgbClr val="0070C0"/>
                </a:solidFill>
              </a:rPr>
              <a:t>Komunikasi</a:t>
            </a:r>
            <a:endParaRPr lang="ja-JP" altLang="en-US" sz="2667" dirty="0">
              <a:solidFill>
                <a:srgbClr val="0070C0"/>
              </a:solidFill>
            </a:endParaRPr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29"/>
          </p:nvPr>
        </p:nvSpPr>
        <p:spPr>
          <a:xfrm>
            <a:off x="2413529" y="2241314"/>
            <a:ext cx="1762293" cy="480053"/>
          </a:xfrm>
          <a:ln w="5715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altLang="ja-JP" sz="2667" dirty="0" err="1">
                <a:solidFill>
                  <a:srgbClr val="0070C0"/>
                </a:solidFill>
              </a:rPr>
              <a:t>Identitas</a:t>
            </a:r>
            <a:endParaRPr lang="ja-JP" altLang="en-US" sz="2667" dirty="0">
              <a:solidFill>
                <a:srgbClr val="0070C0"/>
              </a:solidFill>
            </a:endParaRPr>
          </a:p>
        </p:txBody>
      </p:sp>
      <p:sp>
        <p:nvSpPr>
          <p:cNvPr id="35" name="テキスト プレースホルダー 34"/>
          <p:cNvSpPr>
            <a:spLocks noGrp="1"/>
          </p:cNvSpPr>
          <p:nvPr>
            <p:ph type="body" sz="quarter" idx="31"/>
          </p:nvPr>
        </p:nvSpPr>
        <p:spPr>
          <a:xfrm>
            <a:off x="2096763" y="3533657"/>
            <a:ext cx="1695659" cy="480053"/>
          </a:xfrm>
          <a:ln w="5715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kumimoji="1" lang="en-US" altLang="ja-JP" sz="2667" dirty="0" err="1">
                <a:solidFill>
                  <a:srgbClr val="0070C0"/>
                </a:solidFill>
              </a:rPr>
              <a:t>Promosi</a:t>
            </a:r>
            <a:endParaRPr kumimoji="1" lang="ja-JP" altLang="en-US" sz="2667" dirty="0">
              <a:solidFill>
                <a:srgbClr val="0070C0"/>
              </a:solidFill>
            </a:endParaRPr>
          </a:p>
        </p:txBody>
      </p:sp>
      <p:sp>
        <p:nvSpPr>
          <p:cNvPr id="37" name="テキスト プレースホルダー 36"/>
          <p:cNvSpPr>
            <a:spLocks noGrp="1"/>
          </p:cNvSpPr>
          <p:nvPr>
            <p:ph type="body" sz="quarter" idx="33"/>
          </p:nvPr>
        </p:nvSpPr>
        <p:spPr>
          <a:xfrm>
            <a:off x="2254438" y="4768931"/>
            <a:ext cx="1920289" cy="480053"/>
          </a:xfrm>
          <a:ln w="5715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altLang="ja-JP" sz="2667" dirty="0" err="1">
                <a:solidFill>
                  <a:srgbClr val="0070C0"/>
                </a:solidFill>
              </a:rPr>
              <a:t>Lingkungan</a:t>
            </a:r>
            <a:endParaRPr lang="ja-JP" altLang="en-US" sz="2667" dirty="0">
              <a:solidFill>
                <a:srgbClr val="0070C0"/>
              </a:solidFill>
            </a:endParaRPr>
          </a:p>
        </p:txBody>
      </p:sp>
      <p:sp>
        <p:nvSpPr>
          <p:cNvPr id="44" name="テキスト プレースホルダー 43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altLang="ja-JP" sz="3200" dirty="0">
                <a:solidFill>
                  <a:schemeClr val="accent6">
                    <a:lumMod val="50000"/>
                  </a:schemeClr>
                </a:solidFill>
              </a:rPr>
              <a:t>Packaging</a:t>
            </a:r>
            <a:endParaRPr kumimoji="1" lang="ja-JP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テキスト プレースホルダー 26">
            <a:extLst>
              <a:ext uri="{FF2B5EF4-FFF2-40B4-BE49-F238E27FC236}">
                <a16:creationId xmlns:a16="http://schemas.microsoft.com/office/drawing/2014/main" id="{37FC40EB-20D2-4B9D-801B-9B768ECE86BE}"/>
              </a:ext>
            </a:extLst>
          </p:cNvPr>
          <p:cNvSpPr txBox="1">
            <a:spLocks/>
          </p:cNvSpPr>
          <p:nvPr/>
        </p:nvSpPr>
        <p:spPr>
          <a:xfrm>
            <a:off x="3856511" y="1318974"/>
            <a:ext cx="3031577" cy="480053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txBody>
          <a:bodyPr vert="horz" lIns="108850" tIns="54425" rIns="108850" bIns="54425" rtlCol="0" anchor="b">
            <a:no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800" i="0" kern="1200" baseline="0">
                <a:solidFill>
                  <a:schemeClr val="accent1"/>
                </a:solidFill>
                <a:latin typeface="Route 159 SemiBold" pitchFamily="50" charset="0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667" dirty="0" err="1">
                <a:solidFill>
                  <a:srgbClr val="0070C0"/>
                </a:solidFill>
              </a:rPr>
              <a:t>Faktor</a:t>
            </a:r>
            <a:r>
              <a:rPr lang="en-US" altLang="ja-JP" sz="2667" dirty="0">
                <a:solidFill>
                  <a:srgbClr val="0070C0"/>
                </a:solidFill>
              </a:rPr>
              <a:t> </a:t>
            </a:r>
            <a:r>
              <a:rPr lang="en-US" altLang="ja-JP" sz="2667" dirty="0" err="1">
                <a:solidFill>
                  <a:srgbClr val="0070C0"/>
                </a:solidFill>
              </a:rPr>
              <a:t>Pengamanan</a:t>
            </a:r>
            <a:endParaRPr lang="ja-JP" altLang="en-US" sz="2667" dirty="0">
              <a:solidFill>
                <a:srgbClr val="0070C0"/>
              </a:solidFill>
            </a:endParaRPr>
          </a:p>
        </p:txBody>
      </p:sp>
      <p:sp>
        <p:nvSpPr>
          <p:cNvPr id="39" name="テキスト プレースホルダー 30">
            <a:extLst>
              <a:ext uri="{FF2B5EF4-FFF2-40B4-BE49-F238E27FC236}">
                <a16:creationId xmlns:a16="http://schemas.microsoft.com/office/drawing/2014/main" id="{58B4DEB6-7960-4CAE-9F2F-33DA154A8165}"/>
              </a:ext>
            </a:extLst>
          </p:cNvPr>
          <p:cNvSpPr txBox="1">
            <a:spLocks/>
          </p:cNvSpPr>
          <p:nvPr/>
        </p:nvSpPr>
        <p:spPr>
          <a:xfrm>
            <a:off x="7005857" y="5456753"/>
            <a:ext cx="1701082" cy="557259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txBody>
          <a:bodyPr vert="horz" lIns="108850" tIns="54425" rIns="108850" bIns="54425" rtlCol="0">
            <a:no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667" dirty="0" err="1">
                <a:solidFill>
                  <a:srgbClr val="0070C0"/>
                </a:solidFill>
              </a:rPr>
              <a:t>Ergonomi</a:t>
            </a:r>
            <a:endParaRPr lang="ja-JP" altLang="en-US" sz="2667" dirty="0">
              <a:solidFill>
                <a:srgbClr val="0070C0"/>
              </a:solidFill>
            </a:endParaRPr>
          </a:p>
        </p:txBody>
      </p:sp>
      <p:sp>
        <p:nvSpPr>
          <p:cNvPr id="40" name="テキスト プレースホルダー 36">
            <a:extLst>
              <a:ext uri="{FF2B5EF4-FFF2-40B4-BE49-F238E27FC236}">
                <a16:creationId xmlns:a16="http://schemas.microsoft.com/office/drawing/2014/main" id="{9ADC1F02-D7E3-4041-A107-56EE09E5E79D}"/>
              </a:ext>
            </a:extLst>
          </p:cNvPr>
          <p:cNvSpPr txBox="1">
            <a:spLocks/>
          </p:cNvSpPr>
          <p:nvPr/>
        </p:nvSpPr>
        <p:spPr>
          <a:xfrm>
            <a:off x="3744608" y="5738537"/>
            <a:ext cx="1380724" cy="480053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txBody>
          <a:bodyPr vert="horz" lIns="108850" tIns="54425" rIns="108850" bIns="54425" rtlCol="0" anchor="b">
            <a:noAutofit/>
          </a:bodyPr>
          <a:lstStyle>
            <a:lvl1pPr marL="0" indent="0" algn="r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800" i="0" kern="1200" baseline="0">
                <a:solidFill>
                  <a:schemeClr val="accent4"/>
                </a:solidFill>
                <a:latin typeface="Route 159 SemiBold" pitchFamily="50" charset="0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667" dirty="0" err="1">
                <a:solidFill>
                  <a:srgbClr val="0070C0"/>
                </a:solidFill>
              </a:rPr>
              <a:t>Estetika</a:t>
            </a:r>
            <a:endParaRPr lang="ja-JP" altLang="en-US" sz="2667" dirty="0">
              <a:solidFill>
                <a:srgbClr val="0070C0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0331CDE-C156-467B-97CA-8E86CEC6564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A67FB59-E9D7-4DF0-9E12-7E0335258AA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B3FB3D-7986-4681-B315-B4D0F2BB0E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B5AD0D0-97B3-42A9-A35A-7DC1C6BBF8E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4C861BE-BCBD-4C88-B18F-9737FB5318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90B91-C2C7-4165-9EC7-7B5685EC998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7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sz="2933" dirty="0" err="1">
                <a:solidFill>
                  <a:schemeClr val="tx1"/>
                </a:solidFill>
              </a:rPr>
              <a:t>Faktor</a:t>
            </a:r>
            <a:r>
              <a:rPr kumimoji="1" lang="en-US" altLang="ja-JP" sz="2933" dirty="0">
                <a:solidFill>
                  <a:schemeClr val="tx1"/>
                </a:solidFill>
              </a:rPr>
              <a:t> </a:t>
            </a:r>
            <a:r>
              <a:rPr kumimoji="1" lang="en-US" altLang="ja-JP" sz="2933" dirty="0" err="1">
                <a:solidFill>
                  <a:schemeClr val="tx1"/>
                </a:solidFill>
              </a:rPr>
              <a:t>Pengamanan</a:t>
            </a:r>
            <a:endParaRPr kumimoji="1" lang="ja-JP" altLang="en-US" sz="2933" dirty="0">
              <a:solidFill>
                <a:schemeClr val="tx1"/>
              </a:solidFill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sz="2933" dirty="0" err="1">
                <a:solidFill>
                  <a:srgbClr val="C00000"/>
                </a:solidFill>
              </a:rPr>
              <a:t>Faktor</a:t>
            </a:r>
            <a:r>
              <a:rPr lang="en-US" altLang="ja-JP" sz="2933" dirty="0">
                <a:solidFill>
                  <a:srgbClr val="C00000"/>
                </a:solidFill>
              </a:rPr>
              <a:t> </a:t>
            </a:r>
            <a:r>
              <a:rPr lang="en-US" altLang="ja-JP" sz="2933" dirty="0" err="1">
                <a:solidFill>
                  <a:srgbClr val="C00000"/>
                </a:solidFill>
              </a:rPr>
              <a:t>Ekonomi</a:t>
            </a:r>
            <a:endParaRPr lang="ja-JP" altLang="en-US" sz="2933" dirty="0">
              <a:solidFill>
                <a:srgbClr val="C00000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F0C9C8-343D-40CE-81DA-EF6EB2804A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6573" y="2241379"/>
            <a:ext cx="10089395" cy="850163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+mj-lt"/>
              </a:rPr>
              <a:t>Melindugi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produk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terhadap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berbagai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kemungkinan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menjadi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penyebab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timbulnya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kerusakan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barang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1496C92-D66C-444D-9118-1D612894DE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06573" y="3714948"/>
            <a:ext cx="10089395" cy="850163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+mj-lt"/>
              </a:rPr>
              <a:t>Perhitungan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biaya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produksi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efektif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termasuk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pemilihan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bahan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sehingga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biaya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melebihi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proporsi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manfaat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ABEBBC3-144A-4A7C-8FF8-4466E9EB82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933" dirty="0" err="1">
                <a:solidFill>
                  <a:schemeClr val="tx1"/>
                </a:solidFill>
              </a:rPr>
              <a:t>Faktor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Pendistribusian</a:t>
            </a:r>
            <a:endParaRPr lang="en-US" sz="2933" dirty="0">
              <a:solidFill>
                <a:schemeClr val="tx1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8A08B59-B1BA-48FE-9525-03FB37C5E8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05817" y="5192399"/>
            <a:ext cx="10089395" cy="850163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+mj-lt"/>
              </a:rPr>
              <a:t>Kemudahan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pendistribusian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pabrik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sampai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tangan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konsumen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7B5A1-6A34-4165-A72D-59C59A7F9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0A5CA7-0B85-4AC7-B4A4-D57A7C979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31" y="33090"/>
            <a:ext cx="1550504" cy="15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43019"/>
      </p:ext>
    </p:extLst>
  </p:cSld>
  <p:clrMapOvr>
    <a:masterClrMapping/>
  </p:clrMapOvr>
  <p:transition spd="slow" advTm="830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/>
          </p:nvPr>
        </p:nvSpPr>
        <p:spPr>
          <a:xfrm>
            <a:off x="1520413" y="1609484"/>
            <a:ext cx="4951242" cy="526901"/>
          </a:xfrm>
        </p:spPr>
        <p:txBody>
          <a:bodyPr/>
          <a:lstStyle/>
          <a:p>
            <a:r>
              <a:rPr kumimoji="1" lang="en-US" altLang="ja-JP" sz="2933" dirty="0" err="1">
                <a:solidFill>
                  <a:schemeClr val="tx1"/>
                </a:solidFill>
              </a:rPr>
              <a:t>Faktor</a:t>
            </a:r>
            <a:r>
              <a:rPr kumimoji="1" lang="en-US" altLang="ja-JP" sz="2933" dirty="0">
                <a:solidFill>
                  <a:schemeClr val="tx1"/>
                </a:solidFill>
              </a:rPr>
              <a:t> </a:t>
            </a:r>
            <a:r>
              <a:rPr kumimoji="1" lang="en-US" altLang="ja-JP" sz="2933" dirty="0" err="1">
                <a:solidFill>
                  <a:schemeClr val="tx1"/>
                </a:solidFill>
              </a:rPr>
              <a:t>Komunikasi</a:t>
            </a:r>
            <a:endParaRPr kumimoji="1" lang="ja-JP" altLang="en-US" sz="2933" dirty="0">
              <a:solidFill>
                <a:schemeClr val="tx1"/>
              </a:solidFill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sz="2933" dirty="0" err="1">
                <a:solidFill>
                  <a:srgbClr val="C00000"/>
                </a:solidFill>
              </a:rPr>
              <a:t>Faktor</a:t>
            </a:r>
            <a:r>
              <a:rPr lang="en-US" altLang="ja-JP" sz="2933" dirty="0">
                <a:solidFill>
                  <a:srgbClr val="C00000"/>
                </a:solidFill>
              </a:rPr>
              <a:t> </a:t>
            </a:r>
            <a:r>
              <a:rPr lang="en-US" altLang="ja-JP" sz="2933" dirty="0" err="1">
                <a:solidFill>
                  <a:srgbClr val="C00000"/>
                </a:solidFill>
              </a:rPr>
              <a:t>Ergonomi</a:t>
            </a:r>
            <a:endParaRPr lang="ja-JP" altLang="en-US" sz="2933" dirty="0">
              <a:solidFill>
                <a:srgbClr val="C00000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F0C9C8-343D-40CE-81DA-EF6EB2804A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5288" y="1972291"/>
            <a:ext cx="10918158" cy="850163"/>
          </a:xfrm>
        </p:spPr>
        <p:txBody>
          <a:bodyPr>
            <a:noAutofit/>
          </a:bodyPr>
          <a:lstStyle/>
          <a:p>
            <a:r>
              <a:rPr lang="en-US" sz="2133" dirty="0" err="1">
                <a:solidFill>
                  <a:schemeClr val="tx1"/>
                </a:solidFill>
              </a:rPr>
              <a:t>Sebagai</a:t>
            </a:r>
            <a:r>
              <a:rPr lang="en-US" sz="2133" dirty="0">
                <a:solidFill>
                  <a:schemeClr val="tx1"/>
                </a:solidFill>
              </a:rPr>
              <a:t> media </a:t>
            </a:r>
            <a:r>
              <a:rPr lang="en-US" sz="2133" dirty="0" err="1">
                <a:solidFill>
                  <a:schemeClr val="tx1"/>
                </a:solidFill>
              </a:rPr>
              <a:t>komunikasi</a:t>
            </a:r>
            <a:r>
              <a:rPr lang="en-US" sz="2133" dirty="0">
                <a:solidFill>
                  <a:schemeClr val="tx1"/>
                </a:solidFill>
              </a:rPr>
              <a:t> yang </a:t>
            </a:r>
            <a:r>
              <a:rPr lang="en-US" sz="2133" dirty="0" err="1">
                <a:solidFill>
                  <a:schemeClr val="tx1"/>
                </a:solidFill>
              </a:rPr>
              <a:t>menerangkan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atau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mencerminkan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produk</a:t>
            </a:r>
            <a:r>
              <a:rPr lang="en-US" sz="2133" dirty="0">
                <a:solidFill>
                  <a:schemeClr val="tx1"/>
                </a:solidFill>
              </a:rPr>
              <a:t>, </a:t>
            </a:r>
            <a:r>
              <a:rPr lang="en-US" sz="2133" dirty="0" err="1">
                <a:solidFill>
                  <a:schemeClr val="tx1"/>
                </a:solidFill>
              </a:rPr>
              <a:t>citra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merek</a:t>
            </a:r>
            <a:r>
              <a:rPr lang="en-US" sz="2133" dirty="0">
                <a:solidFill>
                  <a:schemeClr val="tx1"/>
                </a:solidFill>
              </a:rPr>
              <a:t>, dan juga </a:t>
            </a:r>
            <a:r>
              <a:rPr lang="en-US" sz="2133" dirty="0" err="1">
                <a:solidFill>
                  <a:schemeClr val="tx1"/>
                </a:solidFill>
              </a:rPr>
              <a:t>sebagai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bagian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dari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promosi</a:t>
            </a:r>
            <a:r>
              <a:rPr lang="en-US" sz="2133" dirty="0">
                <a:solidFill>
                  <a:schemeClr val="tx1"/>
                </a:solidFill>
              </a:rPr>
              <a:t>, </a:t>
            </a:r>
            <a:r>
              <a:rPr lang="en-US" sz="2133" dirty="0" err="1">
                <a:solidFill>
                  <a:schemeClr val="tx1"/>
                </a:solidFill>
              </a:rPr>
              <a:t>dengan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pertimbangan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mudah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dilihat</a:t>
            </a:r>
            <a:r>
              <a:rPr lang="en-US" sz="2133" dirty="0">
                <a:solidFill>
                  <a:schemeClr val="tx1"/>
                </a:solidFill>
              </a:rPr>
              <a:t>, </a:t>
            </a:r>
            <a:r>
              <a:rPr lang="en-US" sz="2133" dirty="0" err="1">
                <a:solidFill>
                  <a:schemeClr val="tx1"/>
                </a:solidFill>
              </a:rPr>
              <a:t>dipahami</a:t>
            </a:r>
            <a:r>
              <a:rPr lang="en-US" sz="2133" dirty="0">
                <a:solidFill>
                  <a:schemeClr val="tx1"/>
                </a:solidFill>
              </a:rPr>
              <a:t> dan </a:t>
            </a:r>
            <a:r>
              <a:rPr lang="en-US" sz="2133" dirty="0" err="1">
                <a:solidFill>
                  <a:schemeClr val="tx1"/>
                </a:solidFill>
              </a:rPr>
              <a:t>diingat</a:t>
            </a:r>
            <a:r>
              <a:rPr lang="en-US" sz="2133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1496C92-D66C-444D-9118-1D612894DE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06573" y="3714948"/>
            <a:ext cx="10089395" cy="850163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+mj-lt"/>
              </a:rPr>
              <a:t>Kemasan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mudah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dibawa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dipegang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dibuka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disimpan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ABEBBC3-144A-4A7C-8FF8-4466E9EB82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933" dirty="0" err="1">
                <a:solidFill>
                  <a:schemeClr val="tx1"/>
                </a:solidFill>
              </a:rPr>
              <a:t>Faktor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Estetika</a:t>
            </a:r>
            <a:endParaRPr lang="en-US" sz="2933" dirty="0">
              <a:solidFill>
                <a:schemeClr val="tx1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8A08B59-B1BA-48FE-9525-03FB37C5E8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05288" y="5245145"/>
            <a:ext cx="10089395" cy="850163"/>
          </a:xfrm>
        </p:spPr>
        <p:txBody>
          <a:bodyPr>
            <a:noAutofit/>
          </a:bodyPr>
          <a:lstStyle/>
          <a:p>
            <a:r>
              <a:rPr lang="en-US" sz="2133" dirty="0" err="1">
                <a:solidFill>
                  <a:schemeClr val="tx1"/>
                </a:solidFill>
                <a:latin typeface="+mj-lt"/>
              </a:rPr>
              <a:t>Daya</a:t>
            </a:r>
            <a:r>
              <a:rPr lang="en-US" sz="2133" dirty="0">
                <a:solidFill>
                  <a:schemeClr val="tx1"/>
                </a:solidFill>
                <a:latin typeface="+mj-lt"/>
              </a:rPr>
              <a:t> Tarik visual yang </a:t>
            </a:r>
            <a:r>
              <a:rPr lang="en-US" sz="2133" dirty="0" err="1">
                <a:solidFill>
                  <a:schemeClr val="tx1"/>
                </a:solidFill>
                <a:latin typeface="+mj-lt"/>
              </a:rPr>
              <a:t>mencakup</a:t>
            </a:r>
            <a:r>
              <a:rPr lang="en-US" sz="2133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133" dirty="0" err="1">
                <a:solidFill>
                  <a:schemeClr val="tx1"/>
                </a:solidFill>
                <a:latin typeface="+mj-lt"/>
              </a:rPr>
              <a:t>pertimbangan</a:t>
            </a:r>
            <a:r>
              <a:rPr lang="en-US" sz="2133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133" dirty="0" err="1">
                <a:solidFill>
                  <a:schemeClr val="tx1"/>
                </a:solidFill>
                <a:latin typeface="+mj-lt"/>
              </a:rPr>
              <a:t>penggunaan</a:t>
            </a:r>
            <a:r>
              <a:rPr lang="en-US" sz="2133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warna</a:t>
            </a:r>
            <a:r>
              <a:rPr lang="en-US" sz="2133" dirty="0">
                <a:solidFill>
                  <a:schemeClr val="tx1"/>
                </a:solidFill>
              </a:rPr>
              <a:t>, </a:t>
            </a:r>
            <a:r>
              <a:rPr lang="en-US" sz="2133" dirty="0" err="1">
                <a:solidFill>
                  <a:schemeClr val="tx1"/>
                </a:solidFill>
              </a:rPr>
              <a:t>bentuk</a:t>
            </a:r>
            <a:r>
              <a:rPr lang="en-US" sz="2133" dirty="0">
                <a:solidFill>
                  <a:schemeClr val="tx1"/>
                </a:solidFill>
              </a:rPr>
              <a:t>, logo, </a:t>
            </a:r>
            <a:r>
              <a:rPr lang="en-US" sz="2133" dirty="0" err="1">
                <a:solidFill>
                  <a:schemeClr val="tx1"/>
                </a:solidFill>
              </a:rPr>
              <a:t>ilustrasi</a:t>
            </a:r>
            <a:r>
              <a:rPr lang="en-US" sz="2133" dirty="0">
                <a:solidFill>
                  <a:schemeClr val="tx1"/>
                </a:solidFill>
              </a:rPr>
              <a:t>, </a:t>
            </a:r>
            <a:r>
              <a:rPr lang="en-US" sz="2133" dirty="0" err="1">
                <a:solidFill>
                  <a:schemeClr val="tx1"/>
                </a:solidFill>
              </a:rPr>
              <a:t>huruf</a:t>
            </a:r>
            <a:r>
              <a:rPr lang="en-US" sz="2133" dirty="0">
                <a:solidFill>
                  <a:schemeClr val="tx1"/>
                </a:solidFill>
              </a:rPr>
              <a:t> dan tata </a:t>
            </a:r>
            <a:r>
              <a:rPr lang="en-US" sz="2133" dirty="0" err="1">
                <a:solidFill>
                  <a:schemeClr val="tx1"/>
                </a:solidFill>
              </a:rPr>
              <a:t>letak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untuk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mencapai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mutu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daya</a:t>
            </a:r>
            <a:r>
              <a:rPr lang="en-US" sz="2133" dirty="0">
                <a:solidFill>
                  <a:schemeClr val="tx1"/>
                </a:solidFill>
              </a:rPr>
              <a:t> Tarik visual </a:t>
            </a:r>
            <a:r>
              <a:rPr lang="en-US" sz="2133" dirty="0" err="1">
                <a:solidFill>
                  <a:schemeClr val="tx1"/>
                </a:solidFill>
              </a:rPr>
              <a:t>secara</a:t>
            </a:r>
            <a:r>
              <a:rPr lang="en-US" sz="2133" dirty="0">
                <a:solidFill>
                  <a:schemeClr val="tx1"/>
                </a:solidFill>
              </a:rPr>
              <a:t> optimal.</a:t>
            </a:r>
            <a:endParaRPr lang="en-US" sz="2133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7B5A1-6A34-4165-A72D-59C59A7F9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C0948A-C9A6-442E-9358-ECEA71783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31" y="33090"/>
            <a:ext cx="1550504" cy="15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15633"/>
      </p:ext>
    </p:extLst>
  </p:cSld>
  <p:clrMapOvr>
    <a:masterClrMapping/>
  </p:clrMapOvr>
  <p:transition spd="slow" advTm="830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sz="2933" dirty="0" err="1">
                <a:solidFill>
                  <a:schemeClr val="tx1"/>
                </a:solidFill>
              </a:rPr>
              <a:t>Faktor</a:t>
            </a:r>
            <a:r>
              <a:rPr kumimoji="1" lang="en-US" altLang="ja-JP" sz="2933" dirty="0">
                <a:solidFill>
                  <a:schemeClr val="tx1"/>
                </a:solidFill>
              </a:rPr>
              <a:t> </a:t>
            </a:r>
            <a:r>
              <a:rPr kumimoji="1" lang="en-US" altLang="ja-JP" sz="2933" dirty="0" err="1">
                <a:solidFill>
                  <a:schemeClr val="tx1"/>
                </a:solidFill>
              </a:rPr>
              <a:t>Lingkungan</a:t>
            </a:r>
            <a:endParaRPr kumimoji="1" lang="ja-JP" altLang="en-US" sz="2933" dirty="0">
              <a:solidFill>
                <a:schemeClr val="tx1"/>
              </a:solidFill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sz="2933" dirty="0" err="1">
                <a:solidFill>
                  <a:srgbClr val="C00000"/>
                </a:solidFill>
              </a:rPr>
              <a:t>Faktor</a:t>
            </a:r>
            <a:r>
              <a:rPr lang="en-US" altLang="ja-JP" sz="2933" dirty="0">
                <a:solidFill>
                  <a:srgbClr val="C00000"/>
                </a:solidFill>
              </a:rPr>
              <a:t> </a:t>
            </a:r>
            <a:r>
              <a:rPr lang="en-US" altLang="ja-JP" sz="2933" dirty="0" err="1">
                <a:solidFill>
                  <a:srgbClr val="C00000"/>
                </a:solidFill>
              </a:rPr>
              <a:t>Promosi</a:t>
            </a:r>
            <a:endParaRPr lang="ja-JP" altLang="en-US" sz="2933" dirty="0">
              <a:solidFill>
                <a:srgbClr val="C00000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ABEBBC3-144A-4A7C-8FF8-4466E9EB82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933" dirty="0" err="1">
                <a:solidFill>
                  <a:schemeClr val="tx1"/>
                </a:solidFill>
              </a:rPr>
              <a:t>Faktor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Identitas</a:t>
            </a:r>
            <a:endParaRPr lang="en-US" sz="2933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7B5A1-6A34-4165-A72D-59C59A7F9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F147D-37B6-47F0-AC50-B5F145A1D6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2133" dirty="0" err="1">
                <a:solidFill>
                  <a:schemeClr val="tx1"/>
                </a:solidFill>
              </a:rPr>
              <a:t>Sisa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kemasan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harus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dipertimbangkan</a:t>
            </a:r>
            <a:r>
              <a:rPr lang="en-US" sz="2133" dirty="0">
                <a:solidFill>
                  <a:schemeClr val="tx1"/>
                </a:solidFill>
              </a:rPr>
              <a:t> agar </a:t>
            </a:r>
            <a:r>
              <a:rPr lang="en-US" sz="2133" dirty="0" err="1">
                <a:solidFill>
                  <a:schemeClr val="tx1"/>
                </a:solidFill>
              </a:rPr>
              <a:t>dapat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memberikan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pengaruh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baik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bagi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lingkungan</a:t>
            </a:r>
            <a:r>
              <a:rPr lang="en-US" sz="2133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4EA6F8-DC6E-42F0-AC74-297B8BCDC1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sz="2133" dirty="0" err="1">
                <a:solidFill>
                  <a:schemeClr val="tx1"/>
                </a:solidFill>
              </a:rPr>
              <a:t>Kemasan</a:t>
            </a:r>
            <a:r>
              <a:rPr lang="en-US" sz="2133" dirty="0">
                <a:solidFill>
                  <a:schemeClr val="tx1"/>
                </a:solidFill>
              </a:rPr>
              <a:t> yang </a:t>
            </a:r>
            <a:r>
              <a:rPr lang="en-US" sz="2133" dirty="0" err="1">
                <a:solidFill>
                  <a:schemeClr val="tx1"/>
                </a:solidFill>
              </a:rPr>
              <a:t>unik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dapat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menjadi</a:t>
            </a:r>
            <a:r>
              <a:rPr lang="en-US" sz="2133" dirty="0">
                <a:solidFill>
                  <a:schemeClr val="tx1"/>
                </a:solidFill>
              </a:rPr>
              <a:t> media </a:t>
            </a:r>
            <a:r>
              <a:rPr lang="en-US" sz="2133" dirty="0" err="1">
                <a:solidFill>
                  <a:schemeClr val="tx1"/>
                </a:solidFill>
              </a:rPr>
              <a:t>promosi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bila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memiliki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gambar</a:t>
            </a:r>
            <a:r>
              <a:rPr lang="en-US" sz="2133" dirty="0">
                <a:solidFill>
                  <a:schemeClr val="tx1"/>
                </a:solidFill>
              </a:rPr>
              <a:t> dan </a:t>
            </a:r>
            <a:r>
              <a:rPr lang="en-US" sz="2133" dirty="0" err="1">
                <a:solidFill>
                  <a:schemeClr val="tx1"/>
                </a:solidFill>
              </a:rPr>
              <a:t>warna</a:t>
            </a:r>
            <a:r>
              <a:rPr lang="en-US" sz="2133" dirty="0">
                <a:solidFill>
                  <a:schemeClr val="tx1"/>
                </a:solidFill>
              </a:rPr>
              <a:t> yang </a:t>
            </a:r>
            <a:r>
              <a:rPr lang="en-US" sz="2133" dirty="0" err="1">
                <a:solidFill>
                  <a:schemeClr val="tx1"/>
                </a:solidFill>
              </a:rPr>
              <a:t>menarik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perhatian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calon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konsumen</a:t>
            </a:r>
            <a:r>
              <a:rPr lang="en-US" sz="2133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2A6507-F3EF-4014-8A11-D2F68A967F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sz="2133" dirty="0" err="1">
                <a:solidFill>
                  <a:schemeClr val="tx1"/>
                </a:solidFill>
              </a:rPr>
              <a:t>Kemasan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dengan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ciri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khas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akan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menjadi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identitas</a:t>
            </a:r>
            <a:r>
              <a:rPr lang="en-US" sz="2133" dirty="0">
                <a:solidFill>
                  <a:schemeClr val="tx1"/>
                </a:solidFill>
              </a:rPr>
              <a:t> yang </a:t>
            </a:r>
            <a:r>
              <a:rPr lang="en-US" sz="2133" dirty="0" err="1">
                <a:solidFill>
                  <a:schemeClr val="tx1"/>
                </a:solidFill>
              </a:rPr>
              <a:t>akan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selalu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diingat</a:t>
            </a:r>
            <a:r>
              <a:rPr lang="en-US" sz="2133" dirty="0">
                <a:solidFill>
                  <a:schemeClr val="tx1"/>
                </a:solidFill>
              </a:rPr>
              <a:t> oleh </a:t>
            </a:r>
            <a:r>
              <a:rPr lang="en-US" sz="2133" dirty="0" err="1">
                <a:solidFill>
                  <a:schemeClr val="tx1"/>
                </a:solidFill>
              </a:rPr>
              <a:t>konsumen</a:t>
            </a:r>
            <a:r>
              <a:rPr lang="en-US" sz="2133" dirty="0">
                <a:solidFill>
                  <a:schemeClr val="tx1"/>
                </a:solidFill>
              </a:rPr>
              <a:t>, </a:t>
            </a:r>
            <a:r>
              <a:rPr lang="en-US" sz="2133" dirty="0" err="1">
                <a:solidFill>
                  <a:schemeClr val="tx1"/>
                </a:solidFill>
              </a:rPr>
              <a:t>bentuk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kemasan</a:t>
            </a:r>
            <a:r>
              <a:rPr lang="en-US" sz="2133" dirty="0">
                <a:solidFill>
                  <a:schemeClr val="tx1"/>
                </a:solidFill>
              </a:rPr>
              <a:t> yang </a:t>
            </a:r>
            <a:r>
              <a:rPr lang="en-US" sz="2133" dirty="0" err="1">
                <a:solidFill>
                  <a:schemeClr val="tx1"/>
                </a:solidFill>
              </a:rPr>
              <a:t>menarik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merupakan</a:t>
            </a:r>
            <a:r>
              <a:rPr lang="en-US" sz="2133" dirty="0">
                <a:solidFill>
                  <a:schemeClr val="tx1"/>
                </a:solidFill>
              </a:rPr>
              <a:t> salah </a:t>
            </a:r>
            <a:r>
              <a:rPr lang="en-US" sz="2133" dirty="0" err="1">
                <a:solidFill>
                  <a:schemeClr val="tx1"/>
                </a:solidFill>
              </a:rPr>
              <a:t>satu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identitas</a:t>
            </a:r>
            <a:r>
              <a:rPr lang="en-US" sz="2133" dirty="0">
                <a:solidFill>
                  <a:schemeClr val="tx1"/>
                </a:solidFill>
              </a:rPr>
              <a:t> paling </a:t>
            </a:r>
            <a:r>
              <a:rPr lang="en-US" sz="2133" dirty="0" err="1">
                <a:solidFill>
                  <a:schemeClr val="tx1"/>
                </a:solidFill>
              </a:rPr>
              <a:t>kuat</a:t>
            </a:r>
            <a:r>
              <a:rPr lang="en-US" sz="2133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EBB325-23FF-4D8C-9EAB-D2B0AE270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31" y="33090"/>
            <a:ext cx="1550504" cy="15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22943"/>
      </p:ext>
    </p:extLst>
  </p:cSld>
  <p:clrMapOvr>
    <a:masterClrMapping/>
  </p:clrMapOvr>
  <p:transition spd="slow" advTm="830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671835" y="106264"/>
            <a:ext cx="10058400" cy="815548"/>
          </a:xfrm>
        </p:spPr>
        <p:txBody>
          <a:bodyPr>
            <a:normAutofit fontScale="90000"/>
          </a:bodyPr>
          <a:lstStyle/>
          <a:p>
            <a:r>
              <a:rPr kumimoji="1" lang="en-US" altLang="ja-JP" sz="6000" dirty="0" err="1">
                <a:solidFill>
                  <a:schemeClr val="accent1"/>
                </a:solidFill>
                <a:latin typeface="Route 159 Bold" pitchFamily="50" charset="0"/>
              </a:rPr>
              <a:t>Jalur</a:t>
            </a:r>
            <a:r>
              <a:rPr kumimoji="1" lang="en-US" altLang="ja-JP" sz="6000" dirty="0">
                <a:solidFill>
                  <a:schemeClr val="accent1"/>
                </a:solidFill>
                <a:latin typeface="Route 159 Bold" pitchFamily="50" charset="0"/>
              </a:rPr>
              <a:t> </a:t>
            </a:r>
            <a:r>
              <a:rPr kumimoji="1" lang="en-US" altLang="ja-JP" sz="6000" dirty="0" err="1">
                <a:solidFill>
                  <a:schemeClr val="accent1"/>
                </a:solidFill>
                <a:latin typeface="Route 159 Bold" pitchFamily="50" charset="0"/>
              </a:rPr>
              <a:t>Pemasaran</a:t>
            </a:r>
            <a:endParaRPr kumimoji="1" lang="ja-JP" altLang="en-US" sz="6000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21"/>
          </p:nvPr>
        </p:nvSpPr>
        <p:spPr>
          <a:xfrm>
            <a:off x="-834590" y="4353190"/>
            <a:ext cx="4452372" cy="480053"/>
          </a:xfrm>
        </p:spPr>
        <p:txBody>
          <a:bodyPr/>
          <a:lstStyle/>
          <a:p>
            <a:r>
              <a:rPr kumimoji="1" lang="en-US" altLang="ja-JP" sz="5400" dirty="0" err="1"/>
              <a:t>Tradisonal</a:t>
            </a:r>
            <a:endParaRPr kumimoji="1" lang="ja-JP" altLang="en-US" sz="5400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5"/>
          </p:nvPr>
        </p:nvSpPr>
        <p:spPr>
          <a:xfrm>
            <a:off x="1771286" y="3136046"/>
            <a:ext cx="4452372" cy="480053"/>
          </a:xfrm>
        </p:spPr>
        <p:txBody>
          <a:bodyPr/>
          <a:lstStyle/>
          <a:p>
            <a:r>
              <a:rPr kumimoji="1" lang="en-US" altLang="ja-JP" sz="5400" dirty="0"/>
              <a:t>Retail</a:t>
            </a:r>
            <a:endParaRPr kumimoji="1" lang="ja-JP" altLang="en-US" sz="5400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7"/>
          </p:nvPr>
        </p:nvSpPr>
        <p:spPr>
          <a:xfrm>
            <a:off x="4359965" y="1910102"/>
            <a:ext cx="4452372" cy="480053"/>
          </a:xfrm>
        </p:spPr>
        <p:txBody>
          <a:bodyPr/>
          <a:lstStyle/>
          <a:p>
            <a:r>
              <a:rPr kumimoji="1" lang="en-US" altLang="ja-JP" sz="5400" dirty="0"/>
              <a:t>E-commerce</a:t>
            </a:r>
            <a:endParaRPr kumimoji="1" lang="ja-JP" altLang="en-US" sz="5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D45754-47BF-4969-9289-0457445A39A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2BA4D8D-B15F-4219-B237-6EC00BEA61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C90BB39-8583-4A43-8B0D-251DF77A39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38CFB9-A7FB-4248-9011-23B25BE8E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31" y="33090"/>
            <a:ext cx="1550504" cy="15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68789"/>
      </p:ext>
    </p:extLst>
  </p:cSld>
  <p:clrMapOvr>
    <a:masterClrMapping/>
  </p:clrMapOvr>
  <p:transition spd="slow" advTm="1149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>
                <a:solidFill>
                  <a:schemeClr val="tx1"/>
                </a:solidFill>
                <a:latin typeface="Route 159 Bold" pitchFamily="50" charset="0"/>
              </a:rPr>
              <a:t>Sensus</a:t>
            </a:r>
            <a:r>
              <a:rPr lang="en-US" altLang="ja-JP" dirty="0">
                <a:solidFill>
                  <a:schemeClr val="tx1"/>
                </a:solidFill>
                <a:latin typeface="Route 159 Bold" pitchFamily="50" charset="0"/>
              </a:rPr>
              <a:t> </a:t>
            </a:r>
            <a:r>
              <a:rPr lang="en-US" altLang="ja-JP" dirty="0" err="1">
                <a:solidFill>
                  <a:schemeClr val="tx1"/>
                </a:solidFill>
                <a:latin typeface="Route 159 Bold" pitchFamily="50" charset="0"/>
              </a:rPr>
              <a:t>Ekonomi</a:t>
            </a:r>
            <a:r>
              <a:rPr lang="en-US" altLang="ja-JP" dirty="0">
                <a:solidFill>
                  <a:schemeClr val="tx1"/>
                </a:solidFill>
                <a:latin typeface="Route 159 Bold" pitchFamily="50" charset="0"/>
              </a:rPr>
              <a:t> 2016</a:t>
            </a:r>
            <a:endParaRPr kumimoji="1" lang="ja-JP" altLang="en-US" dirty="0">
              <a:solidFill>
                <a:schemeClr val="tx1"/>
              </a:solidFill>
              <a:latin typeface="Route 159 Bold" pitchFamily="50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31"/>
          </p:nvPr>
        </p:nvSpPr>
        <p:spPr>
          <a:xfrm>
            <a:off x="8106223" y="2468358"/>
            <a:ext cx="3660407" cy="515469"/>
          </a:xfrm>
        </p:spPr>
        <p:txBody>
          <a:bodyPr/>
          <a:lstStyle/>
          <a:p>
            <a:r>
              <a:rPr kumimoji="1" lang="en-US" altLang="ja-JP" sz="2933" dirty="0">
                <a:solidFill>
                  <a:schemeClr val="tx1"/>
                </a:solidFill>
              </a:rPr>
              <a:t>26</a:t>
            </a:r>
            <a:r>
              <a:rPr lang="en-US" altLang="ja-JP" sz="2933" dirty="0">
                <a:solidFill>
                  <a:schemeClr val="tx1"/>
                </a:solidFill>
              </a:rPr>
              <a:t>. 073.</a:t>
            </a:r>
            <a:r>
              <a:rPr lang="ja-JP" altLang="en-US" sz="2933" dirty="0">
                <a:solidFill>
                  <a:schemeClr val="tx1"/>
                </a:solidFill>
              </a:rPr>
              <a:t> </a:t>
            </a:r>
            <a:r>
              <a:rPr lang="en-US" altLang="ja-JP" sz="2933" dirty="0">
                <a:solidFill>
                  <a:schemeClr val="tx1"/>
                </a:solidFill>
              </a:rPr>
              <a:t>689</a:t>
            </a:r>
            <a:r>
              <a:rPr lang="ja-JP" altLang="en-US" sz="2933" dirty="0">
                <a:solidFill>
                  <a:schemeClr val="tx1"/>
                </a:solidFill>
              </a:rPr>
              <a:t> </a:t>
            </a:r>
            <a:r>
              <a:rPr lang="en-US" altLang="ja-JP" sz="2933" dirty="0">
                <a:solidFill>
                  <a:schemeClr val="tx1"/>
                </a:solidFill>
              </a:rPr>
              <a:t>Usaha</a:t>
            </a:r>
            <a:endParaRPr lang="ja-JP" altLang="en-US" sz="2933" dirty="0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32"/>
          </p:nvPr>
        </p:nvSpPr>
        <p:spPr>
          <a:xfrm>
            <a:off x="8106223" y="1851330"/>
            <a:ext cx="4085248" cy="515469"/>
          </a:xfrm>
        </p:spPr>
        <p:txBody>
          <a:bodyPr/>
          <a:lstStyle/>
          <a:p>
            <a:r>
              <a:rPr kumimoji="1" lang="en-US" altLang="ja-JP" sz="2667" dirty="0" err="1">
                <a:solidFill>
                  <a:schemeClr val="tx1"/>
                </a:solidFill>
              </a:rPr>
              <a:t>Jumlah</a:t>
            </a:r>
            <a:r>
              <a:rPr kumimoji="1" lang="en-US" altLang="ja-JP" sz="2667" dirty="0">
                <a:solidFill>
                  <a:schemeClr val="tx1"/>
                </a:solidFill>
              </a:rPr>
              <a:t> UMK di Indonesia</a:t>
            </a:r>
            <a:endParaRPr kumimoji="1" lang="ja-JP" altLang="en-US" sz="2667" dirty="0">
              <a:solidFill>
                <a:schemeClr val="tx1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kumimoji="1" lang="en-US" altLang="ja-JP" sz="2667" dirty="0">
                <a:solidFill>
                  <a:schemeClr val="tx1"/>
                </a:solidFill>
              </a:rPr>
              <a:t>1. 151. 080 Usaha</a:t>
            </a:r>
          </a:p>
          <a:p>
            <a:r>
              <a:rPr kumimoji="1" lang="en-US" altLang="ja-JP" sz="2800" b="1" dirty="0">
                <a:solidFill>
                  <a:schemeClr val="tx1"/>
                </a:solidFill>
              </a:rPr>
              <a:t>Jakarta Barat: </a:t>
            </a:r>
            <a:r>
              <a:rPr lang="en-US" altLang="ja-JP" sz="2800" b="1" dirty="0">
                <a:solidFill>
                  <a:schemeClr val="tx1"/>
                </a:solidFill>
              </a:rPr>
              <a:t>305.076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kumimoji="1" lang="en-US" altLang="ja-JP" sz="2667" dirty="0">
                <a:solidFill>
                  <a:schemeClr val="tx1"/>
                </a:solidFill>
              </a:rPr>
              <a:t>DKI Jakarta</a:t>
            </a:r>
            <a:endParaRPr kumimoji="1" lang="ja-JP" altLang="en-US" sz="2667" dirty="0">
              <a:solidFill>
                <a:schemeClr val="tx1"/>
              </a:solidFill>
            </a:endParaRP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altLang="ja-JP" sz="2667" dirty="0" err="1">
                <a:solidFill>
                  <a:schemeClr val="tx1"/>
                </a:solidFill>
              </a:rPr>
              <a:t>Jabar</a:t>
            </a:r>
            <a:r>
              <a:rPr lang="en-US" altLang="ja-JP" sz="2667" dirty="0">
                <a:solidFill>
                  <a:schemeClr val="tx1"/>
                </a:solidFill>
              </a:rPr>
              <a:t>, </a:t>
            </a:r>
            <a:r>
              <a:rPr lang="en-US" altLang="ja-JP" sz="2667" dirty="0" err="1">
                <a:solidFill>
                  <a:schemeClr val="tx1"/>
                </a:solidFill>
              </a:rPr>
              <a:t>Jateng</a:t>
            </a:r>
            <a:r>
              <a:rPr lang="en-US" altLang="ja-JP" sz="2667" dirty="0">
                <a:solidFill>
                  <a:schemeClr val="tx1"/>
                </a:solidFill>
              </a:rPr>
              <a:t>, </a:t>
            </a:r>
            <a:r>
              <a:rPr lang="en-US" altLang="ja-JP" sz="2667" dirty="0" err="1">
                <a:solidFill>
                  <a:schemeClr val="tx1"/>
                </a:solidFill>
              </a:rPr>
              <a:t>Jatim</a:t>
            </a:r>
            <a:endParaRPr kumimoji="1" lang="ja-JP" altLang="en-US" sz="2667" dirty="0">
              <a:solidFill>
                <a:schemeClr val="tx1"/>
              </a:solidFill>
            </a:endParaRP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38"/>
          </p:nvPr>
        </p:nvSpPr>
        <p:spPr>
          <a:xfrm>
            <a:off x="141206" y="4050941"/>
            <a:ext cx="3944571" cy="515469"/>
          </a:xfrm>
        </p:spPr>
        <p:txBody>
          <a:bodyPr/>
          <a:lstStyle/>
          <a:p>
            <a:r>
              <a:rPr kumimoji="1" lang="en-US" altLang="ja-JP" sz="2667" dirty="0" err="1">
                <a:solidFill>
                  <a:schemeClr val="tx1"/>
                </a:solidFill>
              </a:rPr>
              <a:t>Jumlah</a:t>
            </a:r>
            <a:r>
              <a:rPr kumimoji="1" lang="en-US" altLang="ja-JP" sz="2667" dirty="0">
                <a:solidFill>
                  <a:schemeClr val="tx1"/>
                </a:solidFill>
              </a:rPr>
              <a:t> Tenaga </a:t>
            </a:r>
            <a:r>
              <a:rPr kumimoji="1" lang="en-US" altLang="ja-JP" sz="2667" dirty="0" err="1">
                <a:solidFill>
                  <a:schemeClr val="tx1"/>
                </a:solidFill>
              </a:rPr>
              <a:t>Kerja</a:t>
            </a:r>
            <a:r>
              <a:rPr kumimoji="1" lang="en-US" altLang="ja-JP" sz="2667" dirty="0">
                <a:solidFill>
                  <a:schemeClr val="tx1"/>
                </a:solidFill>
              </a:rPr>
              <a:t> UMK</a:t>
            </a:r>
            <a:endParaRPr kumimoji="1" lang="ja-JP" altLang="en-US" sz="2667" dirty="0">
              <a:solidFill>
                <a:schemeClr val="tx1"/>
              </a:solidFill>
            </a:endParaRPr>
          </a:p>
        </p:txBody>
      </p:sp>
      <p:pic>
        <p:nvPicPr>
          <p:cNvPr id="29" name="図プレースホルダー 28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0" name="図プレースホルダー 29"/>
          <p:cNvPicPr>
            <a:picLocks noGrp="1" noChangeAspect="1"/>
          </p:cNvPicPr>
          <p:nvPr>
            <p:ph type="pic" sz="quarter" idx="4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/>
      </p:pic>
      <p:pic>
        <p:nvPicPr>
          <p:cNvPr id="32" name="図プレースホルダー 31"/>
          <p:cNvPicPr>
            <a:picLocks noGrp="1" noChangeAspect="1"/>
          </p:cNvPicPr>
          <p:nvPr>
            <p:ph type="pic" sz="quarter" idx="4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C7C97C-EF61-4025-A962-EAFE770DA03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0622" y="2477725"/>
            <a:ext cx="3835155" cy="1100756"/>
          </a:xfrm>
        </p:spPr>
        <p:txBody>
          <a:bodyPr/>
          <a:lstStyle/>
          <a:p>
            <a:r>
              <a:rPr lang="en-US" sz="2400" dirty="0" err="1">
                <a:solidFill>
                  <a:schemeClr val="tx1"/>
                </a:solidFill>
              </a:rPr>
              <a:t>Memegang</a:t>
            </a:r>
            <a:r>
              <a:rPr lang="en-US" sz="2400" dirty="0">
                <a:solidFill>
                  <a:schemeClr val="tx1"/>
                </a:solidFill>
              </a:rPr>
              <a:t> 50%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total yang </a:t>
            </a:r>
            <a:r>
              <a:rPr lang="en-US" sz="2400" dirty="0" err="1">
                <a:solidFill>
                  <a:schemeClr val="tx1"/>
                </a:solidFill>
              </a:rPr>
              <a:t>terdapat</a:t>
            </a:r>
            <a:r>
              <a:rPr lang="en-US" sz="2400" dirty="0">
                <a:solidFill>
                  <a:schemeClr val="tx1"/>
                </a:solidFill>
              </a:rPr>
              <a:t> di Indonesia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85AF8E4-B0BD-4731-A135-9E72E800278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sz="2667" dirty="0">
                <a:solidFill>
                  <a:schemeClr val="tx1"/>
                </a:solidFill>
              </a:rPr>
              <a:t>2. 581. 025 Orang</a:t>
            </a:r>
          </a:p>
        </p:txBody>
      </p:sp>
      <p:pic>
        <p:nvPicPr>
          <p:cNvPr id="33" name="図プレースホルダー 11">
            <a:extLst>
              <a:ext uri="{FF2B5EF4-FFF2-40B4-BE49-F238E27FC236}">
                <a16:creationId xmlns:a16="http://schemas.microsoft.com/office/drawing/2014/main" id="{FBF5DFEF-B0A0-43AD-8D16-707BC8D79F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0320" y="4513370"/>
            <a:ext cx="768242" cy="7682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10D8F8-600A-4537-892A-18528CA7D3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92" y="148366"/>
            <a:ext cx="1550504" cy="15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57818"/>
      </p:ext>
    </p:extLst>
  </p:cSld>
  <p:clrMapOvr>
    <a:masterClrMapping/>
  </p:clrMapOvr>
  <p:transition spd="slow" advTm="1160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1730107" y="2813380"/>
            <a:ext cx="4022546" cy="73314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600" dirty="0" err="1">
                <a:solidFill>
                  <a:schemeClr val="bg1"/>
                </a:solidFill>
                <a:latin typeface="Route 159 Light" pitchFamily="50" charset="0"/>
              </a:rPr>
              <a:t>Sertifikat</a:t>
            </a:r>
            <a:r>
              <a:rPr lang="en-US" altLang="ja-JP" sz="3600" dirty="0">
                <a:solidFill>
                  <a:schemeClr val="bg1"/>
                </a:solidFill>
                <a:latin typeface="Route 159 Light" pitchFamily="50" charset="0"/>
              </a:rPr>
              <a:t> Halal</a:t>
            </a:r>
            <a:endParaRPr kumimoji="1" lang="ja-JP" altLang="en-US" sz="3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730107" y="3700512"/>
            <a:ext cx="4022546" cy="73314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600" dirty="0">
                <a:solidFill>
                  <a:srgbClr val="002060"/>
                </a:solidFill>
                <a:latin typeface="Route 159 Light" pitchFamily="50" charset="0"/>
              </a:rPr>
              <a:t>Barcode </a:t>
            </a:r>
            <a:r>
              <a:rPr lang="en-US" altLang="ja-JP" sz="3600" dirty="0" err="1">
                <a:solidFill>
                  <a:srgbClr val="002060"/>
                </a:solidFill>
                <a:latin typeface="Route 159 Light" pitchFamily="50" charset="0"/>
              </a:rPr>
              <a:t>Produk</a:t>
            </a:r>
            <a:endParaRPr kumimoji="1" lang="ja-JP" altLang="en-US" sz="3600" dirty="0">
              <a:solidFill>
                <a:srgbClr val="002060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605061" y="2021661"/>
            <a:ext cx="4147592" cy="73314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600" dirty="0" err="1">
                <a:solidFill>
                  <a:srgbClr val="002060"/>
                </a:solidFill>
                <a:latin typeface="Route 159 Light" pitchFamily="50" charset="0"/>
              </a:rPr>
              <a:t>Ijin</a:t>
            </a:r>
            <a:r>
              <a:rPr lang="en-US" altLang="ja-JP" sz="3600" dirty="0">
                <a:solidFill>
                  <a:srgbClr val="002060"/>
                </a:solidFill>
                <a:latin typeface="Route 159 Light" pitchFamily="50" charset="0"/>
              </a:rPr>
              <a:t> BPOM </a:t>
            </a:r>
            <a:r>
              <a:rPr lang="en-US" altLang="ja-JP" sz="3600" dirty="0" err="1">
                <a:solidFill>
                  <a:srgbClr val="002060"/>
                </a:solidFill>
                <a:latin typeface="Route 159 Light" pitchFamily="50" charset="0"/>
              </a:rPr>
              <a:t>atau</a:t>
            </a:r>
            <a:r>
              <a:rPr lang="en-US" altLang="ja-JP" sz="3600" dirty="0">
                <a:solidFill>
                  <a:srgbClr val="002060"/>
                </a:solidFill>
                <a:latin typeface="Route 159 Light" pitchFamily="50" charset="0"/>
              </a:rPr>
              <a:t> PIRT</a:t>
            </a:r>
            <a:endParaRPr kumimoji="1" lang="ja-JP" altLang="en-US" sz="3600" dirty="0">
              <a:solidFill>
                <a:srgbClr val="002060"/>
              </a:solidFill>
              <a:latin typeface="Route 159 Light" pitchFamily="50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730107" y="4586699"/>
            <a:ext cx="4022546" cy="73314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Route 159 Light" pitchFamily="50" charset="0"/>
              </a:rPr>
              <a:t>Logo </a:t>
            </a:r>
            <a:r>
              <a:rPr lang="en-US" altLang="ja-JP" sz="3600" dirty="0" err="1">
                <a:solidFill>
                  <a:schemeClr val="bg1"/>
                </a:solidFill>
                <a:latin typeface="Route 159 Light" pitchFamily="50" charset="0"/>
              </a:rPr>
              <a:t>atau</a:t>
            </a:r>
            <a:r>
              <a:rPr lang="en-US" altLang="ja-JP" sz="3600" dirty="0">
                <a:solidFill>
                  <a:schemeClr val="bg1"/>
                </a:solidFill>
                <a:latin typeface="Route 159 Light" pitchFamily="50" charset="0"/>
              </a:rPr>
              <a:t> </a:t>
            </a:r>
            <a:r>
              <a:rPr lang="en-US" altLang="ja-JP" sz="3600" dirty="0" err="1">
                <a:solidFill>
                  <a:schemeClr val="bg1"/>
                </a:solidFill>
                <a:latin typeface="Route 159 Light" pitchFamily="50" charset="0"/>
              </a:rPr>
              <a:t>Merek</a:t>
            </a:r>
            <a:endParaRPr kumimoji="1" lang="ja-JP" altLang="en-US" sz="3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id="{2C9C0BD5-7424-452C-ACF4-E1E38C4E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950" y="164638"/>
            <a:ext cx="9566378" cy="802101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Tips </a:t>
            </a:r>
            <a:r>
              <a:rPr kumimoji="1" lang="en-US" altLang="ja-JP" dirty="0" err="1">
                <a:solidFill>
                  <a:schemeClr val="tx1"/>
                </a:solidFill>
              </a:rPr>
              <a:t>Tembus</a:t>
            </a:r>
            <a:r>
              <a:rPr kumimoji="1" lang="en-US" altLang="ja-JP" dirty="0">
                <a:solidFill>
                  <a:schemeClr val="tx1"/>
                </a:solidFill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</a:rPr>
              <a:t>Ritel</a:t>
            </a:r>
            <a:r>
              <a:rPr kumimoji="1" lang="en-US" altLang="ja-JP" dirty="0">
                <a:solidFill>
                  <a:schemeClr val="tx1"/>
                </a:solidFill>
              </a:rPr>
              <a:t> Modern: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角丸四角形 17">
            <a:extLst>
              <a:ext uri="{FF2B5EF4-FFF2-40B4-BE49-F238E27FC236}">
                <a16:creationId xmlns:a16="http://schemas.microsoft.com/office/drawing/2014/main" id="{1827A9B2-449E-434D-A077-D1ABF76EE115}"/>
              </a:ext>
            </a:extLst>
          </p:cNvPr>
          <p:cNvSpPr/>
          <p:nvPr/>
        </p:nvSpPr>
        <p:spPr>
          <a:xfrm>
            <a:off x="5752653" y="2813380"/>
            <a:ext cx="4022546" cy="73314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600" dirty="0" err="1">
                <a:solidFill>
                  <a:schemeClr val="bg1"/>
                </a:solidFill>
                <a:latin typeface="Route 159 Light" pitchFamily="50" charset="0"/>
              </a:rPr>
              <a:t>Diproduksi</a:t>
            </a:r>
            <a:r>
              <a:rPr lang="en-US" altLang="ja-JP" sz="3600" dirty="0">
                <a:solidFill>
                  <a:schemeClr val="bg1"/>
                </a:solidFill>
                <a:latin typeface="Route 159 Light" pitchFamily="50" charset="0"/>
              </a:rPr>
              <a:t> Oleh</a:t>
            </a:r>
            <a:endParaRPr kumimoji="1" lang="ja-JP" altLang="en-US" sz="3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10" name="角丸四角形 18">
            <a:extLst>
              <a:ext uri="{FF2B5EF4-FFF2-40B4-BE49-F238E27FC236}">
                <a16:creationId xmlns:a16="http://schemas.microsoft.com/office/drawing/2014/main" id="{B6D66F12-FF3F-4293-B299-1CA26955DC91}"/>
              </a:ext>
            </a:extLst>
          </p:cNvPr>
          <p:cNvSpPr/>
          <p:nvPr/>
        </p:nvSpPr>
        <p:spPr>
          <a:xfrm>
            <a:off x="5752653" y="3700512"/>
            <a:ext cx="4022546" cy="73314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600" dirty="0" err="1">
                <a:solidFill>
                  <a:srgbClr val="002060"/>
                </a:solidFill>
                <a:latin typeface="Route 159 Light" pitchFamily="50" charset="0"/>
              </a:rPr>
              <a:t>Komposisi</a:t>
            </a:r>
            <a:r>
              <a:rPr lang="en-US" altLang="ja-JP" sz="3600" dirty="0">
                <a:solidFill>
                  <a:srgbClr val="002060"/>
                </a:solidFill>
                <a:latin typeface="Route 159 Light" pitchFamily="50" charset="0"/>
              </a:rPr>
              <a:t> </a:t>
            </a:r>
            <a:r>
              <a:rPr lang="en-US" altLang="ja-JP" sz="3600" dirty="0" err="1">
                <a:solidFill>
                  <a:srgbClr val="002060"/>
                </a:solidFill>
                <a:latin typeface="Route 159 Light" pitchFamily="50" charset="0"/>
              </a:rPr>
              <a:t>Produk</a:t>
            </a:r>
            <a:endParaRPr kumimoji="1" lang="ja-JP" altLang="en-US" sz="3600" dirty="0">
              <a:solidFill>
                <a:srgbClr val="002060"/>
              </a:solidFill>
              <a:latin typeface="Route 159 Light" pitchFamily="50" charset="0"/>
            </a:endParaRPr>
          </a:p>
        </p:txBody>
      </p:sp>
      <p:sp>
        <p:nvSpPr>
          <p:cNvPr id="11" name="角丸四角形 19">
            <a:extLst>
              <a:ext uri="{FF2B5EF4-FFF2-40B4-BE49-F238E27FC236}">
                <a16:creationId xmlns:a16="http://schemas.microsoft.com/office/drawing/2014/main" id="{D215E24C-3E27-4D82-8BE2-65E2B007C1F5}"/>
              </a:ext>
            </a:extLst>
          </p:cNvPr>
          <p:cNvSpPr/>
          <p:nvPr/>
        </p:nvSpPr>
        <p:spPr>
          <a:xfrm>
            <a:off x="5752653" y="1991128"/>
            <a:ext cx="4022546" cy="73314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600" dirty="0" err="1">
                <a:solidFill>
                  <a:srgbClr val="002060"/>
                </a:solidFill>
                <a:latin typeface="Route 159 Light" pitchFamily="50" charset="0"/>
              </a:rPr>
              <a:t>Berat</a:t>
            </a:r>
            <a:r>
              <a:rPr lang="en-US" altLang="ja-JP" sz="3600" dirty="0">
                <a:solidFill>
                  <a:srgbClr val="002060"/>
                </a:solidFill>
                <a:latin typeface="Route 159 Light" pitchFamily="50" charset="0"/>
              </a:rPr>
              <a:t> </a:t>
            </a:r>
            <a:r>
              <a:rPr lang="en-US" altLang="ja-JP" sz="3600" dirty="0" err="1">
                <a:solidFill>
                  <a:srgbClr val="002060"/>
                </a:solidFill>
                <a:latin typeface="Route 159 Light" pitchFamily="50" charset="0"/>
              </a:rPr>
              <a:t>Bersih</a:t>
            </a:r>
            <a:endParaRPr kumimoji="1" lang="ja-JP" altLang="en-US" sz="3600" dirty="0">
              <a:solidFill>
                <a:srgbClr val="002060"/>
              </a:solidFill>
              <a:latin typeface="Route 159 Light" pitchFamily="50" charset="0"/>
            </a:endParaRPr>
          </a:p>
        </p:txBody>
      </p:sp>
      <p:sp>
        <p:nvSpPr>
          <p:cNvPr id="12" name="角丸四角形 23">
            <a:extLst>
              <a:ext uri="{FF2B5EF4-FFF2-40B4-BE49-F238E27FC236}">
                <a16:creationId xmlns:a16="http://schemas.microsoft.com/office/drawing/2014/main" id="{E8CC76DD-248A-46E4-8D39-876EA129B578}"/>
              </a:ext>
            </a:extLst>
          </p:cNvPr>
          <p:cNvSpPr/>
          <p:nvPr/>
        </p:nvSpPr>
        <p:spPr>
          <a:xfrm>
            <a:off x="5752653" y="4586699"/>
            <a:ext cx="4022546" cy="73314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Route 159 Light" pitchFamily="50" charset="0"/>
              </a:rPr>
              <a:t>Info Nilai </a:t>
            </a:r>
            <a:r>
              <a:rPr lang="en-US" altLang="ja-JP" sz="3600" dirty="0" err="1">
                <a:solidFill>
                  <a:schemeClr val="bg1"/>
                </a:solidFill>
                <a:latin typeface="Route 159 Light" pitchFamily="50" charset="0"/>
              </a:rPr>
              <a:t>Gizi</a:t>
            </a:r>
            <a:endParaRPr kumimoji="1" lang="ja-JP" altLang="en-US" sz="3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13C0A-BCA3-4E04-AC26-2A1ACE3CD8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15" name="角丸四角形 23">
            <a:extLst>
              <a:ext uri="{FF2B5EF4-FFF2-40B4-BE49-F238E27FC236}">
                <a16:creationId xmlns:a16="http://schemas.microsoft.com/office/drawing/2014/main" id="{61A65DBA-C60D-48AD-907B-AA54D818DC5A}"/>
              </a:ext>
            </a:extLst>
          </p:cNvPr>
          <p:cNvSpPr/>
          <p:nvPr/>
        </p:nvSpPr>
        <p:spPr>
          <a:xfrm>
            <a:off x="2928580" y="5406642"/>
            <a:ext cx="5309365" cy="73314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600" dirty="0">
                <a:solidFill>
                  <a:srgbClr val="002060"/>
                </a:solidFill>
                <a:latin typeface="Route 159 Light" pitchFamily="50" charset="0"/>
              </a:rPr>
              <a:t>Info </a:t>
            </a:r>
            <a:r>
              <a:rPr lang="en-US" altLang="ja-JP" sz="3600" dirty="0" err="1">
                <a:solidFill>
                  <a:srgbClr val="002060"/>
                </a:solidFill>
                <a:latin typeface="Route 159 Light" pitchFamily="50" charset="0"/>
              </a:rPr>
              <a:t>Layanan</a:t>
            </a:r>
            <a:r>
              <a:rPr lang="en-US" altLang="ja-JP" sz="3600" dirty="0">
                <a:solidFill>
                  <a:srgbClr val="002060"/>
                </a:solidFill>
                <a:latin typeface="Route 159 Light" pitchFamily="50" charset="0"/>
              </a:rPr>
              <a:t> </a:t>
            </a:r>
            <a:r>
              <a:rPr lang="en-US" altLang="ja-JP" sz="3600" dirty="0" err="1">
                <a:solidFill>
                  <a:srgbClr val="002060"/>
                </a:solidFill>
                <a:latin typeface="Route 159 Light" pitchFamily="50" charset="0"/>
              </a:rPr>
              <a:t>Konsumen</a:t>
            </a:r>
            <a:endParaRPr kumimoji="1" lang="ja-JP" altLang="en-US" sz="3600" dirty="0">
              <a:solidFill>
                <a:srgbClr val="002060"/>
              </a:solidFill>
              <a:latin typeface="Route 159 Light" pitchFamily="50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BD2960-CF9E-42AF-9677-F7AA1FD19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31" y="33090"/>
            <a:ext cx="1550504" cy="15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47912"/>
      </p:ext>
    </p:extLst>
  </p:cSld>
  <p:clrMapOvr>
    <a:masterClrMapping/>
  </p:clrMapOvr>
  <p:transition spd="slow" advTm="1192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25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4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229552" y="2503914"/>
            <a:ext cx="11435066" cy="73314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ja-JP" sz="3600" dirty="0">
                <a:solidFill>
                  <a:schemeClr val="bg1"/>
                </a:solidFill>
                <a:latin typeface="Route 159 Light" pitchFamily="50" charset="0"/>
              </a:rPr>
              <a:t>	2. </a:t>
            </a:r>
            <a:r>
              <a:rPr lang="en-US" altLang="ja-JP" sz="3600" dirty="0" err="1">
                <a:solidFill>
                  <a:schemeClr val="bg1"/>
                </a:solidFill>
                <a:latin typeface="Route 159 Light" pitchFamily="50" charset="0"/>
              </a:rPr>
              <a:t>Siapkan</a:t>
            </a:r>
            <a:r>
              <a:rPr lang="en-US" altLang="ja-JP" sz="3600" dirty="0">
                <a:solidFill>
                  <a:schemeClr val="bg1"/>
                </a:solidFill>
                <a:latin typeface="Route 159 Light" pitchFamily="50" charset="0"/>
              </a:rPr>
              <a:t> </a:t>
            </a:r>
            <a:r>
              <a:rPr lang="en-US" altLang="ja-JP" sz="3600" dirty="0" err="1">
                <a:solidFill>
                  <a:schemeClr val="bg1"/>
                </a:solidFill>
                <a:latin typeface="Route 159 Light" pitchFamily="50" charset="0"/>
              </a:rPr>
              <a:t>kemasan</a:t>
            </a:r>
            <a:r>
              <a:rPr lang="en-US" altLang="ja-JP" sz="3600" dirty="0">
                <a:solidFill>
                  <a:schemeClr val="bg1"/>
                </a:solidFill>
                <a:latin typeface="Route 159 Light" pitchFamily="50" charset="0"/>
              </a:rPr>
              <a:t> </a:t>
            </a:r>
            <a:r>
              <a:rPr lang="en-US" altLang="ja-JP" sz="3600" dirty="0" err="1">
                <a:solidFill>
                  <a:schemeClr val="bg1"/>
                </a:solidFill>
                <a:latin typeface="Route 159 Light" pitchFamily="50" charset="0"/>
              </a:rPr>
              <a:t>produk</a:t>
            </a:r>
            <a:r>
              <a:rPr lang="en-US" altLang="ja-JP" sz="3600" dirty="0">
                <a:solidFill>
                  <a:schemeClr val="bg1"/>
                </a:solidFill>
                <a:latin typeface="Route 159 Light" pitchFamily="50" charset="0"/>
              </a:rPr>
              <a:t> yang </a:t>
            </a:r>
            <a:r>
              <a:rPr lang="en-US" altLang="ja-JP" sz="3600" dirty="0" err="1">
                <a:solidFill>
                  <a:schemeClr val="bg1"/>
                </a:solidFill>
                <a:latin typeface="Route 159 Light" pitchFamily="50" charset="0"/>
              </a:rPr>
              <a:t>menjual</a:t>
            </a:r>
            <a:endParaRPr kumimoji="1" lang="ja-JP" altLang="en-US" sz="3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229552" y="3391046"/>
            <a:ext cx="11435066" cy="98029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200" dirty="0">
                <a:solidFill>
                  <a:srgbClr val="002060"/>
                </a:solidFill>
                <a:latin typeface="Route 159 Light" pitchFamily="50" charset="0"/>
              </a:rPr>
              <a:t>	3. </a:t>
            </a:r>
            <a:r>
              <a:rPr lang="en-US" altLang="ja-JP" sz="3200" dirty="0" err="1">
                <a:solidFill>
                  <a:srgbClr val="002060"/>
                </a:solidFill>
                <a:latin typeface="Route 159 Light" pitchFamily="50" charset="0"/>
              </a:rPr>
              <a:t>Persiapkan</a:t>
            </a:r>
            <a:r>
              <a:rPr lang="en-US" altLang="ja-JP" sz="3200" dirty="0">
                <a:solidFill>
                  <a:srgbClr val="002060"/>
                </a:solidFill>
                <a:latin typeface="Route 159 Light" pitchFamily="50" charset="0"/>
              </a:rPr>
              <a:t> </a:t>
            </a:r>
            <a:r>
              <a:rPr lang="en-US" altLang="ja-JP" sz="3200" dirty="0" err="1">
                <a:solidFill>
                  <a:srgbClr val="002060"/>
                </a:solidFill>
                <a:latin typeface="Route 159 Light" pitchFamily="50" charset="0"/>
              </a:rPr>
              <a:t>pengadaan</a:t>
            </a:r>
            <a:r>
              <a:rPr lang="en-US" altLang="ja-JP" sz="3200" dirty="0">
                <a:solidFill>
                  <a:srgbClr val="002060"/>
                </a:solidFill>
                <a:latin typeface="Route 159 Light" pitchFamily="50" charset="0"/>
              </a:rPr>
              <a:t> </a:t>
            </a:r>
            <a:r>
              <a:rPr lang="en-US" altLang="ja-JP" sz="3200" dirty="0" err="1">
                <a:solidFill>
                  <a:srgbClr val="002060"/>
                </a:solidFill>
                <a:latin typeface="Route 159 Light" pitchFamily="50" charset="0"/>
              </a:rPr>
              <a:t>mesin</a:t>
            </a:r>
            <a:r>
              <a:rPr lang="en-US" altLang="ja-JP" sz="3200" dirty="0">
                <a:solidFill>
                  <a:srgbClr val="002060"/>
                </a:solidFill>
                <a:latin typeface="Route 159 Light" pitchFamily="50" charset="0"/>
              </a:rPr>
              <a:t> </a:t>
            </a:r>
            <a:r>
              <a:rPr lang="en-US" altLang="ja-JP" sz="3200" dirty="0" err="1">
                <a:solidFill>
                  <a:srgbClr val="002060"/>
                </a:solidFill>
                <a:latin typeface="Route 159 Light" pitchFamily="50" charset="0"/>
              </a:rPr>
              <a:t>untuk</a:t>
            </a:r>
            <a:r>
              <a:rPr lang="en-US" altLang="ja-JP" sz="3200" dirty="0">
                <a:solidFill>
                  <a:srgbClr val="002060"/>
                </a:solidFill>
                <a:latin typeface="Route 159 Light" pitchFamily="50" charset="0"/>
              </a:rPr>
              <a:t> </a:t>
            </a:r>
            <a:r>
              <a:rPr lang="en-US" altLang="ja-JP" sz="3200" dirty="0" err="1">
                <a:solidFill>
                  <a:srgbClr val="002060"/>
                </a:solidFill>
                <a:latin typeface="Route 159 Light" pitchFamily="50" charset="0"/>
              </a:rPr>
              <a:t>mengoptimalkan</a:t>
            </a:r>
            <a:endParaRPr lang="en-US" altLang="ja-JP" sz="3200" dirty="0">
              <a:solidFill>
                <a:srgbClr val="002060"/>
              </a:solidFill>
              <a:latin typeface="Route 159 Light" pitchFamily="50" charset="0"/>
            </a:endParaRPr>
          </a:p>
          <a:p>
            <a:r>
              <a:rPr lang="en-US" altLang="ja-JP" sz="3200" dirty="0">
                <a:solidFill>
                  <a:srgbClr val="002060"/>
                </a:solidFill>
                <a:latin typeface="Route 159 Light" pitchFamily="50" charset="0"/>
              </a:rPr>
              <a:t>	    </a:t>
            </a:r>
            <a:r>
              <a:rPr lang="en-US" altLang="ja-JP" sz="3200" dirty="0" err="1">
                <a:solidFill>
                  <a:srgbClr val="002060"/>
                </a:solidFill>
                <a:latin typeface="Route 159 Light" pitchFamily="50" charset="0"/>
              </a:rPr>
              <a:t>operasional</a:t>
            </a:r>
            <a:r>
              <a:rPr lang="en-US" altLang="ja-JP" sz="3200" dirty="0">
                <a:solidFill>
                  <a:srgbClr val="002060"/>
                </a:solidFill>
                <a:latin typeface="Route 159 Light" pitchFamily="50" charset="0"/>
              </a:rPr>
              <a:t> </a:t>
            </a:r>
            <a:r>
              <a:rPr lang="en-US" altLang="ja-JP" sz="3200" dirty="0" err="1">
                <a:solidFill>
                  <a:srgbClr val="002060"/>
                </a:solidFill>
                <a:latin typeface="Route 159 Light" pitchFamily="50" charset="0"/>
              </a:rPr>
              <a:t>kerja</a:t>
            </a:r>
            <a:endParaRPr kumimoji="1" lang="ja-JP" altLang="en-US" sz="3200" dirty="0">
              <a:solidFill>
                <a:srgbClr val="002060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29552" y="1681662"/>
            <a:ext cx="11435066" cy="73314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ja-JP" sz="3600" dirty="0">
                <a:solidFill>
                  <a:srgbClr val="002060"/>
                </a:solidFill>
                <a:latin typeface="Route 159 Light" pitchFamily="50" charset="0"/>
              </a:rPr>
              <a:t>	1. </a:t>
            </a:r>
            <a:r>
              <a:rPr lang="en-US" altLang="ja-JP" sz="3600" dirty="0" err="1">
                <a:solidFill>
                  <a:srgbClr val="002060"/>
                </a:solidFill>
                <a:latin typeface="Route 159 Light" pitchFamily="50" charset="0"/>
              </a:rPr>
              <a:t>Lengkapi</a:t>
            </a:r>
            <a:r>
              <a:rPr lang="en-US" altLang="ja-JP" sz="3600" dirty="0">
                <a:solidFill>
                  <a:srgbClr val="002060"/>
                </a:solidFill>
                <a:latin typeface="Route 159 Light" pitchFamily="50" charset="0"/>
              </a:rPr>
              <a:t> </a:t>
            </a:r>
            <a:r>
              <a:rPr lang="en-US" altLang="ja-JP" sz="3600" dirty="0" err="1">
                <a:solidFill>
                  <a:srgbClr val="002060"/>
                </a:solidFill>
                <a:latin typeface="Route 159 Light" pitchFamily="50" charset="0"/>
              </a:rPr>
              <a:t>izin</a:t>
            </a:r>
            <a:r>
              <a:rPr lang="en-US" altLang="ja-JP" sz="3600" dirty="0">
                <a:solidFill>
                  <a:srgbClr val="002060"/>
                </a:solidFill>
                <a:latin typeface="Route 159 Light" pitchFamily="50" charset="0"/>
              </a:rPr>
              <a:t> </a:t>
            </a:r>
            <a:r>
              <a:rPr lang="en-US" altLang="ja-JP" sz="3600" dirty="0" err="1">
                <a:solidFill>
                  <a:srgbClr val="002060"/>
                </a:solidFill>
                <a:latin typeface="Route 159 Light" pitchFamily="50" charset="0"/>
              </a:rPr>
              <a:t>usaha</a:t>
            </a:r>
            <a:r>
              <a:rPr lang="en-US" altLang="ja-JP" sz="3600" dirty="0">
                <a:solidFill>
                  <a:srgbClr val="002060"/>
                </a:solidFill>
                <a:latin typeface="Route 159 Light" pitchFamily="50" charset="0"/>
              </a:rPr>
              <a:t> </a:t>
            </a:r>
            <a:r>
              <a:rPr lang="en-US" altLang="ja-JP" sz="3600" dirty="0" err="1">
                <a:solidFill>
                  <a:srgbClr val="002060"/>
                </a:solidFill>
                <a:latin typeface="Route 159 Light" pitchFamily="50" charset="0"/>
              </a:rPr>
              <a:t>untuk</a:t>
            </a:r>
            <a:r>
              <a:rPr lang="en-US" altLang="ja-JP" sz="3600" dirty="0">
                <a:solidFill>
                  <a:srgbClr val="002060"/>
                </a:solidFill>
                <a:latin typeface="Route 159 Light" pitchFamily="50" charset="0"/>
              </a:rPr>
              <a:t> </a:t>
            </a:r>
            <a:r>
              <a:rPr lang="en-US" altLang="ja-JP" sz="3600" dirty="0" err="1">
                <a:solidFill>
                  <a:srgbClr val="002060"/>
                </a:solidFill>
                <a:latin typeface="Route 159 Light" pitchFamily="50" charset="0"/>
              </a:rPr>
              <a:t>memperluas</a:t>
            </a:r>
            <a:r>
              <a:rPr lang="en-US" altLang="ja-JP" sz="3600" dirty="0">
                <a:solidFill>
                  <a:srgbClr val="002060"/>
                </a:solidFill>
                <a:latin typeface="Route 159 Light" pitchFamily="50" charset="0"/>
              </a:rPr>
              <a:t> pasar</a:t>
            </a:r>
            <a:endParaRPr kumimoji="1" lang="ja-JP" altLang="en-US" sz="3600" dirty="0">
              <a:solidFill>
                <a:srgbClr val="002060"/>
              </a:solidFill>
              <a:latin typeface="Route 159 Light" pitchFamily="50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229552" y="4562591"/>
            <a:ext cx="11435066" cy="73314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ja-JP" sz="3600" dirty="0">
                <a:solidFill>
                  <a:schemeClr val="bg1"/>
                </a:solidFill>
                <a:latin typeface="Route 159 Light" pitchFamily="50" charset="0"/>
              </a:rPr>
              <a:t>	4. </a:t>
            </a:r>
            <a:r>
              <a:rPr lang="en-US" altLang="ja-JP" sz="3600" dirty="0" err="1">
                <a:solidFill>
                  <a:schemeClr val="bg1"/>
                </a:solidFill>
                <a:latin typeface="Route 159 Light" pitchFamily="50" charset="0"/>
              </a:rPr>
              <a:t>Ikut</a:t>
            </a:r>
            <a:r>
              <a:rPr lang="en-US" altLang="ja-JP" sz="3600" dirty="0">
                <a:solidFill>
                  <a:schemeClr val="bg1"/>
                </a:solidFill>
                <a:latin typeface="Route 159 Light" pitchFamily="50" charset="0"/>
              </a:rPr>
              <a:t> </a:t>
            </a:r>
            <a:r>
              <a:rPr lang="en-US" altLang="ja-JP" sz="3600" dirty="0" err="1">
                <a:solidFill>
                  <a:schemeClr val="bg1"/>
                </a:solidFill>
                <a:latin typeface="Route 159 Light" pitchFamily="50" charset="0"/>
              </a:rPr>
              <a:t>sertakan</a:t>
            </a:r>
            <a:r>
              <a:rPr lang="en-US" altLang="ja-JP" sz="3600" dirty="0">
                <a:solidFill>
                  <a:schemeClr val="bg1"/>
                </a:solidFill>
                <a:latin typeface="Route 159 Light" pitchFamily="50" charset="0"/>
              </a:rPr>
              <a:t> internet </a:t>
            </a:r>
            <a:r>
              <a:rPr lang="en-US" altLang="ja-JP" sz="3600" dirty="0" err="1">
                <a:solidFill>
                  <a:schemeClr val="bg1"/>
                </a:solidFill>
                <a:latin typeface="Route 159 Light" pitchFamily="50" charset="0"/>
              </a:rPr>
              <a:t>dalam</a:t>
            </a:r>
            <a:r>
              <a:rPr lang="en-US" altLang="ja-JP" sz="3600" dirty="0">
                <a:solidFill>
                  <a:schemeClr val="bg1"/>
                </a:solidFill>
                <a:latin typeface="Route 159 Light" pitchFamily="50" charset="0"/>
              </a:rPr>
              <a:t> </a:t>
            </a:r>
            <a:r>
              <a:rPr lang="en-US" altLang="ja-JP" sz="3600" dirty="0" err="1">
                <a:solidFill>
                  <a:schemeClr val="bg1"/>
                </a:solidFill>
                <a:latin typeface="Route 159 Light" pitchFamily="50" charset="0"/>
              </a:rPr>
              <a:t>memasarkan</a:t>
            </a:r>
            <a:r>
              <a:rPr lang="en-US" altLang="ja-JP" sz="3600" dirty="0">
                <a:solidFill>
                  <a:schemeClr val="bg1"/>
                </a:solidFill>
                <a:latin typeface="Route 159 Light" pitchFamily="50" charset="0"/>
              </a:rPr>
              <a:t> </a:t>
            </a:r>
            <a:r>
              <a:rPr lang="en-US" altLang="ja-JP" sz="3600" dirty="0" err="1">
                <a:solidFill>
                  <a:schemeClr val="bg1"/>
                </a:solidFill>
                <a:latin typeface="Route 159 Light" pitchFamily="50" charset="0"/>
              </a:rPr>
              <a:t>produk</a:t>
            </a:r>
            <a:endParaRPr kumimoji="1" lang="ja-JP" altLang="en-US" sz="3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id="{2C9C0BD5-7424-452C-ACF4-E1E38C4E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950" y="164638"/>
            <a:ext cx="9566378" cy="802101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4 Hal agar </a:t>
            </a:r>
            <a:r>
              <a:rPr kumimoji="1" lang="en-US" altLang="ja-JP" dirty="0" err="1">
                <a:solidFill>
                  <a:schemeClr val="tx1"/>
                </a:solidFill>
              </a:rPr>
              <a:t>bisnis</a:t>
            </a:r>
            <a:r>
              <a:rPr kumimoji="1" lang="en-US" altLang="ja-JP" dirty="0">
                <a:solidFill>
                  <a:schemeClr val="tx1"/>
                </a:solidFill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</a:rPr>
              <a:t>tak</a:t>
            </a:r>
            <a:r>
              <a:rPr kumimoji="1" lang="en-US" altLang="ja-JP" dirty="0">
                <a:solidFill>
                  <a:schemeClr val="tx1"/>
                </a:solidFill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</a:rPr>
              <a:t>tergilas</a:t>
            </a:r>
            <a:r>
              <a:rPr kumimoji="1" lang="en-US" altLang="ja-JP" dirty="0">
                <a:solidFill>
                  <a:schemeClr val="tx1"/>
                </a:solidFill>
              </a:rPr>
              <a:t>: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E61CA1-9B0C-4A43-952A-270C5F20F1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9493ED-DA48-4B72-AF35-977572E61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31" y="33090"/>
            <a:ext cx="1550504" cy="15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00382"/>
      </p:ext>
    </p:extLst>
  </p:cSld>
  <p:clrMapOvr>
    <a:masterClrMapping/>
  </p:clrMapOvr>
  <p:transition spd="slow" advTm="1192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25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4145CA7-EBF3-4C2A-9380-A07931DE136E}"/>
              </a:ext>
            </a:extLst>
          </p:cNvPr>
          <p:cNvSpPr/>
          <p:nvPr/>
        </p:nvSpPr>
        <p:spPr>
          <a:xfrm>
            <a:off x="8472825" y="5036504"/>
            <a:ext cx="3718647" cy="1444815"/>
          </a:xfrm>
          <a:prstGeom prst="rect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ED21B2-932C-4F76-A92B-C605E55E9444}"/>
              </a:ext>
            </a:extLst>
          </p:cNvPr>
          <p:cNvSpPr/>
          <p:nvPr/>
        </p:nvSpPr>
        <p:spPr>
          <a:xfrm>
            <a:off x="7291531" y="4056330"/>
            <a:ext cx="4714332" cy="790579"/>
          </a:xfrm>
          <a:prstGeom prst="rect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80E647-27F0-426B-B910-35BEBE3F1FF5}"/>
              </a:ext>
            </a:extLst>
          </p:cNvPr>
          <p:cNvSpPr/>
          <p:nvPr/>
        </p:nvSpPr>
        <p:spPr>
          <a:xfrm>
            <a:off x="6096000" y="2732982"/>
            <a:ext cx="5909863" cy="1188765"/>
          </a:xfrm>
          <a:prstGeom prst="rect">
            <a:avLst/>
          </a:prstGeom>
          <a:solidFill>
            <a:srgbClr val="92D05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60CE61-C5E5-45A0-AFD7-245AF0223C65}"/>
              </a:ext>
            </a:extLst>
          </p:cNvPr>
          <p:cNvSpPr/>
          <p:nvPr/>
        </p:nvSpPr>
        <p:spPr>
          <a:xfrm>
            <a:off x="5099095" y="1760576"/>
            <a:ext cx="5909863" cy="839582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4F64F6-1FAD-41FB-824C-EA932624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Fungsi</a:t>
            </a:r>
            <a:r>
              <a:rPr lang="en-US" dirty="0">
                <a:solidFill>
                  <a:srgbClr val="002060"/>
                </a:solidFill>
              </a:rPr>
              <a:t> Lain Marketing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39964-5032-4003-9AC2-0D0B501A59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-127612" y="1964837"/>
            <a:ext cx="4762471" cy="480053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Sales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8FB707-1D00-45A9-AA02-28F3EE80F3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71449" y="3052958"/>
            <a:ext cx="4762471" cy="480053"/>
          </a:xfrm>
        </p:spPr>
        <p:txBody>
          <a:bodyPr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Alat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Promosi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B1E983F-0A02-4E8E-8739-8E6B63A2D9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271582" y="4141079"/>
            <a:ext cx="4762471" cy="480053"/>
          </a:xfrm>
        </p:spPr>
        <p:txBody>
          <a:bodyPr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Riset</a:t>
            </a:r>
            <a:r>
              <a:rPr lang="en-US" sz="3200" dirty="0">
                <a:solidFill>
                  <a:schemeClr val="tx1"/>
                </a:solidFill>
              </a:rPr>
              <a:t> dan </a:t>
            </a:r>
            <a:r>
              <a:rPr lang="en-US" sz="3200" dirty="0" err="1">
                <a:solidFill>
                  <a:schemeClr val="tx1"/>
                </a:solidFill>
              </a:rPr>
              <a:t>Pengembangan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8E5B61E-150E-45C0-B075-4C66154192D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72789" y="5229200"/>
            <a:ext cx="4762471" cy="480053"/>
          </a:xfrm>
        </p:spPr>
        <p:txBody>
          <a:bodyPr/>
          <a:lstStyle/>
          <a:p>
            <a:pPr algn="ctr"/>
            <a:r>
              <a:rPr lang="en-US" sz="2933" dirty="0">
                <a:solidFill>
                  <a:schemeClr val="tx1"/>
                </a:solidFill>
              </a:rPr>
              <a:t>Marketing Communication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0E1B39A-43D4-46DA-A4C5-4248271B24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02027" y="1707183"/>
            <a:ext cx="6066465" cy="856096"/>
          </a:xfrm>
        </p:spPr>
        <p:txBody>
          <a:bodyPr>
            <a:noAutofit/>
          </a:bodyPr>
          <a:lstStyle/>
          <a:p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Aktivitas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penjualan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produk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yang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menghasilkan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keuntungan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bagi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perusahaan</a:t>
            </a:r>
            <a:endParaRPr lang="en-US" sz="2267" dirty="0">
              <a:solidFill>
                <a:schemeClr val="tx1"/>
              </a:solidFill>
              <a:latin typeface="Route 159 SemiBold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22DC85C-A06C-40FB-8549-772F05605EE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25006" y="2882593"/>
            <a:ext cx="6066465" cy="856096"/>
          </a:xfrm>
        </p:spPr>
        <p:txBody>
          <a:bodyPr>
            <a:noAutofit/>
          </a:bodyPr>
          <a:lstStyle/>
          <a:p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Aktivitas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memperkenalkan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suatu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produk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atau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perusahaan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kepada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khalayak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luas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dengan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tujuan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menarik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minat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masyarakat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EF3E8FC-7745-4FF9-9BA9-2CD4BD2EDCC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291531" y="3968369"/>
            <a:ext cx="4762471" cy="856096"/>
          </a:xfrm>
        </p:spPr>
        <p:txBody>
          <a:bodyPr>
            <a:noAutofit/>
          </a:bodyPr>
          <a:lstStyle/>
          <a:p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Untuk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melakukan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peningkatan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kualitas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produk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di masa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depan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.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8F6180B-51FB-472F-BFEA-3C661BAEE73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68572" y="5241990"/>
            <a:ext cx="3860465" cy="8560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Untuk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menjalin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hubungan</a:t>
            </a:r>
            <a:endParaRPr lang="en-US" sz="2267" dirty="0">
              <a:solidFill>
                <a:schemeClr val="tx1"/>
              </a:solidFill>
              <a:latin typeface="Route 159 SemiBold"/>
            </a:endParaRPr>
          </a:p>
          <a:p>
            <a:pPr>
              <a:lnSpc>
                <a:spcPct val="100000"/>
              </a:lnSpc>
            </a:pP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baik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dengan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masyarakat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atau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</a:t>
            </a:r>
            <a:r>
              <a:rPr lang="en-US" sz="2267" dirty="0" err="1">
                <a:solidFill>
                  <a:schemeClr val="tx1"/>
                </a:solidFill>
                <a:latin typeface="Route 159 SemiBold"/>
              </a:rPr>
              <a:t>perusahaan</a:t>
            </a:r>
            <a:r>
              <a:rPr lang="en-US" sz="2267" dirty="0">
                <a:solidFill>
                  <a:schemeClr val="tx1"/>
                </a:solidFill>
                <a:latin typeface="Route 159 SemiBold"/>
              </a:rPr>
              <a:t> lain.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6C0A51D-0651-4AF0-86C1-71D106306407}"/>
              </a:ext>
            </a:extLst>
          </p:cNvPr>
          <p:cNvSpPr/>
          <p:nvPr/>
        </p:nvSpPr>
        <p:spPr>
          <a:xfrm>
            <a:off x="442655" y="4889951"/>
            <a:ext cx="1257587" cy="1208135"/>
          </a:xfrm>
          <a:prstGeom prst="ellipse">
            <a:avLst/>
          </a:prstGeom>
          <a:solidFill>
            <a:srgbClr val="0070C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39F709-D763-48F2-B3F7-B258D1D44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31" y="33090"/>
            <a:ext cx="1550504" cy="15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40425"/>
      </p:ext>
    </p:extLst>
  </p:cSld>
  <p:clrMapOvr>
    <a:masterClrMapping/>
  </p:clrMapOvr>
  <p:transition spd="slow" advTm="904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BAB III Indi - Word">
            <a:extLst>
              <a:ext uri="{FF2B5EF4-FFF2-40B4-BE49-F238E27FC236}">
                <a16:creationId xmlns:a16="http://schemas.microsoft.com/office/drawing/2014/main" id="{9F0F588C-E2EF-461D-827D-C1E247490B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0" t="25907" r="25825" b="5903"/>
          <a:stretch/>
        </p:blipFill>
        <p:spPr>
          <a:xfrm>
            <a:off x="6331543" y="188919"/>
            <a:ext cx="4641786" cy="6669081"/>
          </a:xfrm>
        </p:spPr>
      </p:pic>
      <p:sp>
        <p:nvSpPr>
          <p:cNvPr id="17" name="テキスト プレースホルダー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/>
          </p:nvPr>
        </p:nvSpPr>
        <p:spPr>
          <a:xfrm>
            <a:off x="4972375" y="4754132"/>
            <a:ext cx="935451" cy="93545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>
          <a:xfrm>
            <a:off x="479310" y="4053070"/>
            <a:ext cx="4466746" cy="672075"/>
          </a:xfrm>
        </p:spPr>
        <p:txBody>
          <a:bodyPr>
            <a:noAutofit/>
          </a:bodyPr>
          <a:lstStyle/>
          <a:p>
            <a:r>
              <a:rPr lang="en-US" altLang="ja-JP" sz="3200" dirty="0" err="1">
                <a:solidFill>
                  <a:schemeClr val="tx1"/>
                </a:solidFill>
              </a:rPr>
              <a:t>Determinan</a:t>
            </a:r>
            <a:r>
              <a:rPr lang="en-US" altLang="ja-JP" sz="3200" dirty="0">
                <a:solidFill>
                  <a:schemeClr val="tx1"/>
                </a:solidFill>
              </a:rPr>
              <a:t> Nilai yang </a:t>
            </a:r>
            <a:r>
              <a:rPr lang="en-US" altLang="ja-JP" sz="3200" dirty="0" err="1">
                <a:solidFill>
                  <a:schemeClr val="tx1"/>
                </a:solidFill>
              </a:rPr>
              <a:t>Dipersepsikan</a:t>
            </a:r>
            <a:r>
              <a:rPr lang="en-US" altLang="ja-JP" sz="3200" dirty="0">
                <a:solidFill>
                  <a:schemeClr val="tx1"/>
                </a:solidFill>
              </a:rPr>
              <a:t> </a:t>
            </a:r>
            <a:r>
              <a:rPr lang="en-US" altLang="ja-JP" sz="3200" dirty="0" err="1">
                <a:solidFill>
                  <a:schemeClr val="tx1"/>
                </a:solidFill>
              </a:rPr>
              <a:t>Pelanggan</a:t>
            </a:r>
            <a:endParaRPr lang="ja-JP" altLang="en-US" sz="3200" dirty="0">
              <a:solidFill>
                <a:schemeClr val="tx1"/>
              </a:solidFill>
            </a:endParaRPr>
          </a:p>
          <a:p>
            <a:endParaRPr lang="ja-JP" altLang="en-US" sz="3200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8"/>
          </p:nvPr>
        </p:nvSpPr>
        <p:spPr>
          <a:xfrm>
            <a:off x="4367699" y="5519207"/>
            <a:ext cx="790115" cy="79011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614D5-8E25-40A1-AB27-177A07920F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8038" y="3796897"/>
            <a:ext cx="624123" cy="624069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98E9B4-CEEA-4475-9652-76AA0BA328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345" y="33090"/>
            <a:ext cx="1321389" cy="135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228">
        <p14:flip dir="r"/>
      </p:transition>
    </mc:Choice>
    <mc:Fallback xmlns="">
      <p:transition spd="slow" advTm="42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EE7B039-51B5-4016-BE9B-B9EC0246E8C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r="22645"/>
          <a:stretch>
            <a:fillRect/>
          </a:stretch>
        </p:blipFill>
        <p:spPr/>
      </p:pic>
      <p:pic>
        <p:nvPicPr>
          <p:cNvPr id="56" name="Picture Placeholder 55">
            <a:extLst>
              <a:ext uri="{FF2B5EF4-FFF2-40B4-BE49-F238E27FC236}">
                <a16:creationId xmlns:a16="http://schemas.microsoft.com/office/drawing/2014/main" id="{0B4B83C1-E5ED-4CAA-B835-216C50AEEED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2" t="7772" r="12690" b="-14347"/>
          <a:stretch/>
        </p:blipFill>
        <p:spPr>
          <a:xfrm>
            <a:off x="7325986" y="3153592"/>
            <a:ext cx="2400000" cy="3515689"/>
          </a:xfrm>
        </p:spPr>
      </p:pic>
      <p:pic>
        <p:nvPicPr>
          <p:cNvPr id="62" name="Picture Placeholder 61">
            <a:extLst>
              <a:ext uri="{FF2B5EF4-FFF2-40B4-BE49-F238E27FC236}">
                <a16:creationId xmlns:a16="http://schemas.microsoft.com/office/drawing/2014/main" id="{EC640C44-DEA3-481D-AEF9-D432A978D32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r="11004"/>
          <a:stretch>
            <a:fillRect/>
          </a:stretch>
        </p:blipFill>
        <p:spPr/>
      </p:pic>
      <p:sp>
        <p:nvSpPr>
          <p:cNvPr id="24" name="テキスト プレースホルダー 23"/>
          <p:cNvSpPr>
            <a:spLocks noGrp="1"/>
          </p:cNvSpPr>
          <p:nvPr>
            <p:ph type="body" sz="quarter" idx="22"/>
          </p:nvPr>
        </p:nvSpPr>
        <p:spPr>
          <a:xfrm>
            <a:off x="46472" y="4069469"/>
            <a:ext cx="2359025" cy="398931"/>
          </a:xfrm>
        </p:spPr>
        <p:txBody>
          <a:bodyPr/>
          <a:lstStyle/>
          <a:p>
            <a:r>
              <a:rPr lang="en-US" altLang="ja-JP" sz="4000" dirty="0" err="1">
                <a:solidFill>
                  <a:schemeClr val="tx1"/>
                </a:solidFill>
              </a:rPr>
              <a:t>Avertising</a:t>
            </a:r>
            <a:endParaRPr lang="ja-JP" altLang="en-US" sz="4000" dirty="0">
              <a:solidFill>
                <a:schemeClr val="tx1"/>
              </a:solidFill>
            </a:endParaRPr>
          </a:p>
          <a:p>
            <a:endParaRPr kumimoji="1" lang="ja-JP" altLang="en-US" sz="4000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4"/>
          </p:nvPr>
        </p:nvSpPr>
        <p:spPr>
          <a:xfrm>
            <a:off x="2388876" y="853716"/>
            <a:ext cx="2536949" cy="398931"/>
          </a:xfrm>
        </p:spPr>
        <p:txBody>
          <a:bodyPr/>
          <a:lstStyle/>
          <a:p>
            <a:r>
              <a:rPr lang="en-US" altLang="ja-JP" sz="4000" dirty="0">
                <a:solidFill>
                  <a:schemeClr val="tx1"/>
                </a:solidFill>
              </a:rPr>
              <a:t>Sales Promotion</a:t>
            </a:r>
            <a:endParaRPr lang="ja-JP" altLang="en-US" sz="4000" dirty="0">
              <a:solidFill>
                <a:schemeClr val="tx1"/>
              </a:solidFill>
            </a:endParaRPr>
          </a:p>
          <a:p>
            <a:endParaRPr lang="ja-JP" altLang="en-US" sz="4000" dirty="0"/>
          </a:p>
        </p:txBody>
      </p:sp>
      <p:sp>
        <p:nvSpPr>
          <p:cNvPr id="2" name="図プレースホルダー 1"/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4" name="図プレースホルダー 3"/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6" name="図プレースホルダー 5"/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B215930-8318-4DF3-BE8C-4435A5F320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0" y="6222705"/>
            <a:ext cx="6707551" cy="398931"/>
          </a:xfrm>
        </p:spPr>
        <p:txBody>
          <a:bodyPr/>
          <a:lstStyle/>
          <a:p>
            <a:r>
              <a:rPr lang="en-US" altLang="ja-JP" sz="3600" dirty="0" err="1">
                <a:solidFill>
                  <a:srgbClr val="C00000"/>
                </a:solidFill>
                <a:latin typeface="Route 159 Bold" pitchFamily="50" charset="0"/>
              </a:rPr>
              <a:t>Elemen</a:t>
            </a:r>
            <a:r>
              <a:rPr lang="en-US" altLang="ja-JP" sz="3600" dirty="0">
                <a:solidFill>
                  <a:srgbClr val="C00000"/>
                </a:solidFill>
                <a:latin typeface="Route 159 Bold" pitchFamily="50" charset="0"/>
              </a:rPr>
              <a:t> Marketing </a:t>
            </a:r>
            <a:r>
              <a:rPr lang="en-US" altLang="ja-JP" sz="3600" dirty="0" err="1">
                <a:solidFill>
                  <a:srgbClr val="C00000"/>
                </a:solidFill>
                <a:latin typeface="Route 159 Bold" pitchFamily="50" charset="0"/>
              </a:rPr>
              <a:t>Komunikasi</a:t>
            </a:r>
            <a:endParaRPr lang="en-US" sz="3600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0AEB753-8FEB-41BD-838C-CDD4C12B57F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26817" y="3765789"/>
            <a:ext cx="2536949" cy="398931"/>
          </a:xfrm>
        </p:spPr>
        <p:txBody>
          <a:bodyPr/>
          <a:lstStyle/>
          <a:p>
            <a:r>
              <a:rPr lang="en-US" altLang="ja-JP" sz="4000" dirty="0">
                <a:solidFill>
                  <a:schemeClr val="tx1"/>
                </a:solidFill>
              </a:rPr>
              <a:t>Personal Selling</a:t>
            </a:r>
            <a:endParaRPr lang="ja-JP" altLang="en-US" sz="4000" dirty="0">
              <a:solidFill>
                <a:schemeClr val="tx1"/>
              </a:solidFill>
            </a:endParaRPr>
          </a:p>
          <a:p>
            <a:endParaRPr lang="en-US" sz="4000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409332B-5BA8-41E5-AC33-5621A38DA6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66176" y="681046"/>
            <a:ext cx="2536949" cy="398931"/>
          </a:xfrm>
        </p:spPr>
        <p:txBody>
          <a:bodyPr/>
          <a:lstStyle/>
          <a:p>
            <a:r>
              <a:rPr lang="en-US" altLang="ja-JP" sz="4000" dirty="0">
                <a:solidFill>
                  <a:schemeClr val="tx1"/>
                </a:solidFill>
              </a:rPr>
              <a:t>Public Relations</a:t>
            </a:r>
            <a:endParaRPr lang="ja-JP" altLang="en-US" sz="4000" dirty="0">
              <a:solidFill>
                <a:schemeClr val="tx1"/>
              </a:solidFill>
            </a:endParaRPr>
          </a:p>
          <a:p>
            <a:endParaRPr lang="en-US" sz="4000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8B4375F-B17C-4544-A69F-D05A2BF201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756531" y="3751619"/>
            <a:ext cx="2536949" cy="398931"/>
          </a:xfrm>
        </p:spPr>
        <p:txBody>
          <a:bodyPr/>
          <a:lstStyle/>
          <a:p>
            <a:r>
              <a:rPr lang="en-US" altLang="ja-JP" sz="4000" dirty="0">
                <a:solidFill>
                  <a:schemeClr val="tx1"/>
                </a:solidFill>
              </a:rPr>
              <a:t>Direct Marketing</a:t>
            </a:r>
            <a:endParaRPr lang="ja-JP" altLang="en-US" sz="4000" dirty="0">
              <a:solidFill>
                <a:schemeClr val="tx1"/>
              </a:solidFill>
            </a:endParaRPr>
          </a:p>
          <a:p>
            <a:endParaRPr lang="en-US" sz="4000" dirty="0"/>
          </a:p>
        </p:txBody>
      </p:sp>
      <p:pic>
        <p:nvPicPr>
          <p:cNvPr id="50" name="Picture Placeholder 49">
            <a:extLst>
              <a:ext uri="{FF2B5EF4-FFF2-40B4-BE49-F238E27FC236}">
                <a16:creationId xmlns:a16="http://schemas.microsoft.com/office/drawing/2014/main" id="{DB9D26B3-1685-4C21-8988-05348CB875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4" t="-1237" r="12658" b="-18618"/>
          <a:stretch/>
        </p:blipFill>
        <p:spPr>
          <a:xfrm>
            <a:off x="2453593" y="3137962"/>
            <a:ext cx="2409691" cy="3597545"/>
          </a:xfrm>
        </p:spPr>
      </p:pic>
      <p:pic>
        <p:nvPicPr>
          <p:cNvPr id="52" name="Picture Placeholder 18">
            <a:extLst>
              <a:ext uri="{FF2B5EF4-FFF2-40B4-BE49-F238E27FC236}">
                <a16:creationId xmlns:a16="http://schemas.microsoft.com/office/drawing/2014/main" id="{FCD8787E-A54F-4FCC-A32E-73C13D5CF94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0" t="1278" r="39939" b="-8318"/>
          <a:stretch/>
        </p:blipFill>
        <p:spPr>
          <a:xfrm>
            <a:off x="4895141" y="35484"/>
            <a:ext cx="2400300" cy="3304548"/>
          </a:xfrm>
        </p:spPr>
      </p:pic>
      <p:sp>
        <p:nvSpPr>
          <p:cNvPr id="5" name="図プレースホルダー 4"/>
          <p:cNvSpPr>
            <a:spLocks noGrp="1"/>
          </p:cNvSpPr>
          <p:nvPr>
            <p:ph type="pic" sz="quarter" idx="35"/>
          </p:nvPr>
        </p:nvSpPr>
        <p:spPr>
          <a:xfrm rot="10800000">
            <a:off x="3508434" y="3003352"/>
            <a:ext cx="301197" cy="301197"/>
          </a:xfrm>
        </p:spPr>
      </p:sp>
      <p:sp>
        <p:nvSpPr>
          <p:cNvPr id="3" name="図プレースホルダー 2"/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B1AC75DC-0780-4438-86C0-7A13F8BEA96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75275DE0-A233-4FA0-AA1E-2840F6A5EA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950E1DB7-5B95-4063-8130-55ADBEF94F2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D0703B47-DBF1-4194-BC97-D9284A937D4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70233"/>
      </p:ext>
    </p:extLst>
  </p:cSld>
  <p:clrMapOvr>
    <a:masterClrMapping/>
  </p:clrMapOvr>
  <p:transition spd="slow" advTm="8951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BAB III Indi - Word">
            <a:extLst>
              <a:ext uri="{FF2B5EF4-FFF2-40B4-BE49-F238E27FC236}">
                <a16:creationId xmlns:a16="http://schemas.microsoft.com/office/drawing/2014/main" id="{C7489DC2-2465-44C5-A743-9CF52B9B71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8" t="34286" r="27551" b="42918"/>
          <a:stretch/>
        </p:blipFill>
        <p:spPr>
          <a:xfrm>
            <a:off x="4543298" y="1076578"/>
            <a:ext cx="7648173" cy="2411029"/>
          </a:xfrm>
        </p:spPr>
      </p:pic>
      <p:sp>
        <p:nvSpPr>
          <p:cNvPr id="17" name="テキスト プレースホルダー 16"/>
          <p:cNvSpPr>
            <a:spLocks noGrp="1"/>
          </p:cNvSpPr>
          <p:nvPr>
            <p:ph type="body" sz="quarter" idx="11"/>
          </p:nvPr>
        </p:nvSpPr>
        <p:spPr>
          <a:xfrm>
            <a:off x="433686" y="2055014"/>
            <a:ext cx="4224469" cy="417111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2"/>
          </p:nvPr>
        </p:nvSpPr>
        <p:spPr>
          <a:xfrm>
            <a:off x="77508" y="1549348"/>
            <a:ext cx="960190" cy="960107"/>
          </a:xfrm>
        </p:spPr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>
          <a:xfrm>
            <a:off x="249819" y="3962293"/>
            <a:ext cx="4592205" cy="672075"/>
          </a:xfrm>
        </p:spPr>
        <p:txBody>
          <a:bodyPr>
            <a:noAutofit/>
          </a:bodyPr>
          <a:lstStyle/>
          <a:p>
            <a:r>
              <a:rPr lang="en-US" altLang="ja-JP" sz="3600" dirty="0" err="1">
                <a:solidFill>
                  <a:schemeClr val="tx1"/>
                </a:solidFill>
              </a:rPr>
              <a:t>Fungsi</a:t>
            </a:r>
            <a:r>
              <a:rPr lang="en-US" altLang="ja-JP" sz="3600" dirty="0">
                <a:solidFill>
                  <a:schemeClr val="tx1"/>
                </a:solidFill>
              </a:rPr>
              <a:t> Marketing </a:t>
            </a:r>
            <a:r>
              <a:rPr lang="en-US" altLang="ja-JP" sz="3600" dirty="0" err="1">
                <a:solidFill>
                  <a:schemeClr val="tx1"/>
                </a:solidFill>
              </a:rPr>
              <a:t>Komunikasi</a:t>
            </a:r>
            <a:endParaRPr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7DC45E-A1CD-4C89-8C20-16BA195AD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31" y="33090"/>
            <a:ext cx="1186804" cy="122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228">
        <p14:flip dir="r"/>
      </p:transition>
    </mc:Choice>
    <mc:Fallback xmlns="">
      <p:transition spd="slow" advTm="42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5162" y="76547"/>
            <a:ext cx="10058400" cy="7622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Media Advertising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21"/>
          </p:nvPr>
        </p:nvSpPr>
        <p:spPr>
          <a:xfrm>
            <a:off x="1222954" y="1709235"/>
            <a:ext cx="3720645" cy="480053"/>
          </a:xfrm>
        </p:spPr>
        <p:txBody>
          <a:bodyPr/>
          <a:lstStyle/>
          <a:p>
            <a:r>
              <a:rPr kumimoji="1" lang="en-US" altLang="ja-JP" sz="3200" dirty="0"/>
              <a:t>Media </a:t>
            </a:r>
            <a:r>
              <a:rPr kumimoji="1" lang="en-US" altLang="ja-JP" sz="3200" dirty="0" err="1"/>
              <a:t>Cetak</a:t>
            </a:r>
            <a:endParaRPr kumimoji="1" lang="ja-JP" altLang="en-US" sz="3200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4"/>
          </p:nvPr>
        </p:nvSpPr>
        <p:spPr>
          <a:xfrm>
            <a:off x="1222954" y="2402477"/>
            <a:ext cx="3266505" cy="1314555"/>
          </a:xfrm>
        </p:spPr>
        <p:txBody>
          <a:bodyPr/>
          <a:lstStyle/>
          <a:p>
            <a:r>
              <a:rPr kumimoji="1" lang="en-US" altLang="ja-JP" sz="2667" dirty="0" err="1">
                <a:solidFill>
                  <a:schemeClr val="tx1"/>
                </a:solidFill>
                <a:latin typeface="+mj-lt"/>
              </a:rPr>
              <a:t>Majalah</a:t>
            </a:r>
            <a:r>
              <a:rPr kumimoji="1" lang="en-US" altLang="ja-JP" sz="2667" dirty="0">
                <a:solidFill>
                  <a:schemeClr val="tx1"/>
                </a:solidFill>
                <a:latin typeface="+mj-lt"/>
              </a:rPr>
              <a:t>, </a:t>
            </a:r>
            <a:r>
              <a:rPr kumimoji="1" lang="en-US" altLang="ja-JP" sz="2667" dirty="0" err="1">
                <a:solidFill>
                  <a:schemeClr val="tx1"/>
                </a:solidFill>
                <a:latin typeface="+mj-lt"/>
              </a:rPr>
              <a:t>surat</a:t>
            </a:r>
            <a:r>
              <a:rPr kumimoji="1" lang="en-US" altLang="ja-JP" sz="2667" dirty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en-US" altLang="ja-JP" sz="2667" dirty="0" err="1">
                <a:solidFill>
                  <a:schemeClr val="tx1"/>
                </a:solidFill>
                <a:latin typeface="+mj-lt"/>
              </a:rPr>
              <a:t>kabar</a:t>
            </a:r>
            <a:r>
              <a:rPr kumimoji="1" lang="en-US" altLang="ja-JP" sz="2667" dirty="0">
                <a:solidFill>
                  <a:schemeClr val="tx1"/>
                </a:solidFill>
                <a:latin typeface="+mj-lt"/>
              </a:rPr>
              <a:t>, </a:t>
            </a:r>
            <a:r>
              <a:rPr kumimoji="1" lang="en-US" altLang="ja-JP" sz="2667" dirty="0" err="1">
                <a:solidFill>
                  <a:schemeClr val="tx1"/>
                </a:solidFill>
                <a:latin typeface="+mj-lt"/>
              </a:rPr>
              <a:t>jurnal</a:t>
            </a:r>
            <a:r>
              <a:rPr kumimoji="1" lang="en-US" altLang="ja-JP" sz="2667" dirty="0">
                <a:solidFill>
                  <a:schemeClr val="tx1"/>
                </a:solidFill>
                <a:latin typeface="+mj-lt"/>
              </a:rPr>
              <a:t>.</a:t>
            </a:r>
            <a:endParaRPr kumimoji="1" lang="ja-JP" altLang="en-US" sz="2667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27"/>
          </p:nvPr>
        </p:nvSpPr>
        <p:spPr>
          <a:xfrm>
            <a:off x="5053363" y="2402477"/>
            <a:ext cx="3266505" cy="1314555"/>
          </a:xfrm>
        </p:spPr>
        <p:txBody>
          <a:bodyPr/>
          <a:lstStyle/>
          <a:p>
            <a:r>
              <a:rPr kumimoji="1" lang="en-US" altLang="ja-JP" sz="2667" dirty="0" err="1">
                <a:solidFill>
                  <a:schemeClr val="tx1"/>
                </a:solidFill>
                <a:latin typeface="+mj-lt"/>
              </a:rPr>
              <a:t>Televisi</a:t>
            </a:r>
            <a:r>
              <a:rPr kumimoji="1" lang="en-US" altLang="ja-JP" sz="2667" dirty="0">
                <a:solidFill>
                  <a:schemeClr val="tx1"/>
                </a:solidFill>
                <a:latin typeface="+mj-lt"/>
              </a:rPr>
              <a:t>. Radio</a:t>
            </a:r>
            <a:endParaRPr kumimoji="1" lang="ja-JP" altLang="en-US" sz="2667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15FD78-C59A-4076-9FEF-967EEB1C82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53363" y="1709235"/>
            <a:ext cx="3720645" cy="480053"/>
          </a:xfrm>
        </p:spPr>
        <p:txBody>
          <a:bodyPr/>
          <a:lstStyle/>
          <a:p>
            <a:r>
              <a:rPr lang="en-US" sz="3200" dirty="0"/>
              <a:t>Media </a:t>
            </a:r>
            <a:r>
              <a:rPr lang="en-US" sz="3200" dirty="0" err="1"/>
              <a:t>Penyiaran</a:t>
            </a:r>
            <a:endParaRPr lang="en-US" sz="32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EBFF73A-DE8D-471A-880D-82432277F85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80310" y="1709235"/>
            <a:ext cx="3720645" cy="480053"/>
          </a:xfrm>
        </p:spPr>
        <p:txBody>
          <a:bodyPr/>
          <a:lstStyle/>
          <a:p>
            <a:r>
              <a:rPr lang="en-US" sz="3200" dirty="0"/>
              <a:t>Media </a:t>
            </a:r>
            <a:r>
              <a:rPr lang="en-US" sz="3200" dirty="0" err="1"/>
              <a:t>Luar</a:t>
            </a:r>
            <a:r>
              <a:rPr lang="en-US" sz="3200" dirty="0"/>
              <a:t> </a:t>
            </a:r>
            <a:r>
              <a:rPr lang="en-US" sz="3200" dirty="0" err="1"/>
              <a:t>Ruang</a:t>
            </a:r>
            <a:endParaRPr lang="en-US" sz="320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4772AB1-4D7B-4661-B481-8B0C9479928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888218" y="3875064"/>
            <a:ext cx="3720645" cy="480053"/>
          </a:xfrm>
        </p:spPr>
        <p:txBody>
          <a:bodyPr/>
          <a:lstStyle/>
          <a:p>
            <a:r>
              <a:rPr lang="en-US" sz="3200" dirty="0"/>
              <a:t>Media </a:t>
            </a:r>
            <a:r>
              <a:rPr lang="en-US" sz="3200" dirty="0" err="1"/>
              <a:t>Bergerak</a:t>
            </a:r>
            <a:endParaRPr lang="en-US" sz="3200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13095C8-0269-41BB-ACB8-1FABB6F2135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61271" y="3875064"/>
            <a:ext cx="3720645" cy="480053"/>
          </a:xfrm>
        </p:spPr>
        <p:txBody>
          <a:bodyPr/>
          <a:lstStyle/>
          <a:p>
            <a:r>
              <a:rPr lang="en-US" sz="3200" dirty="0"/>
              <a:t>Media </a:t>
            </a:r>
            <a:r>
              <a:rPr lang="en-US" sz="3200" dirty="0" err="1"/>
              <a:t>Khusus</a:t>
            </a:r>
            <a:endParaRPr lang="en-US" sz="320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45EAC36-2824-4CD5-9A8E-82F0F23975E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222954" y="3930221"/>
            <a:ext cx="3720645" cy="480053"/>
          </a:xfrm>
        </p:spPr>
        <p:txBody>
          <a:bodyPr/>
          <a:lstStyle/>
          <a:p>
            <a:r>
              <a:rPr lang="en-US" sz="2667" dirty="0"/>
              <a:t>Media Daring/Digital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FA128FB-3D50-4C1D-8AFF-22B98361FD1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880310" y="2402477"/>
            <a:ext cx="3266505" cy="1314555"/>
          </a:xfrm>
        </p:spPr>
        <p:txBody>
          <a:bodyPr/>
          <a:lstStyle/>
          <a:p>
            <a:r>
              <a:rPr lang="en-US" sz="2667" dirty="0" err="1">
                <a:solidFill>
                  <a:schemeClr val="tx1"/>
                </a:solidFill>
                <a:latin typeface="+mj-lt"/>
              </a:rPr>
              <a:t>Papan</a:t>
            </a:r>
            <a:r>
              <a:rPr lang="en-US" sz="2667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j-lt"/>
              </a:rPr>
              <a:t>Reklame</a:t>
            </a:r>
            <a:r>
              <a:rPr lang="en-US" sz="2667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667" dirty="0" err="1">
                <a:solidFill>
                  <a:schemeClr val="tx1"/>
                </a:solidFill>
                <a:latin typeface="+mj-lt"/>
              </a:rPr>
              <a:t>Baliho</a:t>
            </a:r>
            <a:endParaRPr lang="en-US" sz="2667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BA61FF-6514-417E-BC33-1E00E5D091B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30862" y="4568307"/>
            <a:ext cx="3266505" cy="1314555"/>
          </a:xfrm>
        </p:spPr>
        <p:txBody>
          <a:bodyPr/>
          <a:lstStyle/>
          <a:p>
            <a:r>
              <a:rPr lang="en-US" sz="2667" dirty="0" err="1">
                <a:solidFill>
                  <a:schemeClr val="tx1"/>
                </a:solidFill>
                <a:latin typeface="+mj-lt"/>
              </a:rPr>
              <a:t>Penggunaan</a:t>
            </a:r>
            <a:r>
              <a:rPr lang="en-US" sz="2667" dirty="0">
                <a:solidFill>
                  <a:schemeClr val="tx1"/>
                </a:solidFill>
                <a:latin typeface="+mj-lt"/>
              </a:rPr>
              <a:t> Media </a:t>
            </a:r>
            <a:r>
              <a:rPr lang="en-US" sz="2667" dirty="0" err="1">
                <a:solidFill>
                  <a:schemeClr val="tx1"/>
                </a:solidFill>
                <a:latin typeface="+mj-lt"/>
              </a:rPr>
              <a:t>Sosial</a:t>
            </a:r>
            <a:r>
              <a:rPr lang="en-US" sz="2667" dirty="0">
                <a:solidFill>
                  <a:schemeClr val="tx1"/>
                </a:solidFill>
                <a:latin typeface="+mj-lt"/>
              </a:rPr>
              <a:t>, Situs </a:t>
            </a:r>
            <a:r>
              <a:rPr lang="en-US" sz="2667" dirty="0" err="1">
                <a:solidFill>
                  <a:schemeClr val="tx1"/>
                </a:solidFill>
                <a:latin typeface="+mj-lt"/>
              </a:rPr>
              <a:t>jejaring</a:t>
            </a:r>
            <a:r>
              <a:rPr lang="en-US" sz="2667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j-lt"/>
              </a:rPr>
              <a:t>sosial</a:t>
            </a:r>
            <a:endParaRPr lang="en-US" sz="2667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4404573F-B6DF-4BCF-A56B-908DE594F58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061271" y="4568307"/>
            <a:ext cx="3266505" cy="1314555"/>
          </a:xfrm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j-lt"/>
              </a:rPr>
              <a:t>Goodie Bag, </a:t>
            </a:r>
            <a:r>
              <a:rPr lang="en-US" sz="2667" dirty="0" err="1">
                <a:solidFill>
                  <a:schemeClr val="tx1"/>
                </a:solidFill>
                <a:latin typeface="+mj-lt"/>
              </a:rPr>
              <a:t>Topi</a:t>
            </a:r>
            <a:r>
              <a:rPr lang="en-US" sz="2667" dirty="0">
                <a:solidFill>
                  <a:schemeClr val="tx1"/>
                </a:solidFill>
                <a:latin typeface="+mj-lt"/>
              </a:rPr>
              <a:t>, Ballpoint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7153B98-4BFA-4564-AD0B-E08D7486D45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0082" y="4518833"/>
            <a:ext cx="3550680" cy="1314555"/>
          </a:xfrm>
        </p:spPr>
        <p:txBody>
          <a:bodyPr/>
          <a:lstStyle/>
          <a:p>
            <a:r>
              <a:rPr lang="en-US" sz="2667" dirty="0" err="1">
                <a:solidFill>
                  <a:schemeClr val="tx1"/>
                </a:solidFill>
                <a:latin typeface="+mj-lt"/>
              </a:rPr>
              <a:t>Pesan</a:t>
            </a:r>
            <a:r>
              <a:rPr lang="en-US" sz="2667" dirty="0">
                <a:solidFill>
                  <a:schemeClr val="tx1"/>
                </a:solidFill>
                <a:latin typeface="+mj-lt"/>
              </a:rPr>
              <a:t> Broadcast </a:t>
            </a:r>
            <a:r>
              <a:rPr lang="en-US" sz="2667" dirty="0" err="1">
                <a:solidFill>
                  <a:schemeClr val="tx1"/>
                </a:solidFill>
                <a:latin typeface="+mj-lt"/>
              </a:rPr>
              <a:t>dari</a:t>
            </a:r>
            <a:r>
              <a:rPr lang="en-US" sz="2667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j-lt"/>
              </a:rPr>
              <a:t>pengguna</a:t>
            </a:r>
            <a:r>
              <a:rPr lang="en-US" sz="2667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j-lt"/>
              </a:rPr>
              <a:t>satu</a:t>
            </a:r>
            <a:r>
              <a:rPr lang="en-US" sz="2667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j-lt"/>
              </a:rPr>
              <a:t>ke</a:t>
            </a:r>
            <a:r>
              <a:rPr lang="en-US" sz="2667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j-lt"/>
              </a:rPr>
              <a:t>pengguna</a:t>
            </a:r>
            <a:r>
              <a:rPr lang="en-US" sz="2667" dirty="0">
                <a:solidFill>
                  <a:schemeClr val="tx1"/>
                </a:solidFill>
                <a:latin typeface="+mj-lt"/>
              </a:rPr>
              <a:t> yang lain.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7D7113-A5B9-40A9-82B8-4980AC9A8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31" y="33090"/>
            <a:ext cx="1550504" cy="1593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7426071"/>
      </p:ext>
    </p:extLst>
  </p:cSld>
  <p:clrMapOvr>
    <a:masterClrMapping/>
  </p:clrMapOvr>
  <p:transition spd="slow" advTm="11344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>
          <a:xfrm>
            <a:off x="2130445" y="122489"/>
            <a:ext cx="3813960" cy="802101"/>
          </a:xfrm>
        </p:spPr>
        <p:txBody>
          <a:bodyPr/>
          <a:lstStyle/>
          <a:p>
            <a:r>
              <a:rPr lang="en-US" altLang="ja-JP" dirty="0" err="1">
                <a:solidFill>
                  <a:schemeClr val="accent1"/>
                </a:solidFill>
                <a:latin typeface="Route 159 Bold" pitchFamily="50" charset="0"/>
              </a:rPr>
              <a:t>Ekuitas</a:t>
            </a:r>
            <a:r>
              <a:rPr lang="en-US" altLang="ja-JP" dirty="0">
                <a:solidFill>
                  <a:schemeClr val="accent1"/>
                </a:solidFill>
                <a:latin typeface="Route 159 Bold" pitchFamily="50" charset="0"/>
              </a:rPr>
              <a:t> </a:t>
            </a:r>
            <a:r>
              <a:rPr lang="en-US" altLang="ja-JP" dirty="0" err="1">
                <a:solidFill>
                  <a:schemeClr val="accent1"/>
                </a:solidFill>
                <a:latin typeface="Route 159 Bold" pitchFamily="50" charset="0"/>
              </a:rPr>
              <a:t>Merek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1"/>
          </p:nvPr>
        </p:nvSpPr>
        <p:spPr>
          <a:xfrm>
            <a:off x="-46467" y="2604536"/>
            <a:ext cx="4380147" cy="480053"/>
          </a:xfrm>
        </p:spPr>
        <p:txBody>
          <a:bodyPr/>
          <a:lstStyle/>
          <a:p>
            <a:r>
              <a:rPr lang="en-US" altLang="ja-JP" sz="4000" dirty="0">
                <a:solidFill>
                  <a:schemeClr val="tx1"/>
                </a:solidFill>
              </a:rPr>
              <a:t>Brand Awareness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26"/>
          </p:nvPr>
        </p:nvSpPr>
        <p:spPr>
          <a:xfrm>
            <a:off x="2170348" y="4288202"/>
            <a:ext cx="5388435" cy="480053"/>
          </a:xfrm>
        </p:spPr>
        <p:txBody>
          <a:bodyPr/>
          <a:lstStyle/>
          <a:p>
            <a:r>
              <a:rPr kumimoji="1" lang="en-US" altLang="ja-JP" sz="4000" dirty="0">
                <a:solidFill>
                  <a:srgbClr val="C00000"/>
                </a:solidFill>
              </a:rPr>
              <a:t>Brand Association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29"/>
          </p:nvPr>
        </p:nvSpPr>
        <p:spPr>
          <a:xfrm>
            <a:off x="5646135" y="2604972"/>
            <a:ext cx="4380146" cy="480053"/>
          </a:xfrm>
        </p:spPr>
        <p:txBody>
          <a:bodyPr/>
          <a:lstStyle/>
          <a:p>
            <a:r>
              <a:rPr lang="en-US" altLang="ja-JP" sz="4000" dirty="0">
                <a:solidFill>
                  <a:schemeClr val="tx1"/>
                </a:solidFill>
              </a:rPr>
              <a:t>Perceived Quality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32"/>
          </p:nvPr>
        </p:nvSpPr>
        <p:spPr>
          <a:xfrm>
            <a:off x="8326588" y="4344104"/>
            <a:ext cx="3929669" cy="480053"/>
          </a:xfrm>
        </p:spPr>
        <p:txBody>
          <a:bodyPr/>
          <a:lstStyle/>
          <a:p>
            <a:r>
              <a:rPr lang="en-US" altLang="ja-JP" sz="4000" dirty="0">
                <a:solidFill>
                  <a:srgbClr val="C00000"/>
                </a:solidFill>
              </a:rPr>
              <a:t>Brand Loyalty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DB8DC26-3717-479B-8315-8CA2461BB7E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304078" y="1585802"/>
            <a:ext cx="4942854" cy="823041"/>
          </a:xfrm>
        </p:spPr>
        <p:txBody>
          <a:bodyPr/>
          <a:lstStyle/>
          <a:p>
            <a:r>
              <a:rPr lang="en-US" sz="2400" dirty="0" err="1">
                <a:solidFill>
                  <a:schemeClr val="tx1"/>
                </a:solidFill>
              </a:rPr>
              <a:t>penilaian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konsumen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terhadap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keunggulan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superioritas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produk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secara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keseluruhan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33CF874-2053-4C88-A12D-55ECA00A6EF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836208" y="5035236"/>
            <a:ext cx="4380146" cy="823041"/>
          </a:xfrm>
        </p:spPr>
        <p:txBody>
          <a:bodyPr/>
          <a:lstStyle/>
          <a:p>
            <a:r>
              <a:rPr lang="en-US" sz="2400" dirty="0" err="1">
                <a:solidFill>
                  <a:schemeClr val="tx1"/>
                </a:solidFill>
              </a:rPr>
              <a:t>ukuran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kesetiaan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konsumen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terhadap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merek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1D72DA3-43F9-4BB3-BFFF-0B7BC481C7A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513811" y="5035236"/>
            <a:ext cx="4942854" cy="823041"/>
          </a:xfrm>
        </p:spPr>
        <p:txBody>
          <a:bodyPr/>
          <a:lstStyle/>
          <a:p>
            <a:r>
              <a:rPr lang="en-US" sz="2400" dirty="0" err="1">
                <a:solidFill>
                  <a:schemeClr val="tx1"/>
                </a:solidFill>
              </a:rPr>
              <a:t>kesan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mucul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dibenak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seorang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terkait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ingatan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mengenai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merek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56C40-5049-47CB-A222-1028486CE0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-265804" y="1600316"/>
            <a:ext cx="4942854" cy="823041"/>
          </a:xfrm>
        </p:spPr>
        <p:txBody>
          <a:bodyPr/>
          <a:lstStyle/>
          <a:p>
            <a:r>
              <a:rPr lang="en-US" sz="2400" dirty="0" err="1">
                <a:solidFill>
                  <a:schemeClr val="tx1"/>
                </a:solidFill>
              </a:rPr>
              <a:t>kesanggupan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seorang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calon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pembeli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mengenali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mengingat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merek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8B6B4-E25D-477F-A58F-429658C7FF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0A6AF5-D700-400E-8050-6B891AB023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31" y="33090"/>
            <a:ext cx="1550504" cy="15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83154"/>
      </p:ext>
    </p:extLst>
  </p:cSld>
  <p:clrMapOvr>
    <a:masterClrMapping/>
  </p:clrMapOvr>
  <p:transition spd="slow" advTm="1306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029556" y="149007"/>
            <a:ext cx="7843387" cy="802101"/>
          </a:xfrm>
        </p:spPr>
        <p:txBody>
          <a:bodyPr/>
          <a:lstStyle/>
          <a:p>
            <a:r>
              <a:rPr lang="en-US" altLang="ja-JP" dirty="0" err="1">
                <a:solidFill>
                  <a:srgbClr val="C00000"/>
                </a:solidFill>
              </a:rPr>
              <a:t>Piramida</a:t>
            </a:r>
            <a:r>
              <a:rPr lang="en-US" altLang="ja-JP" dirty="0">
                <a:solidFill>
                  <a:srgbClr val="C00000"/>
                </a:solidFill>
              </a:rPr>
              <a:t> Brand</a:t>
            </a:r>
            <a:endParaRPr kumimoji="1" lang="ja-JP" altLang="en-US" dirty="0">
              <a:solidFill>
                <a:srgbClr val="C00000"/>
              </a:solidFill>
              <a:latin typeface="Route 159 Bold" pitchFamily="50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DB44D71-DB10-4F99-8B54-FA95C840E7B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 rot="1380000">
            <a:off x="404232" y="1058163"/>
            <a:ext cx="3077668" cy="707179"/>
          </a:xfrm>
        </p:spPr>
        <p:txBody>
          <a:bodyPr/>
          <a:lstStyle/>
          <a:p>
            <a:r>
              <a:rPr lang="en-US" sz="2933" dirty="0"/>
              <a:t>Top of Mind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20622FC-063C-44B9-90C9-212E61A291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rot="1380000">
            <a:off x="404232" y="2326757"/>
            <a:ext cx="3077668" cy="707179"/>
          </a:xfrm>
        </p:spPr>
        <p:txBody>
          <a:bodyPr/>
          <a:lstStyle/>
          <a:p>
            <a:r>
              <a:rPr lang="en-US" sz="2933" dirty="0"/>
              <a:t>Brand Recall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E0DA57C-6F0D-44DE-9F4E-998708D44A7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 rot="1380000">
            <a:off x="404232" y="3595351"/>
            <a:ext cx="3077668" cy="707179"/>
          </a:xfrm>
        </p:spPr>
        <p:txBody>
          <a:bodyPr/>
          <a:lstStyle/>
          <a:p>
            <a:r>
              <a:rPr lang="en-US" sz="2933" dirty="0"/>
              <a:t>Brand Recognition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1427DBA-31DE-46DC-8718-2A5BA14F3A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 rot="1380000">
            <a:off x="404232" y="4863946"/>
            <a:ext cx="3077668" cy="707179"/>
          </a:xfrm>
        </p:spPr>
        <p:txBody>
          <a:bodyPr/>
          <a:lstStyle/>
          <a:p>
            <a:r>
              <a:rPr lang="en-US" sz="2933" dirty="0"/>
              <a:t>Unaware Brand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890EB11F-7453-412F-9AE6-DEB92BF1F7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764057CB-A1E4-4A21-A697-F6C5FBCBC65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01901" y="1642182"/>
            <a:ext cx="7389571" cy="900206"/>
          </a:xfrm>
        </p:spPr>
        <p:txBody>
          <a:bodyPr/>
          <a:lstStyle/>
          <a:p>
            <a:r>
              <a:rPr lang="en-US" sz="2133" dirty="0" err="1">
                <a:solidFill>
                  <a:schemeClr val="tx1"/>
                </a:solidFill>
              </a:rPr>
              <a:t>Merupakan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satu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merek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utama</a:t>
            </a:r>
            <a:r>
              <a:rPr lang="en-US" sz="2133" dirty="0">
                <a:solidFill>
                  <a:schemeClr val="tx1"/>
                </a:solidFill>
              </a:rPr>
              <a:t> yang </a:t>
            </a:r>
            <a:r>
              <a:rPr lang="en-US" sz="2133" dirty="0" err="1">
                <a:solidFill>
                  <a:schemeClr val="tx1"/>
                </a:solidFill>
              </a:rPr>
              <a:t>muncul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pertama</a:t>
            </a:r>
            <a:r>
              <a:rPr lang="en-US" sz="2133" dirty="0">
                <a:solidFill>
                  <a:schemeClr val="tx1"/>
                </a:solidFill>
              </a:rPr>
              <a:t> kali di </a:t>
            </a:r>
            <a:r>
              <a:rPr lang="en-US" sz="2133" dirty="0" err="1">
                <a:solidFill>
                  <a:schemeClr val="tx1"/>
                </a:solidFill>
              </a:rPr>
              <a:t>benak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konsumen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dibanding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dengan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merek</a:t>
            </a:r>
            <a:r>
              <a:rPr lang="en-US" sz="2133" dirty="0">
                <a:solidFill>
                  <a:schemeClr val="tx1"/>
                </a:solidFill>
              </a:rPr>
              <a:t> yang lain.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F70B1BE-A773-4EC7-A5E7-1944823A680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29576" y="2626739"/>
            <a:ext cx="6343367" cy="900206"/>
          </a:xfrm>
        </p:spPr>
        <p:txBody>
          <a:bodyPr/>
          <a:lstStyle/>
          <a:p>
            <a:r>
              <a:rPr lang="en-US" sz="2133" dirty="0" err="1">
                <a:solidFill>
                  <a:schemeClr val="tx1"/>
                </a:solidFill>
              </a:rPr>
              <a:t>Pengingatan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kembali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merek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secara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spontan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tanpa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adanya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bantuan</a:t>
            </a:r>
            <a:r>
              <a:rPr lang="en-US" sz="2133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A9AC2580-B8AA-4EFC-AC32-BE804C9EBD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39473" y="3634750"/>
            <a:ext cx="6343367" cy="900206"/>
          </a:xfrm>
        </p:spPr>
        <p:txBody>
          <a:bodyPr/>
          <a:lstStyle/>
          <a:p>
            <a:r>
              <a:rPr lang="en-US" sz="2133" dirty="0" err="1">
                <a:solidFill>
                  <a:schemeClr val="tx1"/>
                </a:solidFill>
              </a:rPr>
              <a:t>Pengenalan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suatu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merek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muncul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lagi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setelah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dilakukan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pengingatan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kembali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lewat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bantuan</a:t>
            </a:r>
            <a:r>
              <a:rPr lang="en-US" sz="2133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46F5DB14-F457-4988-9862-086009E92F9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830842" y="4749427"/>
            <a:ext cx="5360629" cy="900206"/>
          </a:xfrm>
        </p:spPr>
        <p:txBody>
          <a:bodyPr/>
          <a:lstStyle/>
          <a:p>
            <a:r>
              <a:rPr lang="en-US" sz="2133" dirty="0" err="1">
                <a:solidFill>
                  <a:schemeClr val="tx1"/>
                </a:solidFill>
              </a:rPr>
              <a:t>Konsumen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tidak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menyadari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adanya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suatu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merek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walaupun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sudah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dilakukan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pengingatan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kembali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lewat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bantuan</a:t>
            </a:r>
            <a:r>
              <a:rPr lang="en-US" sz="2133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805B78-9114-48DB-BE0F-47217F79E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31" y="33090"/>
            <a:ext cx="1550504" cy="15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35597"/>
      </p:ext>
    </p:extLst>
  </p:cSld>
  <p:clrMapOvr>
    <a:masterClrMapping/>
  </p:clrMapOvr>
  <p:transition spd="slow" advTm="991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68C229-1A92-4156-8962-99A75937D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Brand Identity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74B8CB-90BC-4167-BEDB-81426D377B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4727" y="2353058"/>
            <a:ext cx="9292017" cy="2151884"/>
          </a:xfrm>
        </p:spPr>
        <p:txBody>
          <a:bodyPr>
            <a:noAutofit/>
          </a:bodyPr>
          <a:lstStyle/>
          <a:p>
            <a:r>
              <a:rPr lang="en-US" altLang="ja-JP" sz="2667" dirty="0">
                <a:solidFill>
                  <a:schemeClr val="tx1"/>
                </a:solidFill>
                <a:latin typeface="+mj-lt"/>
              </a:rPr>
              <a:t>Dari </a:t>
            </a:r>
            <a:r>
              <a:rPr lang="en-US" altLang="ja-JP" sz="2667" dirty="0" err="1">
                <a:solidFill>
                  <a:schemeClr val="tx1"/>
                </a:solidFill>
                <a:latin typeface="+mj-lt"/>
              </a:rPr>
              <a:t>tahapan</a:t>
            </a:r>
            <a:r>
              <a:rPr lang="en-US" altLang="ja-JP" sz="2667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altLang="ja-JP" sz="2667" dirty="0" err="1">
                <a:solidFill>
                  <a:schemeClr val="tx1"/>
                </a:solidFill>
                <a:latin typeface="+mj-lt"/>
              </a:rPr>
              <a:t>dipaparkan</a:t>
            </a:r>
            <a:r>
              <a:rPr lang="en-US" altLang="ja-JP" sz="2667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ja-JP" sz="2667" dirty="0" err="1">
                <a:solidFill>
                  <a:schemeClr val="tx1"/>
                </a:solidFill>
                <a:latin typeface="+mj-lt"/>
              </a:rPr>
              <a:t>maka</a:t>
            </a:r>
            <a:r>
              <a:rPr lang="en-US" altLang="ja-JP" sz="2667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ja-JP" sz="2667" dirty="0" err="1">
                <a:solidFill>
                  <a:schemeClr val="tx1"/>
                </a:solidFill>
                <a:latin typeface="+mj-lt"/>
              </a:rPr>
              <a:t>akan</a:t>
            </a:r>
            <a:r>
              <a:rPr lang="en-US" altLang="ja-JP" sz="2667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ja-JP" sz="2667" dirty="0" err="1">
                <a:solidFill>
                  <a:schemeClr val="tx1"/>
                </a:solidFill>
                <a:latin typeface="+mj-lt"/>
              </a:rPr>
              <a:t>terbentuklah</a:t>
            </a:r>
            <a:r>
              <a:rPr lang="en-US" altLang="ja-JP" sz="2667" dirty="0">
                <a:solidFill>
                  <a:schemeClr val="tx1"/>
                </a:solidFill>
                <a:latin typeface="+mj-lt"/>
              </a:rPr>
              <a:t> brand identity yang </a:t>
            </a:r>
            <a:r>
              <a:rPr lang="en-US" altLang="ja-JP" sz="2667" dirty="0" err="1">
                <a:solidFill>
                  <a:schemeClr val="tx1"/>
                </a:solidFill>
                <a:latin typeface="+mj-lt"/>
              </a:rPr>
              <a:t>kuat</a:t>
            </a:r>
            <a:r>
              <a:rPr lang="en-US" altLang="ja-JP" sz="2667" dirty="0">
                <a:solidFill>
                  <a:schemeClr val="tx1"/>
                </a:solidFill>
                <a:latin typeface="+mj-lt"/>
              </a:rPr>
              <a:t> pada </a:t>
            </a:r>
            <a:r>
              <a:rPr lang="en-US" altLang="ja-JP" sz="2667" dirty="0" err="1">
                <a:solidFill>
                  <a:schemeClr val="tx1"/>
                </a:solidFill>
                <a:latin typeface="+mj-lt"/>
              </a:rPr>
              <a:t>sebuah</a:t>
            </a:r>
            <a:r>
              <a:rPr lang="en-US" altLang="ja-JP" sz="2667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ja-JP" sz="2667" dirty="0" err="1">
                <a:solidFill>
                  <a:schemeClr val="tx1"/>
                </a:solidFill>
                <a:latin typeface="+mj-lt"/>
              </a:rPr>
              <a:t>produk</a:t>
            </a:r>
            <a:endParaRPr lang="ja-JP" altLang="en-US" sz="2667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B3E12-9174-40C0-8C09-C0D954ADC2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59199" y="5944187"/>
            <a:ext cx="4951242" cy="5269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E105D8-CDBF-4854-95A2-EA3EE5D996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31" y="33090"/>
            <a:ext cx="1550504" cy="15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8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97">
        <p14:ripple/>
      </p:transition>
    </mc:Choice>
    <mc:Fallback xmlns="">
      <p:transition spd="slow" advTm="46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2402909" y="2695858"/>
            <a:ext cx="7615735" cy="73314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dirty="0">
                <a:solidFill>
                  <a:schemeClr val="bg1"/>
                </a:solidFill>
                <a:latin typeface="Route 159 Light" pitchFamily="50" charset="0"/>
              </a:rPr>
              <a:t>2. Ide</a:t>
            </a:r>
            <a:endParaRPr kumimoji="1" lang="ja-JP" altLang="en-US" sz="4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2402909" y="3582990"/>
            <a:ext cx="7615735" cy="73314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dirty="0">
                <a:solidFill>
                  <a:srgbClr val="002060"/>
                </a:solidFill>
                <a:latin typeface="Route 159 Light" pitchFamily="50" charset="0"/>
              </a:rPr>
              <a:t>3. </a:t>
            </a:r>
            <a:r>
              <a:rPr lang="en-US" altLang="ja-JP" sz="4400" i="1" dirty="0">
                <a:solidFill>
                  <a:srgbClr val="002060"/>
                </a:solidFill>
                <a:latin typeface="Route 159 Light" pitchFamily="50" charset="0"/>
              </a:rPr>
              <a:t>Trial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2402909" y="1873606"/>
            <a:ext cx="7615735" cy="73314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dirty="0">
                <a:solidFill>
                  <a:srgbClr val="002060"/>
                </a:solidFill>
                <a:latin typeface="Route 159 Light" pitchFamily="50" charset="0"/>
              </a:rPr>
              <a:t>1. </a:t>
            </a:r>
            <a:r>
              <a:rPr lang="en-US" altLang="ja-JP" sz="4400" dirty="0" err="1">
                <a:solidFill>
                  <a:srgbClr val="002060"/>
                </a:solidFill>
                <a:latin typeface="Route 159 Light" pitchFamily="50" charset="0"/>
              </a:rPr>
              <a:t>Niat</a:t>
            </a:r>
            <a:endParaRPr kumimoji="1" lang="ja-JP" altLang="en-US" sz="4400" dirty="0">
              <a:solidFill>
                <a:srgbClr val="002060"/>
              </a:solidFill>
              <a:latin typeface="Route 159 Light" pitchFamily="50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2402909" y="4470123"/>
            <a:ext cx="7615735" cy="73314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dirty="0">
                <a:solidFill>
                  <a:schemeClr val="bg1"/>
                </a:solidFill>
                <a:latin typeface="Route 159 Light" pitchFamily="50" charset="0"/>
              </a:rPr>
              <a:t>	4. </a:t>
            </a:r>
            <a:r>
              <a:rPr lang="en-US" altLang="ja-JP" sz="4400" dirty="0" err="1">
                <a:solidFill>
                  <a:schemeClr val="bg1"/>
                </a:solidFill>
                <a:latin typeface="Route 159 Light" pitchFamily="50" charset="0"/>
              </a:rPr>
              <a:t>Promosi</a:t>
            </a:r>
            <a:endParaRPr kumimoji="1" lang="ja-JP" altLang="en-US" sz="4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id="{2C9C0BD5-7424-452C-ACF4-E1E38C4E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63" y="116559"/>
            <a:ext cx="9566378" cy="802101"/>
          </a:xfrm>
        </p:spPr>
        <p:txBody>
          <a:bodyPr/>
          <a:lstStyle/>
          <a:p>
            <a:r>
              <a:rPr kumimoji="1" lang="en-US" altLang="ja-JP" dirty="0" err="1">
                <a:solidFill>
                  <a:schemeClr val="tx1"/>
                </a:solidFill>
              </a:rPr>
              <a:t>Langkah-langkah</a:t>
            </a:r>
            <a:r>
              <a:rPr kumimoji="1" lang="en-US" altLang="ja-JP" dirty="0">
                <a:solidFill>
                  <a:schemeClr val="tx1"/>
                </a:solidFill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</a:rPr>
              <a:t>Memulai</a:t>
            </a:r>
            <a:r>
              <a:rPr kumimoji="1" lang="en-US" altLang="ja-JP" dirty="0">
                <a:solidFill>
                  <a:schemeClr val="tx1"/>
                </a:solidFill>
              </a:rPr>
              <a:t> Usaha: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角丸四角形 18">
            <a:extLst>
              <a:ext uri="{FF2B5EF4-FFF2-40B4-BE49-F238E27FC236}">
                <a16:creationId xmlns:a16="http://schemas.microsoft.com/office/drawing/2014/main" id="{3BB1C8C3-035B-4FCD-AE1D-B37DBC7858BE}"/>
              </a:ext>
            </a:extLst>
          </p:cNvPr>
          <p:cNvSpPr/>
          <p:nvPr/>
        </p:nvSpPr>
        <p:spPr>
          <a:xfrm>
            <a:off x="2402909" y="5357255"/>
            <a:ext cx="7615735" cy="73314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4400" dirty="0">
                <a:solidFill>
                  <a:srgbClr val="002060"/>
                </a:solidFill>
                <a:latin typeface="Route 159 Light" pitchFamily="50" charset="0"/>
              </a:rPr>
              <a:t>	5. Mentor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F8170C-43FB-4350-8964-B5FAE8E3FA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31" y="33090"/>
            <a:ext cx="1550504" cy="15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39970"/>
      </p:ext>
    </p:extLst>
  </p:cSld>
  <p:clrMapOvr>
    <a:masterClrMapping/>
  </p:clrMapOvr>
  <p:transition spd="slow" advTm="1192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25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4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sz="2667" dirty="0">
                <a:solidFill>
                  <a:schemeClr val="tx1"/>
                </a:solidFill>
              </a:rPr>
              <a:t>Symbol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sz="2667" dirty="0">
                <a:solidFill>
                  <a:schemeClr val="tx1"/>
                </a:solidFill>
              </a:rPr>
              <a:t>Brand Name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36"/>
          </p:nvPr>
        </p:nvSpPr>
        <p:spPr>
          <a:xfrm>
            <a:off x="7563750" y="3641435"/>
            <a:ext cx="1711595" cy="515469"/>
          </a:xfrm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</a:rPr>
              <a:t>Packaging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sz="2667" dirty="0">
                <a:solidFill>
                  <a:schemeClr val="tx1"/>
                </a:solidFill>
              </a:rPr>
              <a:t>Sign</a:t>
            </a: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kumimoji="1" lang="en-US" altLang="ja-JP" sz="2667" dirty="0">
                <a:solidFill>
                  <a:schemeClr val="tx1"/>
                </a:solidFill>
              </a:rPr>
              <a:t>Tagline</a:t>
            </a:r>
            <a:endParaRPr kumimoji="1" lang="ja-JP" altLang="en-US" sz="2667" dirty="0">
              <a:solidFill>
                <a:schemeClr val="tx1"/>
              </a:solidFill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F16DE7A-4386-4C0F-BF81-C457F240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Choosing Brand Element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5F62B0F-EE91-4200-A552-24E06F96935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2667" dirty="0">
                <a:solidFill>
                  <a:schemeClr val="tx1"/>
                </a:solidFill>
              </a:rPr>
              <a:t>Logo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2661C25-78EC-4C75-94C5-359B40774A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2667" dirty="0">
                <a:solidFill>
                  <a:schemeClr val="tx1"/>
                </a:solidFill>
              </a:rPr>
              <a:t>Character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99EF5C-ABFA-4621-A381-7C000415C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334E8B5-9583-4FA3-AFB4-3223CB7446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D4E8D9-60CB-4860-90B3-DAE51A645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31" y="33090"/>
            <a:ext cx="1550504" cy="15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3015">
        <p14:flythrough/>
      </p:transition>
    </mc:Choice>
    <mc:Fallback xmlns="">
      <p:transition spd="slow" advTm="130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>
          <a:xfrm>
            <a:off x="378831" y="71246"/>
            <a:ext cx="10058400" cy="715974"/>
          </a:xfrm>
        </p:spPr>
        <p:txBody>
          <a:bodyPr>
            <a:normAutofit fontScale="90000"/>
          </a:bodyPr>
          <a:lstStyle/>
          <a:p>
            <a:r>
              <a:rPr lang="en-US" altLang="ja-JP" dirty="0" err="1">
                <a:solidFill>
                  <a:schemeClr val="tx1"/>
                </a:solidFill>
              </a:rPr>
              <a:t>Kriteria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dirty="0" err="1">
                <a:solidFill>
                  <a:schemeClr val="tx1"/>
                </a:solidFill>
              </a:rPr>
              <a:t>Pemilihan</a:t>
            </a:r>
            <a:r>
              <a:rPr lang="en-US" altLang="ja-JP" dirty="0">
                <a:solidFill>
                  <a:schemeClr val="tx1"/>
                </a:solidFill>
              </a:rPr>
              <a:t> Brand Element 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pic>
        <p:nvPicPr>
          <p:cNvPr id="38" name="図プレースホルダー 37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r="144"/>
          <a:stretch>
            <a:fillRect/>
          </a:stretch>
        </p:blipFill>
        <p:spPr>
          <a:xfrm>
            <a:off x="8278189" y="4029031"/>
            <a:ext cx="368227" cy="368227"/>
          </a:xfrm>
        </p:spPr>
      </p:pic>
      <p:sp>
        <p:nvSpPr>
          <p:cNvPr id="21" name="テキスト プレースホルダー 20"/>
          <p:cNvSpPr>
            <a:spLocks noGrp="1"/>
          </p:cNvSpPr>
          <p:nvPr>
            <p:ph type="body" sz="quarter" idx="21"/>
          </p:nvPr>
        </p:nvSpPr>
        <p:spPr>
          <a:xfrm>
            <a:off x="1271233" y="1649749"/>
            <a:ext cx="2847159" cy="480053"/>
          </a:xfrm>
        </p:spPr>
        <p:txBody>
          <a:bodyPr/>
          <a:lstStyle/>
          <a:p>
            <a:r>
              <a:rPr lang="en-US" sz="2667" dirty="0">
                <a:solidFill>
                  <a:srgbClr val="C00000"/>
                </a:solidFill>
              </a:rPr>
              <a:t>Memorability</a:t>
            </a:r>
          </a:p>
          <a:p>
            <a:endParaRPr kumimoji="1" lang="ja-JP" altLang="en-US" sz="2667" dirty="0">
              <a:solidFill>
                <a:srgbClr val="C00000"/>
              </a:solidFill>
            </a:endParaRPr>
          </a:p>
        </p:txBody>
      </p:sp>
      <p:pic>
        <p:nvPicPr>
          <p:cNvPr id="39" name="図プレースホルダー 38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0" name="図プレースホルダー 39"/>
          <p:cNvPicPr>
            <a:picLocks noGrp="1" noChangeAspect="1"/>
          </p:cNvPicPr>
          <p:nvPr>
            <p:ph type="pic" sz="quarter" idx="2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1" name="図プレースホルダー 40"/>
          <p:cNvPicPr>
            <a:picLocks noGrp="1" noChangeAspect="1"/>
          </p:cNvPicPr>
          <p:nvPr>
            <p:ph type="pic" sz="quarter" idx="3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3" name="図プレースホルダー 42"/>
          <p:cNvPicPr>
            <a:picLocks noGrp="1" noChangeAspect="1"/>
          </p:cNvPicPr>
          <p:nvPr>
            <p:ph type="pic" sz="quarter" idx="3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4" name="図プレースホルダー 43"/>
          <p:cNvPicPr>
            <a:picLocks noGrp="1" noChangeAspect="1"/>
          </p:cNvPicPr>
          <p:nvPr>
            <p:ph type="pic" sz="quarter" idx="37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>
          <a:xfrm>
            <a:off x="553262" y="1860059"/>
            <a:ext cx="368227" cy="36822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53BEA-6A24-407F-8DE6-4BD8A547D0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2755" y="831162"/>
            <a:ext cx="2722737" cy="584465"/>
          </a:xfrm>
        </p:spPr>
        <p:txBody>
          <a:bodyPr>
            <a:noAutofit/>
          </a:bodyPr>
          <a:lstStyle/>
          <a:p>
            <a:r>
              <a:rPr lang="en-US" sz="2933" i="0" dirty="0" err="1">
                <a:solidFill>
                  <a:schemeClr val="tx1"/>
                </a:solidFill>
                <a:latin typeface="+mj-lt"/>
              </a:rPr>
              <a:t>Menurut</a:t>
            </a:r>
            <a:r>
              <a:rPr lang="en-US" sz="2933" i="0" dirty="0">
                <a:solidFill>
                  <a:schemeClr val="tx1"/>
                </a:solidFill>
                <a:latin typeface="+mj-lt"/>
              </a:rPr>
              <a:t> Keller: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32179-BF37-4185-ADB4-6DC64CB60FD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2667" dirty="0">
                <a:solidFill>
                  <a:srgbClr val="C00000"/>
                </a:solidFill>
              </a:rPr>
              <a:t>Meaningfulness</a:t>
            </a:r>
          </a:p>
          <a:p>
            <a:endParaRPr lang="en-US" sz="2667" dirty="0">
              <a:solidFill>
                <a:srgbClr val="C000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0D57E2-B112-4101-8F1A-290D5657B91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sz="2667" dirty="0">
                <a:solidFill>
                  <a:srgbClr val="C00000"/>
                </a:solidFill>
              </a:rPr>
              <a:t>Likeability</a:t>
            </a:r>
          </a:p>
          <a:p>
            <a:endParaRPr lang="en-US" sz="2667" dirty="0">
              <a:solidFill>
                <a:srgbClr val="C0000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9F79EB-E20A-472B-947E-7538C4C6ED1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2667" dirty="0">
                <a:solidFill>
                  <a:srgbClr val="C00000"/>
                </a:solidFill>
              </a:rPr>
              <a:t>Transferability</a:t>
            </a:r>
          </a:p>
          <a:p>
            <a:endParaRPr lang="en-US" sz="2667" dirty="0">
              <a:solidFill>
                <a:srgbClr val="C00000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5F0CB9A-817B-4B16-8B6A-C37E2A145FA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sz="2667" dirty="0">
                <a:solidFill>
                  <a:srgbClr val="C00000"/>
                </a:solidFill>
              </a:rPr>
              <a:t>Adaptability</a:t>
            </a:r>
          </a:p>
          <a:p>
            <a:endParaRPr lang="en-US" sz="2667" dirty="0">
              <a:solidFill>
                <a:srgbClr val="C00000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E60923B-4055-4CB9-A8C7-7736D600AB7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sz="2667" dirty="0">
                <a:solidFill>
                  <a:srgbClr val="C00000"/>
                </a:solidFill>
              </a:rPr>
              <a:t>Protectability</a:t>
            </a:r>
          </a:p>
          <a:p>
            <a:endParaRPr lang="en-US" sz="2667" dirty="0">
              <a:solidFill>
                <a:srgbClr val="C00000"/>
              </a:solidFill>
            </a:endParaRP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ED7915FE-E009-45B9-807B-0850318CE3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6119" y="2534626"/>
            <a:ext cx="4094203" cy="1314555"/>
          </a:xfrm>
        </p:spPr>
        <p:txBody>
          <a:bodyPr/>
          <a:lstStyle/>
          <a:p>
            <a:r>
              <a:rPr lang="nl-NL" sz="1867" dirty="0"/>
              <a:t>Bentuk elemen merek harus dengan mudah dikenali dan </a:t>
            </a:r>
            <a:r>
              <a:rPr lang="en-US" sz="1867" dirty="0" err="1"/>
              <a:t>dapat</a:t>
            </a:r>
            <a:r>
              <a:rPr lang="en-US" sz="1867" dirty="0"/>
              <a:t> </a:t>
            </a:r>
            <a:r>
              <a:rPr lang="en-US" sz="1867" dirty="0" err="1"/>
              <a:t>dengan</a:t>
            </a:r>
            <a:r>
              <a:rPr lang="en-US" sz="1867" dirty="0"/>
              <a:t> </a:t>
            </a:r>
            <a:r>
              <a:rPr lang="en-US" sz="1867" dirty="0" err="1"/>
              <a:t>mudah</a:t>
            </a:r>
            <a:r>
              <a:rPr lang="en-US" sz="1867" dirty="0"/>
              <a:t> </a:t>
            </a:r>
            <a:r>
              <a:rPr lang="en-US" sz="1867" dirty="0" err="1"/>
              <a:t>diingat</a:t>
            </a:r>
            <a:r>
              <a:rPr lang="en-US" sz="1867" dirty="0"/>
              <a:t> </a:t>
            </a:r>
            <a:r>
              <a:rPr lang="en-US" sz="1867" dirty="0" err="1"/>
              <a:t>kembali</a:t>
            </a:r>
            <a:r>
              <a:rPr lang="en-US" sz="1867" dirty="0"/>
              <a:t>.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75B869C0-EFA2-4DED-B033-4E0847A62CB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116935" y="2401736"/>
            <a:ext cx="4094203" cy="1314555"/>
          </a:xfrm>
        </p:spPr>
        <p:txBody>
          <a:bodyPr/>
          <a:lstStyle/>
          <a:p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dijabarkan</a:t>
            </a:r>
            <a:r>
              <a:rPr lang="en-US" sz="1800" dirty="0"/>
              <a:t> </a:t>
            </a:r>
            <a:r>
              <a:rPr lang="en-US" sz="1800" dirty="0" err="1"/>
              <a:t>arti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elemen</a:t>
            </a:r>
            <a:r>
              <a:rPr lang="en-US" sz="1800" dirty="0"/>
              <a:t> </a:t>
            </a:r>
            <a:r>
              <a:rPr lang="en-US" sz="1800" dirty="0" err="1"/>
              <a:t>merek</a:t>
            </a:r>
            <a:r>
              <a:rPr lang="en-US" sz="1800" dirty="0"/>
              <a:t> 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deskriptif</a:t>
            </a:r>
            <a:r>
              <a:rPr lang="en-US" sz="1800" dirty="0"/>
              <a:t> dan juga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persuasif</a:t>
            </a:r>
            <a:r>
              <a:rPr lang="en-US" sz="1800" dirty="0"/>
              <a:t>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hubungan-nya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en-US" sz="1800" dirty="0"/>
              <a:t>.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81727CBA-B769-4F67-BF81-4CD8906BB12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170822" y="2383527"/>
            <a:ext cx="4230822" cy="1314555"/>
          </a:xfrm>
        </p:spPr>
        <p:txBody>
          <a:bodyPr/>
          <a:lstStyle/>
          <a:p>
            <a:r>
              <a:rPr lang="en-US" sz="1800" dirty="0" err="1"/>
              <a:t>Bentuk</a:t>
            </a:r>
            <a:r>
              <a:rPr lang="en-US" sz="1800" dirty="0"/>
              <a:t>, </a:t>
            </a:r>
            <a:r>
              <a:rPr lang="en-US" sz="1800" dirty="0" err="1"/>
              <a:t>warna</a:t>
            </a:r>
            <a:r>
              <a:rPr lang="en-US" sz="1800" dirty="0"/>
              <a:t> dan </a:t>
            </a:r>
            <a:r>
              <a:rPr lang="en-US" sz="1800" dirty="0" err="1"/>
              <a:t>nama</a:t>
            </a:r>
            <a:r>
              <a:rPr lang="en-US" sz="1800" dirty="0"/>
              <a:t> </a:t>
            </a:r>
            <a:r>
              <a:rPr lang="en-US" sz="1800" dirty="0" err="1"/>
              <a:t>dirumuskan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menarik</a:t>
            </a:r>
            <a:r>
              <a:rPr lang="en-US" sz="1800" dirty="0"/>
              <a:t> agar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mendapat</a:t>
            </a:r>
            <a:r>
              <a:rPr lang="en-US" sz="1800" dirty="0"/>
              <a:t> </a:t>
            </a:r>
            <a:r>
              <a:rPr lang="en-US" sz="1800" dirty="0" err="1"/>
              <a:t>perhatian</a:t>
            </a:r>
            <a:r>
              <a:rPr lang="en-US" sz="1800" dirty="0"/>
              <a:t> </a:t>
            </a:r>
            <a:r>
              <a:rPr lang="en-US" sz="1800" dirty="0" err="1"/>
              <a:t>konsumen</a:t>
            </a:r>
            <a:r>
              <a:rPr lang="en-US" sz="1800" dirty="0"/>
              <a:t> dan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nilai</a:t>
            </a:r>
            <a:r>
              <a:rPr lang="en-US" sz="1800" dirty="0"/>
              <a:t> </a:t>
            </a:r>
            <a:r>
              <a:rPr lang="en-US" sz="1800" dirty="0" err="1"/>
              <a:t>estetika</a:t>
            </a:r>
            <a:r>
              <a:rPr lang="en-US" sz="1800" dirty="0"/>
              <a:t> yang </a:t>
            </a:r>
            <a:r>
              <a:rPr lang="en-US" sz="1800" dirty="0" err="1"/>
              <a:t>baik</a:t>
            </a:r>
            <a:r>
              <a:rPr lang="en-US" sz="1800" dirty="0"/>
              <a:t>.</a:t>
            </a:r>
            <a:r>
              <a:rPr lang="en-US" sz="1800" b="1" dirty="0"/>
              <a:t> </a:t>
            </a:r>
            <a:endParaRPr lang="en-US" sz="1800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65005A85-33A1-472C-BEEE-8E679E54DB1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01539" y="4821823"/>
            <a:ext cx="4094203" cy="1314555"/>
          </a:xfrm>
        </p:spPr>
        <p:txBody>
          <a:bodyPr/>
          <a:lstStyle/>
          <a:p>
            <a:r>
              <a:rPr lang="en-US" sz="1867" dirty="0" err="1"/>
              <a:t>Bisa</a:t>
            </a:r>
            <a:r>
              <a:rPr lang="en-US" sz="1867" dirty="0"/>
              <a:t> </a:t>
            </a:r>
            <a:r>
              <a:rPr lang="en-US" sz="1867" dirty="0" err="1"/>
              <a:t>digunakan</a:t>
            </a:r>
            <a:r>
              <a:rPr lang="en-US" sz="1867" dirty="0"/>
              <a:t> </a:t>
            </a:r>
            <a:r>
              <a:rPr lang="en-US" sz="1867" dirty="0" err="1"/>
              <a:t>untuk</a:t>
            </a:r>
            <a:r>
              <a:rPr lang="en-US" sz="1867" dirty="0"/>
              <a:t> </a:t>
            </a:r>
            <a:r>
              <a:rPr lang="en-US" sz="1867" dirty="0" err="1"/>
              <a:t>kepentingan</a:t>
            </a:r>
            <a:r>
              <a:rPr lang="en-US" sz="1867" dirty="0"/>
              <a:t> </a:t>
            </a:r>
            <a:r>
              <a:rPr lang="en-US" sz="1867" dirty="0" err="1"/>
              <a:t>bisnis</a:t>
            </a:r>
            <a:r>
              <a:rPr lang="en-US" sz="1867" dirty="0"/>
              <a:t> yang </a:t>
            </a:r>
            <a:r>
              <a:rPr lang="en-US" sz="1867" dirty="0" err="1"/>
              <a:t>lebih</a:t>
            </a:r>
            <a:r>
              <a:rPr lang="en-US" sz="1867" dirty="0"/>
              <a:t> </a:t>
            </a:r>
            <a:r>
              <a:rPr lang="en-US" sz="1867" dirty="0" err="1"/>
              <a:t>besar</a:t>
            </a:r>
            <a:r>
              <a:rPr lang="en-US" sz="1867" dirty="0"/>
              <a:t> </a:t>
            </a:r>
            <a:r>
              <a:rPr lang="en-US" sz="1867" dirty="0" err="1"/>
              <a:t>lagi</a:t>
            </a:r>
            <a:r>
              <a:rPr lang="en-US" sz="1867" dirty="0"/>
              <a:t>, </a:t>
            </a:r>
            <a:r>
              <a:rPr lang="en-US" sz="1867" dirty="0" err="1"/>
              <a:t>sebagai</a:t>
            </a:r>
            <a:r>
              <a:rPr lang="en-US" sz="1867" dirty="0"/>
              <a:t> </a:t>
            </a:r>
            <a:r>
              <a:rPr lang="en-US" sz="1867" dirty="0" err="1"/>
              <a:t>contoh</a:t>
            </a:r>
            <a:r>
              <a:rPr lang="en-US" sz="1867" dirty="0"/>
              <a:t> </a:t>
            </a:r>
            <a:r>
              <a:rPr lang="en-US" sz="1867" i="1" dirty="0"/>
              <a:t>brand extension </a:t>
            </a:r>
            <a:r>
              <a:rPr lang="en-US" sz="1867" dirty="0" err="1"/>
              <a:t>atau</a:t>
            </a:r>
            <a:r>
              <a:rPr lang="en-US" sz="1867" dirty="0"/>
              <a:t> </a:t>
            </a:r>
            <a:r>
              <a:rPr lang="en-US" sz="1867" i="1" dirty="0"/>
              <a:t>line extension.</a:t>
            </a:r>
            <a:endParaRPr lang="en-US" sz="1867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1BCB686-638B-4DA1-AF34-07D94626D47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41029" y="4821822"/>
            <a:ext cx="4094203" cy="1314555"/>
          </a:xfrm>
        </p:spPr>
        <p:txBody>
          <a:bodyPr/>
          <a:lstStyle/>
          <a:p>
            <a:r>
              <a:rPr lang="fi-FI" sz="1867" dirty="0"/>
              <a:t>Memiliki lintas </a:t>
            </a:r>
            <a:r>
              <a:rPr lang="en-US" sz="1867" dirty="0" err="1"/>
              <a:t>waktu</a:t>
            </a:r>
            <a:r>
              <a:rPr lang="en-US" sz="1867" dirty="0"/>
              <a:t> yang </a:t>
            </a:r>
            <a:r>
              <a:rPr lang="en-US" sz="1867" dirty="0" err="1"/>
              <a:t>fleksible</a:t>
            </a:r>
            <a:r>
              <a:rPr lang="en-US" sz="1867" dirty="0"/>
              <a:t>, </a:t>
            </a:r>
            <a:r>
              <a:rPr lang="en-US" sz="1867" dirty="0" err="1"/>
              <a:t>atau</a:t>
            </a:r>
            <a:r>
              <a:rPr lang="en-US" sz="1867" dirty="0"/>
              <a:t> </a:t>
            </a:r>
            <a:r>
              <a:rPr lang="en-US" sz="1867" dirty="0" err="1"/>
              <a:t>dapat</a:t>
            </a:r>
            <a:r>
              <a:rPr lang="en-US" sz="1867" dirty="0"/>
              <a:t> </a:t>
            </a:r>
            <a:r>
              <a:rPr lang="en-US" sz="1867" dirty="0" err="1"/>
              <a:t>dengan</a:t>
            </a:r>
            <a:r>
              <a:rPr lang="en-US" sz="1867" dirty="0"/>
              <a:t> </a:t>
            </a:r>
            <a:r>
              <a:rPr lang="en-US" sz="1867" dirty="0" err="1"/>
              <a:t>mudah</a:t>
            </a:r>
            <a:r>
              <a:rPr lang="en-US" sz="1867" dirty="0"/>
              <a:t> </a:t>
            </a:r>
            <a:r>
              <a:rPr lang="en-US" sz="1867" dirty="0" err="1"/>
              <a:t>dilakukan</a:t>
            </a:r>
            <a:r>
              <a:rPr lang="en-US" sz="1867" dirty="0"/>
              <a:t> </a:t>
            </a:r>
            <a:r>
              <a:rPr lang="en-US" sz="1867" dirty="0" err="1"/>
              <a:t>pembaharuan</a:t>
            </a:r>
            <a:r>
              <a:rPr lang="en-US" sz="1867" dirty="0"/>
              <a:t> </a:t>
            </a:r>
            <a:r>
              <a:rPr lang="en-US" sz="1867" dirty="0" err="1"/>
              <a:t>atau</a:t>
            </a:r>
            <a:r>
              <a:rPr lang="en-US" sz="1867" dirty="0"/>
              <a:t> </a:t>
            </a:r>
            <a:r>
              <a:rPr lang="en-US" sz="1867" i="1" dirty="0"/>
              <a:t>update.</a:t>
            </a:r>
            <a:r>
              <a:rPr lang="en-US" sz="1867" b="1" i="1" dirty="0"/>
              <a:t> </a:t>
            </a:r>
            <a:endParaRPr lang="en-US" sz="1867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82FFE8D-1776-4A1A-8804-5AB9ACAB3AD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94221" y="4821330"/>
            <a:ext cx="4094203" cy="1314555"/>
          </a:xfrm>
        </p:spPr>
        <p:txBody>
          <a:bodyPr/>
          <a:lstStyle/>
          <a:p>
            <a:r>
              <a:rPr lang="en-US" sz="1867" dirty="0" err="1"/>
              <a:t>Harus</a:t>
            </a:r>
            <a:r>
              <a:rPr lang="en-US" sz="1867" dirty="0"/>
              <a:t> </a:t>
            </a:r>
            <a:r>
              <a:rPr lang="en-US" sz="1867" dirty="0" err="1"/>
              <a:t>dilindungi</a:t>
            </a:r>
            <a:r>
              <a:rPr lang="en-US" sz="1867" dirty="0"/>
              <a:t> </a:t>
            </a:r>
            <a:r>
              <a:rPr lang="en-US" sz="1867" dirty="0" err="1"/>
              <a:t>secara</a:t>
            </a:r>
            <a:r>
              <a:rPr lang="en-US" sz="1867" dirty="0"/>
              <a:t> </a:t>
            </a:r>
            <a:r>
              <a:rPr lang="en-US" sz="1867" dirty="0" err="1"/>
              <a:t>hukum</a:t>
            </a:r>
            <a:r>
              <a:rPr lang="en-US" sz="1867" dirty="0"/>
              <a:t> </a:t>
            </a:r>
            <a:r>
              <a:rPr lang="en-US" sz="1867" dirty="0" err="1"/>
              <a:t>maupun</a:t>
            </a:r>
            <a:r>
              <a:rPr lang="en-US" sz="1867" dirty="0"/>
              <a:t> </a:t>
            </a:r>
            <a:r>
              <a:rPr lang="en-US" sz="1867" dirty="0" err="1"/>
              <a:t>citra</a:t>
            </a:r>
            <a:r>
              <a:rPr lang="en-US" sz="1867" dirty="0"/>
              <a:t> </a:t>
            </a:r>
            <a:r>
              <a:rPr lang="en-US" sz="1867" dirty="0" err="1"/>
              <a:t>kompetitif</a:t>
            </a:r>
            <a:r>
              <a:rPr lang="en-US" sz="1867" dirty="0"/>
              <a:t> </a:t>
            </a:r>
            <a:r>
              <a:rPr lang="en-US" sz="1867" dirty="0" err="1"/>
              <a:t>secara</a:t>
            </a:r>
            <a:r>
              <a:rPr lang="en-US" sz="1867" dirty="0"/>
              <a:t> </a:t>
            </a:r>
            <a:r>
              <a:rPr lang="en-US" sz="1867" dirty="0" err="1"/>
              <a:t>internasional</a:t>
            </a:r>
            <a:r>
              <a:rPr lang="en-US" sz="1867" dirty="0"/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A9F6B39-4F7B-4964-A3EE-33BEB4D42C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31" y="33090"/>
            <a:ext cx="1550504" cy="1593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3527971"/>
      </p:ext>
    </p:extLst>
  </p:cSld>
  <p:clrMapOvr>
    <a:masterClrMapping/>
  </p:clrMapOvr>
  <p:transition spd="slow" advTm="1072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プレースホルダー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>
          <a:xfrm>
            <a:off x="422238" y="3717033"/>
            <a:ext cx="4474573" cy="672075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Konsep-Konsep</a:t>
            </a:r>
            <a:r>
              <a:rPr lang="en-US" dirty="0">
                <a:solidFill>
                  <a:schemeClr val="tx1"/>
                </a:solidFill>
              </a:rPr>
              <a:t> Inti </a:t>
            </a:r>
            <a:r>
              <a:rPr lang="en-US" dirty="0" err="1">
                <a:solidFill>
                  <a:schemeClr val="tx1"/>
                </a:solidFill>
              </a:rPr>
              <a:t>Pemasaran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Menurut</a:t>
            </a:r>
            <a:r>
              <a:rPr lang="en-US" dirty="0">
                <a:solidFill>
                  <a:schemeClr val="tx1"/>
                </a:solidFill>
              </a:rPr>
              <a:t> Philip </a:t>
            </a:r>
            <a:r>
              <a:rPr lang="en-US" dirty="0" err="1">
                <a:solidFill>
                  <a:schemeClr val="tx1"/>
                </a:solidFill>
              </a:rPr>
              <a:t>kotler</a:t>
            </a:r>
            <a:r>
              <a:rPr lang="en-US" dirty="0">
                <a:solidFill>
                  <a:schemeClr val="tx1"/>
                </a:solidFill>
              </a:rPr>
              <a:t> &amp; Gary Armstrong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graphicFrame>
        <p:nvGraphicFramePr>
          <p:cNvPr id="13" name="Picture Placeholder 12">
            <a:extLst>
              <a:ext uri="{FF2B5EF4-FFF2-40B4-BE49-F238E27FC236}">
                <a16:creationId xmlns:a16="http://schemas.microsoft.com/office/drawing/2014/main" id="{BBC8520B-B7A8-4AB6-BAC6-A1CCA5A9B02F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31700326"/>
              </p:ext>
            </p:extLst>
          </p:nvPr>
        </p:nvGraphicFramePr>
        <p:xfrm>
          <a:off x="4946056" y="614958"/>
          <a:ext cx="6812258" cy="4512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46BFB8F-ECDE-4E27-8242-69A0C1208F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31" y="46342"/>
            <a:ext cx="1550504" cy="15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228">
        <p14:flip dir="r"/>
      </p:transition>
    </mc:Choice>
    <mc:Fallback xmlns="">
      <p:transition spd="slow" advTm="42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/>
          </p:nvPr>
        </p:nvSpPr>
        <p:spPr>
          <a:xfrm>
            <a:off x="918276" y="2135272"/>
            <a:ext cx="10362301" cy="1057333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2060"/>
                </a:solidFill>
              </a:rPr>
              <a:t>Thank You!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0"/>
          </p:nvPr>
        </p:nvSpPr>
        <p:spPr>
          <a:xfrm>
            <a:off x="914849" y="3155761"/>
            <a:ext cx="10369152" cy="576031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2060"/>
                </a:solidFill>
              </a:rPr>
              <a:t>Any Questions?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7" name="テキスト プレースホルダー 17">
            <a:extLst>
              <a:ext uri="{FF2B5EF4-FFF2-40B4-BE49-F238E27FC236}">
                <a16:creationId xmlns:a16="http://schemas.microsoft.com/office/drawing/2014/main" id="{2B21F5E0-8A81-4E96-A235-9A1073CEA4B3}"/>
              </a:ext>
            </a:extLst>
          </p:cNvPr>
          <p:cNvSpPr txBox="1">
            <a:spLocks/>
          </p:cNvSpPr>
          <p:nvPr/>
        </p:nvSpPr>
        <p:spPr>
          <a:xfrm>
            <a:off x="911424" y="4689549"/>
            <a:ext cx="10369152" cy="576031"/>
          </a:xfrm>
          <a:prstGeom prst="rect">
            <a:avLst/>
          </a:prstGeom>
        </p:spPr>
        <p:txBody>
          <a:bodyPr vert="horz" lIns="108850" tIns="54425" rIns="108850" bIns="54425" rtlCol="0" anchor="b">
            <a:noAutofit/>
          </a:bodyPr>
          <a:lstStyle>
            <a:lvl1pPr marL="0" indent="0" algn="ctr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4000" kern="1200" baseline="0">
                <a:solidFill>
                  <a:schemeClr val="tx2"/>
                </a:solidFill>
                <a:latin typeface="Route 159 UltraLight" pitchFamily="50" charset="0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Elizabeth </a:t>
            </a:r>
            <a:r>
              <a:rPr lang="en-US" altLang="ja-JP" sz="32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Ginting</a:t>
            </a:r>
            <a:endParaRPr lang="ja-JP" altLang="en-US" sz="3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6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607">
        <p14:flip dir="r"/>
      </p:transition>
    </mc:Choice>
    <mc:Fallback xmlns="">
      <p:transition spd="slow" advTm="960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B48D-5D6A-4623-BD69-52E7C483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88040"/>
          </a:xfrm>
        </p:spPr>
        <p:txBody>
          <a:bodyPr>
            <a:normAutofit fontScale="90000"/>
          </a:bodyPr>
          <a:lstStyle/>
          <a:p>
            <a:r>
              <a:rPr lang="en-US" dirty="0"/>
              <a:t>Be </a:t>
            </a:r>
            <a:r>
              <a:rPr lang="en-US" dirty="0" err="1"/>
              <a:t>Inovator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44ABB-DE66-4836-825E-509F0666CC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9561" y="38132"/>
            <a:ext cx="8807772" cy="911864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accent1"/>
                </a:solidFill>
                <a:latin typeface="Route 159 Bold" pitchFamily="50" charset="0"/>
              </a:rPr>
              <a:t>Marketing Mix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35"/>
          </p:nvPr>
        </p:nvSpPr>
        <p:spPr>
          <a:xfrm>
            <a:off x="848237" y="2307038"/>
            <a:ext cx="1389873" cy="515335"/>
          </a:xfrm>
        </p:spPr>
        <p:txBody>
          <a:bodyPr/>
          <a:lstStyle/>
          <a:p>
            <a:r>
              <a:rPr lang="en-US" sz="2666" dirty="0">
                <a:solidFill>
                  <a:schemeClr val="tx1"/>
                </a:solidFill>
              </a:rPr>
              <a:t>Product</a:t>
            </a:r>
            <a:endParaRPr lang="ja-JP" altLang="en-US" sz="2666" dirty="0">
              <a:solidFill>
                <a:schemeClr val="tx1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ED9B69A-AABA-4DF3-8A8A-8816268F158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573147" y="4101219"/>
            <a:ext cx="1515307" cy="515335"/>
          </a:xfrm>
        </p:spPr>
        <p:txBody>
          <a:bodyPr/>
          <a:lstStyle/>
          <a:p>
            <a:r>
              <a:rPr lang="en-US" sz="2666" dirty="0">
                <a:solidFill>
                  <a:schemeClr val="tx1"/>
                </a:solidFill>
              </a:rPr>
              <a:t>Price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BE05E9B-7C8A-4004-9656-54C07E09CA6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871934" y="2307038"/>
            <a:ext cx="1515307" cy="515335"/>
          </a:xfrm>
        </p:spPr>
        <p:txBody>
          <a:bodyPr/>
          <a:lstStyle/>
          <a:p>
            <a:r>
              <a:rPr lang="en-US" sz="2666" dirty="0">
                <a:solidFill>
                  <a:schemeClr val="tx1"/>
                </a:solidFill>
              </a:rPr>
              <a:t>Place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FAF936A-FEF5-4E7D-9A2B-0CABC64CB17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40194" y="3275151"/>
            <a:ext cx="1814117" cy="515335"/>
          </a:xfrm>
        </p:spPr>
        <p:txBody>
          <a:bodyPr/>
          <a:lstStyle/>
          <a:p>
            <a:r>
              <a:rPr lang="en-US" sz="2666" dirty="0">
                <a:solidFill>
                  <a:schemeClr val="tx1"/>
                </a:solidFill>
              </a:rPr>
              <a:t>Promotion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BC39DF0-0312-4665-A2DE-175DA8C06D1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757436" y="3692433"/>
            <a:ext cx="1389873" cy="515335"/>
          </a:xfrm>
        </p:spPr>
        <p:txBody>
          <a:bodyPr/>
          <a:lstStyle/>
          <a:p>
            <a:r>
              <a:rPr lang="en-US" sz="2666" dirty="0">
                <a:solidFill>
                  <a:schemeClr val="tx1"/>
                </a:solidFill>
              </a:rPr>
              <a:t>People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5BC94F8-F50C-4E0E-A9AD-686FDBBA629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67755" y="2185953"/>
            <a:ext cx="1515307" cy="515335"/>
          </a:xfrm>
        </p:spPr>
        <p:txBody>
          <a:bodyPr/>
          <a:lstStyle/>
          <a:p>
            <a:r>
              <a:rPr lang="en-US" sz="2666" dirty="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EE88876-2B9D-44B6-BEB2-709C11E6D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056547" y="3982902"/>
            <a:ext cx="1515307" cy="515335"/>
          </a:xfrm>
        </p:spPr>
        <p:txBody>
          <a:bodyPr/>
          <a:lstStyle/>
          <a:p>
            <a:r>
              <a:rPr lang="en-US" sz="2666" dirty="0">
                <a:solidFill>
                  <a:schemeClr val="tx1"/>
                </a:solidFill>
              </a:rPr>
              <a:t>Physical Evidence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9E0DFD6-E138-4019-9068-C69478B94AD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5EFD10-9043-450F-B69A-84C0C10FBE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31" y="33090"/>
            <a:ext cx="1550504" cy="15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3015">
        <p14:flythrough/>
      </p:transition>
    </mc:Choice>
    <mc:Fallback xmlns="">
      <p:transition spd="slow" advTm="130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プレースホルダー 22"/>
          <p:cNvSpPr>
            <a:spLocks noGrp="1"/>
          </p:cNvSpPr>
          <p:nvPr>
            <p:ph type="body" sz="quarter" idx="23"/>
          </p:nvPr>
        </p:nvSpPr>
        <p:spPr>
          <a:xfrm>
            <a:off x="7371885" y="954150"/>
            <a:ext cx="3685651" cy="728053"/>
          </a:xfrm>
        </p:spPr>
        <p:txBody>
          <a:bodyPr/>
          <a:lstStyle/>
          <a:p>
            <a:r>
              <a:rPr lang="en-US" altLang="ja-JP" sz="4399" dirty="0">
                <a:solidFill>
                  <a:srgbClr val="FFFF00"/>
                </a:solidFill>
              </a:rPr>
              <a:t>Marketing Mix</a:t>
            </a:r>
            <a:endParaRPr lang="ja-JP" altLang="en-US" sz="4399" dirty="0">
              <a:solidFill>
                <a:srgbClr val="FFFF00"/>
              </a:solidFill>
            </a:endParaRPr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6"/>
          </p:nvPr>
        </p:nvSpPr>
        <p:spPr>
          <a:xfrm>
            <a:off x="626599" y="1144603"/>
            <a:ext cx="3216496" cy="728053"/>
          </a:xfrm>
        </p:spPr>
        <p:txBody>
          <a:bodyPr/>
          <a:lstStyle/>
          <a:p>
            <a:r>
              <a:rPr kumimoji="1" lang="en-US" altLang="ja-JP" dirty="0"/>
              <a:t>Product</a:t>
            </a:r>
            <a:endParaRPr kumimoji="1" lang="ja-JP" alt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DF42D37-7D6F-497D-A6BB-D9CEEB276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24955" y="2570242"/>
            <a:ext cx="3216496" cy="728053"/>
          </a:xfrm>
        </p:spPr>
        <p:txBody>
          <a:bodyPr/>
          <a:lstStyle/>
          <a:p>
            <a:r>
              <a:rPr lang="en-US" dirty="0"/>
              <a:t>Price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BD003D-1A5E-4829-81CD-104C051E56A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20466" y="3503384"/>
            <a:ext cx="4897285" cy="1268349"/>
          </a:xfrm>
        </p:spPr>
        <p:txBody>
          <a:bodyPr>
            <a:noAutofit/>
          </a:bodyPr>
          <a:lstStyle/>
          <a:p>
            <a:pPr algn="r"/>
            <a:r>
              <a:rPr lang="en-US" sz="2133" dirty="0">
                <a:solidFill>
                  <a:schemeClr val="tx1"/>
                </a:solidFill>
              </a:rPr>
              <a:t>		Hal </a:t>
            </a:r>
            <a:r>
              <a:rPr lang="en-US" sz="2133" dirty="0" err="1">
                <a:solidFill>
                  <a:schemeClr val="tx1"/>
                </a:solidFill>
              </a:rPr>
              <a:t>terpenting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dalam</a:t>
            </a:r>
            <a:r>
              <a:rPr lang="en-US" sz="2133" dirty="0">
                <a:solidFill>
                  <a:schemeClr val="tx1"/>
                </a:solidFill>
              </a:rPr>
              <a:t>  	</a:t>
            </a:r>
            <a:r>
              <a:rPr lang="en-US" sz="2133" dirty="0" err="1">
                <a:solidFill>
                  <a:schemeClr val="tx1"/>
                </a:solidFill>
              </a:rPr>
              <a:t>keputusan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penentuan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harga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adalah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harus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konsisten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dengan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strategi</a:t>
            </a:r>
            <a:r>
              <a:rPr lang="en-US" sz="2133" dirty="0">
                <a:solidFill>
                  <a:schemeClr val="tx1"/>
                </a:solidFill>
              </a:rPr>
              <a:t> marketing </a:t>
            </a:r>
            <a:r>
              <a:rPr lang="en-US" sz="2133" dirty="0" err="1">
                <a:solidFill>
                  <a:schemeClr val="tx1"/>
                </a:solidFill>
              </a:rPr>
              <a:t>secara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keseluruhan</a:t>
            </a:r>
            <a:r>
              <a:rPr lang="en-US" sz="2133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431383B-733E-472A-9CA9-18D2DB26282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3638" y="4006271"/>
            <a:ext cx="3216496" cy="728053"/>
          </a:xfrm>
        </p:spPr>
        <p:txBody>
          <a:bodyPr/>
          <a:lstStyle/>
          <a:p>
            <a:r>
              <a:rPr lang="en-US" dirty="0"/>
              <a:t>Place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4B91A92A-C592-45F3-AB8B-5723EC4CEDA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84659" y="5550870"/>
            <a:ext cx="4232195" cy="831205"/>
          </a:xfrm>
        </p:spPr>
        <p:txBody>
          <a:bodyPr>
            <a:noAutofit/>
          </a:bodyPr>
          <a:lstStyle/>
          <a:p>
            <a:pPr algn="ctr"/>
            <a:r>
              <a:rPr lang="en-US" sz="2133" dirty="0" err="1">
                <a:solidFill>
                  <a:schemeClr val="tx1"/>
                </a:solidFill>
              </a:rPr>
              <a:t>Lokasi</a:t>
            </a:r>
            <a:r>
              <a:rPr lang="en-US" sz="2133" dirty="0">
                <a:solidFill>
                  <a:schemeClr val="tx1"/>
                </a:solidFill>
              </a:rPr>
              <a:t> yang </a:t>
            </a:r>
            <a:r>
              <a:rPr lang="en-US" sz="2133" dirty="0" err="1">
                <a:solidFill>
                  <a:schemeClr val="tx1"/>
                </a:solidFill>
              </a:rPr>
              <a:t>dipilih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merupakan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lokasi</a:t>
            </a:r>
            <a:r>
              <a:rPr lang="en-US" sz="2133" dirty="0">
                <a:solidFill>
                  <a:schemeClr val="tx1"/>
                </a:solidFill>
              </a:rPr>
              <a:t> yang paling </a:t>
            </a:r>
            <a:r>
              <a:rPr lang="en-US" sz="2133" dirty="0" err="1">
                <a:solidFill>
                  <a:schemeClr val="tx1"/>
                </a:solidFill>
              </a:rPr>
              <a:t>strategis</a:t>
            </a:r>
            <a:r>
              <a:rPr lang="en-US" sz="2133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sz="2133" dirty="0">
              <a:solidFill>
                <a:schemeClr val="tx1"/>
              </a:solidFill>
            </a:endParaRP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0A5AF40D-53E8-46C0-8891-27599A36F72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3635" y="2003157"/>
            <a:ext cx="4232195" cy="1319855"/>
          </a:xfrm>
        </p:spPr>
        <p:txBody>
          <a:bodyPr>
            <a:noAutofit/>
          </a:bodyPr>
          <a:lstStyle/>
          <a:p>
            <a:pPr algn="l"/>
            <a:r>
              <a:rPr lang="en-US" sz="2133" dirty="0" err="1">
                <a:solidFill>
                  <a:schemeClr val="tx1"/>
                </a:solidFill>
              </a:rPr>
              <a:t>Produk</a:t>
            </a:r>
            <a:r>
              <a:rPr lang="en-US" sz="2133" dirty="0">
                <a:solidFill>
                  <a:schemeClr val="tx1"/>
                </a:solidFill>
              </a:rPr>
              <a:t> juga </a:t>
            </a:r>
            <a:r>
              <a:rPr lang="en-US" sz="2133" dirty="0" err="1">
                <a:solidFill>
                  <a:schemeClr val="tx1"/>
                </a:solidFill>
              </a:rPr>
              <a:t>merupakan</a:t>
            </a:r>
            <a:r>
              <a:rPr lang="en-US" sz="2133" dirty="0">
                <a:solidFill>
                  <a:schemeClr val="tx1"/>
                </a:solidFill>
              </a:rPr>
              <a:t>   </a:t>
            </a:r>
            <a:r>
              <a:rPr lang="en-US" sz="2133" dirty="0" err="1">
                <a:solidFill>
                  <a:schemeClr val="tx1"/>
                </a:solidFill>
              </a:rPr>
              <a:t>keseluruhan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konsep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objek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atau</a:t>
            </a:r>
            <a:r>
              <a:rPr lang="en-US" sz="2133" dirty="0">
                <a:solidFill>
                  <a:schemeClr val="tx1"/>
                </a:solidFill>
              </a:rPr>
              <a:t> proses yang </a:t>
            </a:r>
            <a:r>
              <a:rPr lang="en-US" sz="2133" dirty="0" err="1">
                <a:solidFill>
                  <a:schemeClr val="tx1"/>
                </a:solidFill>
              </a:rPr>
              <a:t>memberikan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sejumlah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nilai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kepada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konsumen</a:t>
            </a:r>
            <a:r>
              <a:rPr lang="en-US" sz="2133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679211"/>
      </p:ext>
    </p:extLst>
  </p:cSld>
  <p:clrMapOvr>
    <a:masterClrMapping/>
  </p:clrMapOvr>
  <p:transition spd="slow" advTm="14628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7D7362-80AE-429C-9E42-2E6E575A713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3657" y="992552"/>
            <a:ext cx="3216496" cy="728053"/>
          </a:xfrm>
        </p:spPr>
        <p:txBody>
          <a:bodyPr/>
          <a:lstStyle/>
          <a:p>
            <a:r>
              <a:rPr lang="en-US" dirty="0"/>
              <a:t>People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3E2EC45-A284-47BC-B694-5E9C8583B67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73656" y="2198986"/>
            <a:ext cx="4091041" cy="831205"/>
          </a:xfrm>
        </p:spPr>
        <p:txBody>
          <a:bodyPr>
            <a:noAutofit/>
          </a:bodyPr>
          <a:lstStyle/>
          <a:p>
            <a:pPr algn="l"/>
            <a:r>
              <a:rPr lang="en-US" sz="2133" dirty="0" err="1">
                <a:solidFill>
                  <a:schemeClr val="tx1"/>
                </a:solidFill>
              </a:rPr>
              <a:t>Elemen-elemen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dari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i="1" dirty="0">
                <a:solidFill>
                  <a:schemeClr val="tx1"/>
                </a:solidFill>
              </a:rPr>
              <a:t>people</a:t>
            </a:r>
            <a:r>
              <a:rPr lang="en-US" sz="2133" dirty="0">
                <a:solidFill>
                  <a:schemeClr val="tx1"/>
                </a:solidFill>
              </a:rPr>
              <a:t>    </a:t>
            </a:r>
            <a:r>
              <a:rPr lang="en-US" sz="2133" dirty="0" err="1">
                <a:solidFill>
                  <a:schemeClr val="tx1"/>
                </a:solidFill>
              </a:rPr>
              <a:t>adalah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pegawai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perusahaan</a:t>
            </a:r>
            <a:r>
              <a:rPr lang="en-US" sz="2133" dirty="0">
                <a:solidFill>
                  <a:schemeClr val="tx1"/>
                </a:solidFill>
              </a:rPr>
              <a:t>, </a:t>
            </a:r>
            <a:r>
              <a:rPr lang="en-US" sz="2133" dirty="0" err="1">
                <a:solidFill>
                  <a:schemeClr val="tx1"/>
                </a:solidFill>
              </a:rPr>
              <a:t>konsumen</a:t>
            </a:r>
            <a:r>
              <a:rPr lang="en-US" sz="2133" dirty="0">
                <a:solidFill>
                  <a:schemeClr val="tx1"/>
                </a:solidFill>
              </a:rPr>
              <a:t> dan </a:t>
            </a:r>
            <a:r>
              <a:rPr lang="en-US" sz="2133" dirty="0" err="1">
                <a:solidFill>
                  <a:schemeClr val="tx1"/>
                </a:solidFill>
              </a:rPr>
              <a:t>konsumen</a:t>
            </a:r>
            <a:r>
              <a:rPr lang="en-US" sz="2133" dirty="0">
                <a:solidFill>
                  <a:schemeClr val="tx1"/>
                </a:solidFill>
              </a:rPr>
              <a:t> lain </a:t>
            </a:r>
            <a:r>
              <a:rPr lang="en-US" sz="2133" dirty="0" err="1">
                <a:solidFill>
                  <a:schemeClr val="tx1"/>
                </a:solidFill>
              </a:rPr>
              <a:t>dalam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lingkungan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perusahaan</a:t>
            </a:r>
            <a:r>
              <a:rPr lang="en-US" sz="2133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03B8525-A6E2-44BB-9429-D4974A4F01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37892" y="-28128"/>
            <a:ext cx="3216496" cy="456194"/>
          </a:xfrm>
        </p:spPr>
        <p:txBody>
          <a:bodyPr/>
          <a:lstStyle/>
          <a:p>
            <a:r>
              <a:rPr lang="en-US" dirty="0"/>
              <a:t>Promotion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A997BAD-7F03-4F80-8AC1-928B15B209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07682" y="889400"/>
            <a:ext cx="4744899" cy="831205"/>
          </a:xfrm>
        </p:spPr>
        <p:txBody>
          <a:bodyPr>
            <a:noAutofit/>
          </a:bodyPr>
          <a:lstStyle/>
          <a:p>
            <a:pPr algn="r"/>
            <a:r>
              <a:rPr lang="en-US" sz="2133" dirty="0">
                <a:solidFill>
                  <a:schemeClr val="tx1"/>
                </a:solidFill>
              </a:rPr>
              <a:t>   </a:t>
            </a:r>
            <a:r>
              <a:rPr lang="en-US" sz="2133" dirty="0" err="1">
                <a:solidFill>
                  <a:schemeClr val="tx1"/>
                </a:solidFill>
              </a:rPr>
              <a:t>Suatu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aktivitas</a:t>
            </a:r>
            <a:r>
              <a:rPr lang="en-US" sz="2133" dirty="0">
                <a:solidFill>
                  <a:schemeClr val="tx1"/>
                </a:solidFill>
              </a:rPr>
              <a:t> yang </a:t>
            </a:r>
            <a:r>
              <a:rPr lang="en-US" sz="2133" dirty="0" err="1">
                <a:solidFill>
                  <a:schemeClr val="tx1"/>
                </a:solidFill>
              </a:rPr>
              <a:t>mengkomunikasikan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keunggulan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produk</a:t>
            </a:r>
            <a:r>
              <a:rPr lang="en-US" sz="2133" dirty="0">
                <a:solidFill>
                  <a:schemeClr val="tx1"/>
                </a:solidFill>
              </a:rPr>
              <a:t> dan </a:t>
            </a:r>
            <a:r>
              <a:rPr lang="en-US" sz="2133" dirty="0" err="1">
                <a:solidFill>
                  <a:schemeClr val="tx1"/>
                </a:solidFill>
              </a:rPr>
              <a:t>membujuk</a:t>
            </a:r>
            <a:r>
              <a:rPr lang="en-US" sz="2133" dirty="0">
                <a:solidFill>
                  <a:schemeClr val="tx1"/>
                </a:solidFill>
              </a:rPr>
              <a:t>   </a:t>
            </a:r>
            <a:r>
              <a:rPr lang="en-US" sz="2133" dirty="0" err="1">
                <a:solidFill>
                  <a:schemeClr val="tx1"/>
                </a:solidFill>
              </a:rPr>
              <a:t>pelanggan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sasaran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untuk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membelinya</a:t>
            </a:r>
            <a:r>
              <a:rPr lang="en-US" sz="2133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5A27FAC-DBDD-482A-94A7-6196A823AF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7892" y="2480970"/>
            <a:ext cx="3216496" cy="728053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51A4A08-6FF5-477F-806F-534840839C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27332" y="3680113"/>
            <a:ext cx="4488547" cy="831205"/>
          </a:xfrm>
        </p:spPr>
        <p:txBody>
          <a:bodyPr>
            <a:noAutofit/>
          </a:bodyPr>
          <a:lstStyle/>
          <a:p>
            <a:pPr algn="r"/>
            <a:r>
              <a:rPr lang="en-US" sz="2133" dirty="0">
                <a:solidFill>
                  <a:schemeClr val="tx1"/>
                </a:solidFill>
              </a:rPr>
              <a:t>       </a:t>
            </a:r>
            <a:r>
              <a:rPr lang="en-US" sz="2133" dirty="0" err="1">
                <a:solidFill>
                  <a:schemeClr val="tx1"/>
                </a:solidFill>
              </a:rPr>
              <a:t>Gabungan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semua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aktivitas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umumnya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terdiri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atas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prosedur</a:t>
            </a:r>
            <a:r>
              <a:rPr lang="en-US" sz="2133" dirty="0">
                <a:solidFill>
                  <a:schemeClr val="tx1"/>
                </a:solidFill>
              </a:rPr>
              <a:t>, </a:t>
            </a:r>
            <a:r>
              <a:rPr lang="en-US" sz="2133" dirty="0" err="1">
                <a:solidFill>
                  <a:schemeClr val="tx1"/>
                </a:solidFill>
              </a:rPr>
              <a:t>jadwal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pekerjaan</a:t>
            </a:r>
            <a:r>
              <a:rPr lang="en-US" sz="2133" dirty="0">
                <a:solidFill>
                  <a:schemeClr val="tx1"/>
                </a:solidFill>
              </a:rPr>
              <a:t>, </a:t>
            </a:r>
            <a:r>
              <a:rPr lang="en-US" sz="2133" dirty="0" err="1">
                <a:solidFill>
                  <a:schemeClr val="tx1"/>
                </a:solidFill>
              </a:rPr>
              <a:t>mekanisme</a:t>
            </a:r>
            <a:r>
              <a:rPr lang="en-US" sz="2133" dirty="0">
                <a:solidFill>
                  <a:schemeClr val="tx1"/>
                </a:solidFill>
              </a:rPr>
              <a:t>, </a:t>
            </a:r>
            <a:r>
              <a:rPr lang="en-US" sz="2133" dirty="0" err="1">
                <a:solidFill>
                  <a:schemeClr val="tx1"/>
                </a:solidFill>
              </a:rPr>
              <a:t>aktivitas</a:t>
            </a:r>
            <a:r>
              <a:rPr lang="en-US" sz="2133" dirty="0">
                <a:solidFill>
                  <a:schemeClr val="tx1"/>
                </a:solidFill>
              </a:rPr>
              <a:t>, dan </a:t>
            </a:r>
            <a:r>
              <a:rPr lang="en-US" sz="2133" dirty="0" err="1">
                <a:solidFill>
                  <a:schemeClr val="tx1"/>
                </a:solidFill>
              </a:rPr>
              <a:t>hal-hal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rutin</a:t>
            </a:r>
            <a:endParaRPr lang="en-US" sz="2133" dirty="0">
              <a:solidFill>
                <a:schemeClr val="tx1"/>
              </a:solidFill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9EF551A-E7CD-4F2C-9DBE-E961CF91419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73657" y="3980860"/>
            <a:ext cx="3216496" cy="728053"/>
          </a:xfrm>
        </p:spPr>
        <p:txBody>
          <a:bodyPr/>
          <a:lstStyle/>
          <a:p>
            <a:r>
              <a:rPr lang="en-US" dirty="0"/>
              <a:t>Physical Evidence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78C9E454-E906-4643-BBC8-CCA31C2E0D8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73656" y="5092070"/>
            <a:ext cx="4232195" cy="831205"/>
          </a:xfrm>
        </p:spPr>
        <p:txBody>
          <a:bodyPr>
            <a:noAutofit/>
          </a:bodyPr>
          <a:lstStyle/>
          <a:p>
            <a:pPr algn="l"/>
            <a:r>
              <a:rPr lang="en-US" sz="2133" dirty="0" err="1">
                <a:solidFill>
                  <a:schemeClr val="tx1"/>
                </a:solidFill>
              </a:rPr>
              <a:t>Lingkungan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tempat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jasa</a:t>
            </a:r>
            <a:r>
              <a:rPr lang="en-US" sz="2133" dirty="0">
                <a:solidFill>
                  <a:schemeClr val="tx1"/>
                </a:solidFill>
              </a:rPr>
              <a:t>   </a:t>
            </a:r>
            <a:r>
              <a:rPr lang="en-US" sz="2133" dirty="0" err="1">
                <a:solidFill>
                  <a:schemeClr val="tx1"/>
                </a:solidFill>
              </a:rPr>
              <a:t>disampaikan</a:t>
            </a:r>
            <a:r>
              <a:rPr lang="en-US" sz="2133" dirty="0">
                <a:solidFill>
                  <a:schemeClr val="tx1"/>
                </a:solidFill>
              </a:rPr>
              <a:t> dan </a:t>
            </a:r>
            <a:r>
              <a:rPr lang="en-US" sz="2133" dirty="0" err="1">
                <a:solidFill>
                  <a:schemeClr val="tx1"/>
                </a:solidFill>
              </a:rPr>
              <a:t>tempat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penyedia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jasa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dengan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konsumen</a:t>
            </a:r>
            <a:r>
              <a:rPr lang="en-US" sz="2133" dirty="0">
                <a:solidFill>
                  <a:schemeClr val="tx1"/>
                </a:solidFill>
              </a:rPr>
              <a:t> </a:t>
            </a:r>
            <a:r>
              <a:rPr lang="en-US" sz="2133" dirty="0" err="1">
                <a:solidFill>
                  <a:schemeClr val="tx1"/>
                </a:solidFill>
              </a:rPr>
              <a:t>berinteraksi</a:t>
            </a:r>
            <a:r>
              <a:rPr lang="en-US" sz="2133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2656282"/>
      </p:ext>
    </p:extLst>
  </p:cSld>
  <p:clrMapOvr>
    <a:masterClrMapping/>
  </p:clrMapOvr>
  <p:transition spd="slow" advTm="13376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662495EC-A1D3-4E12-BB42-52634FE1A1DF}"/>
              </a:ext>
            </a:extLst>
          </p:cNvPr>
          <p:cNvSpPr/>
          <p:nvPr/>
        </p:nvSpPr>
        <p:spPr>
          <a:xfrm>
            <a:off x="417884" y="1322207"/>
            <a:ext cx="7810320" cy="524918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B48D-5D6A-4623-BD69-52E7C483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8804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FFB28CD-4D01-4E18-87C8-8D117187D742}"/>
              </a:ext>
            </a:extLst>
          </p:cNvPr>
          <p:cNvSpPr/>
          <p:nvPr/>
        </p:nvSpPr>
        <p:spPr>
          <a:xfrm>
            <a:off x="2909476" y="2863437"/>
            <a:ext cx="2749361" cy="2166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F84CBE-317E-4C7B-AF1E-2FBEAC764670}"/>
              </a:ext>
            </a:extLst>
          </p:cNvPr>
          <p:cNvSpPr/>
          <p:nvPr/>
        </p:nvSpPr>
        <p:spPr>
          <a:xfrm>
            <a:off x="3256980" y="1435793"/>
            <a:ext cx="2002992" cy="909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Place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B07C2F-B032-4D6E-9E0B-FB06BCB6E77B}"/>
              </a:ext>
            </a:extLst>
          </p:cNvPr>
          <p:cNvSpPr/>
          <p:nvPr/>
        </p:nvSpPr>
        <p:spPr>
          <a:xfrm>
            <a:off x="528505" y="3523741"/>
            <a:ext cx="1982106" cy="927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Produk</a:t>
            </a:r>
            <a:endParaRPr lang="en-US" sz="32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E2E481-6D13-4655-B656-EE60BF8948B6}"/>
              </a:ext>
            </a:extLst>
          </p:cNvPr>
          <p:cNvSpPr/>
          <p:nvPr/>
        </p:nvSpPr>
        <p:spPr>
          <a:xfrm>
            <a:off x="6147927" y="3411663"/>
            <a:ext cx="1981804" cy="877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Pasar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12A5BFB-FE88-45F4-A6EC-EC545CCC1C26}"/>
              </a:ext>
            </a:extLst>
          </p:cNvPr>
          <p:cNvSpPr/>
          <p:nvPr/>
        </p:nvSpPr>
        <p:spPr>
          <a:xfrm>
            <a:off x="3256980" y="5443901"/>
            <a:ext cx="2164365" cy="896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Harga</a:t>
            </a:r>
            <a:endParaRPr lang="en-US" sz="3200" dirty="0"/>
          </a:p>
        </p:txBody>
      </p:sp>
      <p:pic>
        <p:nvPicPr>
          <p:cNvPr id="9" name="図 124">
            <a:extLst>
              <a:ext uri="{FF2B5EF4-FFF2-40B4-BE49-F238E27FC236}">
                <a16:creationId xmlns:a16="http://schemas.microsoft.com/office/drawing/2014/main" id="{7F9B598C-A5FB-4977-A6AF-49A9DD5154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365" y="3155832"/>
            <a:ext cx="1954319" cy="1320693"/>
          </a:xfrm>
          <a:prstGeom prst="rect">
            <a:avLst/>
          </a:prstGeom>
        </p:spPr>
      </p:pic>
      <p:sp>
        <p:nvSpPr>
          <p:cNvPr id="10" name="Cube 9">
            <a:extLst>
              <a:ext uri="{FF2B5EF4-FFF2-40B4-BE49-F238E27FC236}">
                <a16:creationId xmlns:a16="http://schemas.microsoft.com/office/drawing/2014/main" id="{1A3BDB8E-83C7-41D5-A445-F2530449A0DF}"/>
              </a:ext>
            </a:extLst>
          </p:cNvPr>
          <p:cNvSpPr/>
          <p:nvPr/>
        </p:nvSpPr>
        <p:spPr>
          <a:xfrm>
            <a:off x="4323044" y="3523741"/>
            <a:ext cx="936928" cy="765185"/>
          </a:xfrm>
          <a:prstGeom prst="cub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ECCE006-27A8-4359-B4A7-976791499619}"/>
              </a:ext>
            </a:extLst>
          </p:cNvPr>
          <p:cNvSpPr/>
          <p:nvPr/>
        </p:nvSpPr>
        <p:spPr>
          <a:xfrm>
            <a:off x="4049223" y="4942693"/>
            <a:ext cx="463826" cy="59562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FBE9812-4FD3-4546-81E7-09DB0BDA2315}"/>
              </a:ext>
            </a:extLst>
          </p:cNvPr>
          <p:cNvSpPr/>
          <p:nvPr/>
        </p:nvSpPr>
        <p:spPr>
          <a:xfrm rot="5400000">
            <a:off x="2394922" y="3714888"/>
            <a:ext cx="463826" cy="59562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F9D8A81-6CFF-49BF-8E11-07E7A84B0ECF}"/>
              </a:ext>
            </a:extLst>
          </p:cNvPr>
          <p:cNvSpPr/>
          <p:nvPr/>
        </p:nvSpPr>
        <p:spPr>
          <a:xfrm rot="16200000">
            <a:off x="5724736" y="3608521"/>
            <a:ext cx="463826" cy="59562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6E78005-C673-48A6-AA5A-A52E8E7A505E}"/>
              </a:ext>
            </a:extLst>
          </p:cNvPr>
          <p:cNvSpPr/>
          <p:nvPr/>
        </p:nvSpPr>
        <p:spPr>
          <a:xfrm rot="10800000">
            <a:off x="4049223" y="2300155"/>
            <a:ext cx="463826" cy="59562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44758B87-7F8E-4764-BBA7-7F02B2EFC709}"/>
              </a:ext>
            </a:extLst>
          </p:cNvPr>
          <p:cNvSpPr/>
          <p:nvPr/>
        </p:nvSpPr>
        <p:spPr>
          <a:xfrm rot="16200000">
            <a:off x="8386908" y="3606194"/>
            <a:ext cx="463826" cy="59562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F21603-7014-4806-A4D2-BB3BA4F51199}"/>
              </a:ext>
            </a:extLst>
          </p:cNvPr>
          <p:cNvSpPr/>
          <p:nvPr/>
        </p:nvSpPr>
        <p:spPr>
          <a:xfrm>
            <a:off x="9009438" y="3051948"/>
            <a:ext cx="3039312" cy="1704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Unique Selling Point</a:t>
            </a:r>
          </a:p>
        </p:txBody>
      </p:sp>
    </p:spTree>
    <p:extLst>
      <p:ext uri="{BB962C8B-B14F-4D97-AF65-F5344CB8AC3E}">
        <p14:creationId xmlns:p14="http://schemas.microsoft.com/office/powerpoint/2010/main" val="159778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EC39EE08-32B2-402B-B45B-F9107D402703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2" b="13022"/>
          <a:stretch>
            <a:fillRect/>
          </a:stretch>
        </p:blipFill>
        <p:spPr bwMode="auto">
          <a:xfrm>
            <a:off x="103161" y="137688"/>
            <a:ext cx="11985679" cy="35345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プレースホルダー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/>
          </p:nvPr>
        </p:nvSpPr>
        <p:spPr>
          <a:xfrm>
            <a:off x="1199289" y="4906810"/>
            <a:ext cx="3264955" cy="431683"/>
          </a:xfrm>
        </p:spPr>
        <p:txBody>
          <a:bodyPr/>
          <a:lstStyle/>
          <a:p>
            <a:r>
              <a:rPr lang="en-US" altLang="ja-JP" sz="3999" dirty="0"/>
              <a:t>Segmenting</a:t>
            </a:r>
            <a:endParaRPr lang="ja-JP" altLang="en-US" sz="3999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0"/>
          </p:nvPr>
        </p:nvSpPr>
        <p:spPr>
          <a:xfrm>
            <a:off x="4654773" y="4906810"/>
            <a:ext cx="3264955" cy="431683"/>
          </a:xfrm>
        </p:spPr>
        <p:txBody>
          <a:bodyPr/>
          <a:lstStyle/>
          <a:p>
            <a:r>
              <a:rPr lang="en-US" altLang="ja-JP" sz="3999" dirty="0"/>
              <a:t>Targeting</a:t>
            </a:r>
            <a:endParaRPr lang="ja-JP" altLang="en-US" sz="3999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5" name="図プレースホルダー 24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>
          <a:xfrm>
            <a:off x="2312181" y="3272229"/>
            <a:ext cx="658112" cy="658112"/>
          </a:xfrm>
        </p:spPr>
      </p:pic>
      <p:sp>
        <p:nvSpPr>
          <p:cNvPr id="21" name="テキスト プレースホルダー 20"/>
          <p:cNvSpPr>
            <a:spLocks noGrp="1"/>
          </p:cNvSpPr>
          <p:nvPr>
            <p:ph type="body" sz="quarter" idx="25"/>
          </p:nvPr>
        </p:nvSpPr>
        <p:spPr>
          <a:xfrm>
            <a:off x="8108815" y="4906810"/>
            <a:ext cx="3264955" cy="431683"/>
          </a:xfrm>
        </p:spPr>
        <p:txBody>
          <a:bodyPr/>
          <a:lstStyle/>
          <a:p>
            <a:r>
              <a:rPr lang="en-US" altLang="ja-JP" sz="3999" dirty="0"/>
              <a:t>Positioning</a:t>
            </a:r>
            <a:endParaRPr lang="ja-JP" altLang="en-US" sz="3999" dirty="0"/>
          </a:p>
        </p:txBody>
      </p:sp>
      <p:pic>
        <p:nvPicPr>
          <p:cNvPr id="29" name="図プレースホルダー 28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>
          <a:xfrm>
            <a:off x="9221708" y="3335867"/>
            <a:ext cx="658112" cy="658112"/>
          </a:xfrm>
        </p:spPr>
      </p:pic>
      <p:pic>
        <p:nvPicPr>
          <p:cNvPr id="31" name="図プレースホルダー 30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>
          <a:xfrm>
            <a:off x="5766944" y="3335867"/>
            <a:ext cx="658112" cy="658112"/>
          </a:xfrm>
        </p:spPr>
      </p:pic>
    </p:spTree>
    <p:extLst>
      <p:ext uri="{BB962C8B-B14F-4D97-AF65-F5344CB8AC3E}">
        <p14:creationId xmlns:p14="http://schemas.microsoft.com/office/powerpoint/2010/main" val="2489677322"/>
      </p:ext>
    </p:extLst>
  </p:cSld>
  <p:clrMapOvr>
    <a:masterClrMapping/>
  </p:clrMapOvr>
  <p:transition spd="slow" advTm="6678">
    <p:cove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heme/theme1.xml><?xml version="1.0" encoding="utf-8"?>
<a:theme xmlns:a="http://schemas.openxmlformats.org/drawingml/2006/main" name="Retrospec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11470</TotalTime>
  <Words>1133</Words>
  <Application>Microsoft Office PowerPoint</Application>
  <PresentationFormat>Widescreen</PresentationFormat>
  <Paragraphs>232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Retrospect</vt:lpstr>
      <vt:lpstr>Be Enterpreneur!</vt:lpstr>
      <vt:lpstr>Sensus Ekonomi 2016</vt:lpstr>
      <vt:lpstr>Langkah-langkah Memulai Usaha:</vt:lpstr>
      <vt:lpstr>Be Inovator</vt:lpstr>
      <vt:lpstr>Marketing Mix</vt:lpstr>
      <vt:lpstr>PowerPoint Presentation</vt:lpstr>
      <vt:lpstr>PowerPoint Presentation</vt:lpstr>
      <vt:lpstr>Mengetahui Pesaing Bisnis</vt:lpstr>
      <vt:lpstr>PowerPoint Presentation</vt:lpstr>
      <vt:lpstr>Segmentasi</vt:lpstr>
      <vt:lpstr>PowerPoint Presentation</vt:lpstr>
      <vt:lpstr>PowerPoint Presentation</vt:lpstr>
      <vt:lpstr>Jenis Produk</vt:lpstr>
      <vt:lpstr>Unsur Produk</vt:lpstr>
      <vt:lpstr>Product Features</vt:lpstr>
      <vt:lpstr>PowerPoint Presentation</vt:lpstr>
      <vt:lpstr>PowerPoint Presentation</vt:lpstr>
      <vt:lpstr>PowerPoint Presentation</vt:lpstr>
      <vt:lpstr>Jalur Pemasaran</vt:lpstr>
      <vt:lpstr>Tips Tembus Ritel Modern:</vt:lpstr>
      <vt:lpstr>4 Hal agar bisnis tak tergilas:</vt:lpstr>
      <vt:lpstr>Fungsi Lain Marketing</vt:lpstr>
      <vt:lpstr>PowerPoint Presentation</vt:lpstr>
      <vt:lpstr>PowerPoint Presentation</vt:lpstr>
      <vt:lpstr>PowerPoint Presentation</vt:lpstr>
      <vt:lpstr>Media Advertising</vt:lpstr>
      <vt:lpstr>Ekuitas Merek</vt:lpstr>
      <vt:lpstr>Piramida Brand</vt:lpstr>
      <vt:lpstr>Brand Identity</vt:lpstr>
      <vt:lpstr>Choosing Brand Element</vt:lpstr>
      <vt:lpstr>Kriteria Pemilihan Brand Element 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 Membuka Usaha</dc:title>
  <dc:creator>FAMILY</dc:creator>
  <cp:lastModifiedBy>Unknown User</cp:lastModifiedBy>
  <cp:revision>18</cp:revision>
  <dcterms:created xsi:type="dcterms:W3CDTF">2020-03-03T13:55:32Z</dcterms:created>
  <dcterms:modified xsi:type="dcterms:W3CDTF">2022-02-13T14:50:21Z</dcterms:modified>
</cp:coreProperties>
</file>