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7" r:id="rId6"/>
    <p:sldId id="260" r:id="rId7"/>
    <p:sldId id="262" r:id="rId8"/>
    <p:sldId id="261" r:id="rId9"/>
    <p:sldId id="265" r:id="rId10"/>
    <p:sldId id="263" r:id="rId11"/>
    <p:sldId id="264" r:id="rId12"/>
    <p:sldId id="266"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entury Gothic" panose="020B0502020202020204" pitchFamily="34" charset="0"/>
        <a:ea typeface="+mn-ea"/>
        <a:cs typeface="+mn-cs"/>
      </a:defRPr>
    </a:lvl5pPr>
    <a:lvl6pPr marL="2286000" algn="l" defTabSz="914400" rtl="0" eaLnBrk="1" latinLnBrk="0" hangingPunct="1">
      <a:defRPr kern="1200">
        <a:solidFill>
          <a:schemeClr val="tx1"/>
        </a:solidFill>
        <a:latin typeface="Century Gothic" panose="020B0502020202020204" pitchFamily="34" charset="0"/>
        <a:ea typeface="+mn-ea"/>
        <a:cs typeface="+mn-cs"/>
      </a:defRPr>
    </a:lvl6pPr>
    <a:lvl7pPr marL="2743200" algn="l" defTabSz="914400" rtl="0" eaLnBrk="1" latinLnBrk="0" hangingPunct="1">
      <a:defRPr kern="1200">
        <a:solidFill>
          <a:schemeClr val="tx1"/>
        </a:solidFill>
        <a:latin typeface="Century Gothic" panose="020B0502020202020204" pitchFamily="34" charset="0"/>
        <a:ea typeface="+mn-ea"/>
        <a:cs typeface="+mn-cs"/>
      </a:defRPr>
    </a:lvl7pPr>
    <a:lvl8pPr marL="3200400" algn="l" defTabSz="914400" rtl="0" eaLnBrk="1" latinLnBrk="0" hangingPunct="1">
      <a:defRPr kern="1200">
        <a:solidFill>
          <a:schemeClr val="tx1"/>
        </a:solidFill>
        <a:latin typeface="Century Gothic" panose="020B0502020202020204" pitchFamily="34" charset="0"/>
        <a:ea typeface="+mn-ea"/>
        <a:cs typeface="+mn-cs"/>
      </a:defRPr>
    </a:lvl8pPr>
    <a:lvl9pPr marL="3657600" algn="l" defTabSz="914400" rtl="0" eaLnBrk="1" latinLnBrk="0" hangingPunct="1">
      <a:defRPr kern="1200">
        <a:solidFill>
          <a:schemeClr val="tx1"/>
        </a:solidFill>
        <a:latin typeface="Century Gothic" panose="020B050202020202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81" d="100"/>
          <a:sy n="81" d="100"/>
        </p:scale>
        <p:origin x="33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Graphic 1" descr="Tag=AccentColor&#10;Flavor=Light&#10;Target=Fill">
            <a:extLst>
              <a:ext uri="{FF2B5EF4-FFF2-40B4-BE49-F238E27FC236}">
                <a16:creationId xmlns:a16="http://schemas.microsoft.com/office/drawing/2014/main" id="{92B1D22B-3D62-42DA-8FB3-7517C323524B}"/>
              </a:ext>
            </a:extLst>
          </p:cNvPr>
          <p:cNvSpPr>
            <a:spLocks/>
          </p:cNvSpPr>
          <p:nvPr/>
        </p:nvSpPr>
        <p:spPr bwMode="auto">
          <a:xfrm rot="10800000" flipV="1">
            <a:off x="2600325" y="527050"/>
            <a:ext cx="6991350" cy="5102225"/>
          </a:xfrm>
          <a:custGeom>
            <a:avLst/>
            <a:gdLst/>
            <a:ahLst/>
            <a:cxnLst/>
            <a:rect l="0" t="0"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5" name="Date Placeholder 3">
            <a:extLst>
              <a:ext uri="{FF2B5EF4-FFF2-40B4-BE49-F238E27FC236}">
                <a16:creationId xmlns:a16="http://schemas.microsoft.com/office/drawing/2014/main" id="{1688CA01-09EC-4B26-8E32-B3FCF0124EE8}"/>
              </a:ext>
            </a:extLst>
          </p:cNvPr>
          <p:cNvSpPr>
            <a:spLocks noGrp="1"/>
          </p:cNvSpPr>
          <p:nvPr>
            <p:ph type="dt" sz="half" idx="10"/>
          </p:nvPr>
        </p:nvSpPr>
        <p:spPr/>
        <p:txBody>
          <a:bodyPr/>
          <a:lstStyle>
            <a:lvl1pPr>
              <a:defRPr/>
            </a:lvl1pPr>
          </a:lstStyle>
          <a:p>
            <a:pPr>
              <a:defRPr/>
            </a:pPr>
            <a:fld id="{0FF1A62A-FBA6-45AF-9910-6911F1B8FAF5}" type="datetimeFigureOut">
              <a:rPr lang="en-US"/>
              <a:pPr>
                <a:defRPr/>
              </a:pPr>
              <a:t>3/31/2023</a:t>
            </a:fld>
            <a:endParaRPr lang="en-US"/>
          </a:p>
        </p:txBody>
      </p:sp>
      <p:sp>
        <p:nvSpPr>
          <p:cNvPr id="6" name="Footer Placeholder 4">
            <a:extLst>
              <a:ext uri="{FF2B5EF4-FFF2-40B4-BE49-F238E27FC236}">
                <a16:creationId xmlns:a16="http://schemas.microsoft.com/office/drawing/2014/main" id="{67F11A89-18C0-480D-ABEF-EAB1643FB818}"/>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636A43B-ACAA-4019-983B-AA3AC522DD00}"/>
              </a:ext>
            </a:extLst>
          </p:cNvPr>
          <p:cNvSpPr>
            <a:spLocks noGrp="1"/>
          </p:cNvSpPr>
          <p:nvPr>
            <p:ph type="sldNum" sz="quarter" idx="12"/>
          </p:nvPr>
        </p:nvSpPr>
        <p:spPr/>
        <p:txBody>
          <a:bodyPr/>
          <a:lstStyle>
            <a:lvl1pPr>
              <a:defRPr/>
            </a:lvl1pPr>
          </a:lstStyle>
          <a:p>
            <a:pPr>
              <a:defRPr/>
            </a:pPr>
            <a:fld id="{15E92F3C-C224-4E25-B512-083EC04B7121}" type="slidenum">
              <a:rPr lang="en-US"/>
              <a:pPr>
                <a:defRPr/>
              </a:pPr>
              <a:t>‹#›</a:t>
            </a:fld>
            <a:endParaRPr lang="en-US"/>
          </a:p>
        </p:txBody>
      </p:sp>
    </p:spTree>
    <p:extLst>
      <p:ext uri="{BB962C8B-B14F-4D97-AF65-F5344CB8AC3E}">
        <p14:creationId xmlns:p14="http://schemas.microsoft.com/office/powerpoint/2010/main" val="40248778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Graphic 1" descr="Tag=AccentColor&#10;Flavor=Light&#10;Target=Fill">
            <a:extLst>
              <a:ext uri="{FF2B5EF4-FFF2-40B4-BE49-F238E27FC236}">
                <a16:creationId xmlns:a16="http://schemas.microsoft.com/office/drawing/2014/main" id="{FDDB4514-42F6-4BC1-99C7-6D85F74E8EE7}"/>
              </a:ext>
            </a:extLst>
          </p:cNvPr>
          <p:cNvSpPr>
            <a:spLocks/>
          </p:cNvSpPr>
          <p:nvPr/>
        </p:nvSpPr>
        <p:spPr bwMode="auto">
          <a:xfrm rot="10800000" flipH="1" flipV="1">
            <a:off x="684213" y="1331913"/>
            <a:ext cx="5264150" cy="3841750"/>
          </a:xfrm>
          <a:custGeom>
            <a:avLst/>
            <a:gdLst/>
            <a:ahLst/>
            <a:cxnLst/>
            <a:rect l="0" t="0"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p:cNvSpPr>
            <a:spLocks noGrp="1"/>
          </p:cNvSpPr>
          <p:nvPr>
            <p:ph type="pic" idx="1"/>
          </p:nvPr>
        </p:nvSpPr>
        <p:spPr>
          <a:xfrm>
            <a:off x="6711696" y="640079"/>
            <a:ext cx="4837176" cy="5568696"/>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Date Placeholder 4">
            <a:extLst>
              <a:ext uri="{FF2B5EF4-FFF2-40B4-BE49-F238E27FC236}">
                <a16:creationId xmlns:a16="http://schemas.microsoft.com/office/drawing/2014/main" id="{9D8C8D1D-5B5E-4673-B3D4-3347D1D2CECF}"/>
              </a:ext>
            </a:extLst>
          </p:cNvPr>
          <p:cNvSpPr>
            <a:spLocks noGrp="1"/>
          </p:cNvSpPr>
          <p:nvPr>
            <p:ph type="dt" sz="half" idx="10"/>
          </p:nvPr>
        </p:nvSpPr>
        <p:spPr/>
        <p:txBody>
          <a:bodyPr/>
          <a:lstStyle>
            <a:lvl1pPr>
              <a:defRPr/>
            </a:lvl1pPr>
          </a:lstStyle>
          <a:p>
            <a:pPr>
              <a:defRPr/>
            </a:pPr>
            <a:fld id="{F4FA5CEA-659A-429C-87C2-EC8092344B13}" type="datetimeFigureOut">
              <a:rPr lang="en-US"/>
              <a:pPr>
                <a:defRPr/>
              </a:pPr>
              <a:t>3/31/2023</a:t>
            </a:fld>
            <a:endParaRPr lang="en-US"/>
          </a:p>
        </p:txBody>
      </p:sp>
      <p:sp>
        <p:nvSpPr>
          <p:cNvPr id="7" name="Footer Placeholder 5">
            <a:extLst>
              <a:ext uri="{FF2B5EF4-FFF2-40B4-BE49-F238E27FC236}">
                <a16:creationId xmlns:a16="http://schemas.microsoft.com/office/drawing/2014/main" id="{9552EE9F-F964-4699-9D89-CEE3648F7185}"/>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0EB5545F-A9D6-48D4-8E3E-59BD010A6640}"/>
              </a:ext>
            </a:extLst>
          </p:cNvPr>
          <p:cNvSpPr>
            <a:spLocks noGrp="1"/>
          </p:cNvSpPr>
          <p:nvPr>
            <p:ph type="sldNum" sz="quarter" idx="12"/>
          </p:nvPr>
        </p:nvSpPr>
        <p:spPr/>
        <p:txBody>
          <a:bodyPr/>
          <a:lstStyle>
            <a:lvl1pPr>
              <a:defRPr/>
            </a:lvl1pPr>
          </a:lstStyle>
          <a:p>
            <a:pPr>
              <a:defRPr/>
            </a:pPr>
            <a:fld id="{92BD37D4-4D63-4836-9610-82E8F8F0A838}" type="slidenum">
              <a:rPr lang="en-US"/>
              <a:pPr>
                <a:defRPr/>
              </a:pPr>
              <a:t>‹#›</a:t>
            </a:fld>
            <a:endParaRPr lang="en-US"/>
          </a:p>
        </p:txBody>
      </p:sp>
    </p:spTree>
    <p:extLst>
      <p:ext uri="{BB962C8B-B14F-4D97-AF65-F5344CB8AC3E}">
        <p14:creationId xmlns:p14="http://schemas.microsoft.com/office/powerpoint/2010/main" val="40883042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0122D0-6130-4AAA-891C-790C08F9F7FF}"/>
              </a:ext>
            </a:extLst>
          </p:cNvPr>
          <p:cNvSpPr>
            <a:spLocks noGrp="1"/>
          </p:cNvSpPr>
          <p:nvPr>
            <p:ph type="dt" sz="half" idx="10"/>
          </p:nvPr>
        </p:nvSpPr>
        <p:spPr/>
        <p:txBody>
          <a:bodyPr/>
          <a:lstStyle>
            <a:lvl1pPr>
              <a:defRPr/>
            </a:lvl1pPr>
          </a:lstStyle>
          <a:p>
            <a:pPr>
              <a:defRPr/>
            </a:pPr>
            <a:fld id="{404D2EFD-ACC7-41AE-A315-2EE6D88264F0}" type="datetimeFigureOut">
              <a:rPr lang="en-US"/>
              <a:pPr>
                <a:defRPr/>
              </a:pPr>
              <a:t>3/31/2023</a:t>
            </a:fld>
            <a:endParaRPr lang="en-US"/>
          </a:p>
        </p:txBody>
      </p:sp>
      <p:sp>
        <p:nvSpPr>
          <p:cNvPr id="5" name="Footer Placeholder 4">
            <a:extLst>
              <a:ext uri="{FF2B5EF4-FFF2-40B4-BE49-F238E27FC236}">
                <a16:creationId xmlns:a16="http://schemas.microsoft.com/office/drawing/2014/main" id="{E30CDEB9-4955-41B0-9145-748C9FE2F1A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9616062-E850-4BB4-A533-DAFB71DA12D5}"/>
              </a:ext>
            </a:extLst>
          </p:cNvPr>
          <p:cNvSpPr>
            <a:spLocks noGrp="1"/>
          </p:cNvSpPr>
          <p:nvPr>
            <p:ph type="sldNum" sz="quarter" idx="12"/>
          </p:nvPr>
        </p:nvSpPr>
        <p:spPr/>
        <p:txBody>
          <a:bodyPr/>
          <a:lstStyle>
            <a:lvl1pPr>
              <a:defRPr/>
            </a:lvl1pPr>
          </a:lstStyle>
          <a:p>
            <a:pPr>
              <a:defRPr/>
            </a:pPr>
            <a:fld id="{14A28F21-96C6-47AD-823B-65603EBACD4B}" type="slidenum">
              <a:rPr lang="en-US"/>
              <a:pPr>
                <a:defRPr/>
              </a:pPr>
              <a:t>‹#›</a:t>
            </a:fld>
            <a:endParaRPr lang="en-US"/>
          </a:p>
        </p:txBody>
      </p:sp>
    </p:spTree>
    <p:extLst>
      <p:ext uri="{BB962C8B-B14F-4D97-AF65-F5344CB8AC3E}">
        <p14:creationId xmlns:p14="http://schemas.microsoft.com/office/powerpoint/2010/main" val="41107408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CEDB8A-B6D3-44CF-8166-C282FECB21B2}"/>
              </a:ext>
            </a:extLst>
          </p:cNvPr>
          <p:cNvSpPr>
            <a:spLocks noGrp="1"/>
          </p:cNvSpPr>
          <p:nvPr>
            <p:ph type="dt" sz="half" idx="10"/>
          </p:nvPr>
        </p:nvSpPr>
        <p:spPr/>
        <p:txBody>
          <a:bodyPr/>
          <a:lstStyle>
            <a:lvl1pPr>
              <a:defRPr/>
            </a:lvl1pPr>
          </a:lstStyle>
          <a:p>
            <a:pPr>
              <a:defRPr/>
            </a:pPr>
            <a:fld id="{2B3339AB-1C7F-491D-BBC4-25904521BE18}" type="datetimeFigureOut">
              <a:rPr lang="en-US"/>
              <a:pPr>
                <a:defRPr/>
              </a:pPr>
              <a:t>3/31/2023</a:t>
            </a:fld>
            <a:endParaRPr lang="en-US"/>
          </a:p>
        </p:txBody>
      </p:sp>
      <p:sp>
        <p:nvSpPr>
          <p:cNvPr id="5" name="Footer Placeholder 4">
            <a:extLst>
              <a:ext uri="{FF2B5EF4-FFF2-40B4-BE49-F238E27FC236}">
                <a16:creationId xmlns:a16="http://schemas.microsoft.com/office/drawing/2014/main" id="{922E174D-991D-468A-8840-17E12CAB75B5}"/>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689187BC-6A0C-4A0A-A5D1-0C18895D04E1}"/>
              </a:ext>
            </a:extLst>
          </p:cNvPr>
          <p:cNvSpPr>
            <a:spLocks noGrp="1"/>
          </p:cNvSpPr>
          <p:nvPr>
            <p:ph type="sldNum" sz="quarter" idx="12"/>
          </p:nvPr>
        </p:nvSpPr>
        <p:spPr/>
        <p:txBody>
          <a:bodyPr/>
          <a:lstStyle>
            <a:lvl1pPr>
              <a:defRPr/>
            </a:lvl1pPr>
          </a:lstStyle>
          <a:p>
            <a:pPr>
              <a:defRPr/>
            </a:pPr>
            <a:fld id="{8784D0B8-395B-4064-B962-347162397608}" type="slidenum">
              <a:rPr lang="en-US"/>
              <a:pPr>
                <a:defRPr/>
              </a:pPr>
              <a:t>‹#›</a:t>
            </a:fld>
            <a:endParaRPr lang="en-US"/>
          </a:p>
        </p:txBody>
      </p:sp>
    </p:spTree>
    <p:extLst>
      <p:ext uri="{BB962C8B-B14F-4D97-AF65-F5344CB8AC3E}">
        <p14:creationId xmlns:p14="http://schemas.microsoft.com/office/powerpoint/2010/main" val="2344756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Shape 6" descr="Tag=AccentColor&#10;Flavor=Light&#10;Target=Fill">
            <a:extLst>
              <a:ext uri="{FF2B5EF4-FFF2-40B4-BE49-F238E27FC236}">
                <a16:creationId xmlns:a16="http://schemas.microsoft.com/office/drawing/2014/main" id="{A7A984A1-E1E3-4B96-B8B8-5CFCB0D249CA}"/>
              </a:ext>
            </a:extLst>
          </p:cNvPr>
          <p:cNvSpPr>
            <a:spLocks/>
          </p:cNvSpPr>
          <p:nvPr/>
        </p:nvSpPr>
        <p:spPr bwMode="auto">
          <a:xfrm flipH="1">
            <a:off x="0" y="314325"/>
            <a:ext cx="3021013" cy="1436688"/>
          </a:xfrm>
          <a:custGeom>
            <a:avLst/>
            <a:gdLst>
              <a:gd name="T0" fmla="*/ 3021543 w 3021543"/>
              <a:gd name="T1" fmla="*/ 0 h 1435442"/>
              <a:gd name="T2" fmla="*/ 2963800 w 3021543"/>
              <a:gd name="T3" fmla="*/ 7242 h 1435442"/>
              <a:gd name="T4" fmla="*/ 2793803 w 3021543"/>
              <a:gd name="T5" fmla="*/ 24082 h 1435442"/>
              <a:gd name="T6" fmla="*/ 2414348 w 3021543"/>
              <a:gd name="T7" fmla="*/ 29696 h 1435442"/>
              <a:gd name="T8" fmla="*/ 2091558 w 3021543"/>
              <a:gd name="T9" fmla="*/ 27450 h 1435442"/>
              <a:gd name="T10" fmla="*/ 1645319 w 3021543"/>
              <a:gd name="T11" fmla="*/ 28573 h 1435442"/>
              <a:gd name="T12" fmla="*/ 1243602 w 3021543"/>
              <a:gd name="T13" fmla="*/ 60008 h 1435442"/>
              <a:gd name="T14" fmla="*/ 753851 w 3021543"/>
              <a:gd name="T15" fmla="*/ 57763 h 1435442"/>
              <a:gd name="T16" fmla="*/ 465465 w 3021543"/>
              <a:gd name="T17" fmla="*/ 116142 h 1435442"/>
              <a:gd name="T18" fmla="*/ 546416 w 3021543"/>
              <a:gd name="T19" fmla="*/ 136351 h 1435442"/>
              <a:gd name="T20" fmla="*/ 689091 w 3021543"/>
              <a:gd name="T21" fmla="*/ 180136 h 1435442"/>
              <a:gd name="T22" fmla="*/ 704269 w 3021543"/>
              <a:gd name="T23" fmla="*/ 208203 h 1435442"/>
              <a:gd name="T24" fmla="*/ 683020 w 3021543"/>
              <a:gd name="T25" fmla="*/ 221675 h 1435442"/>
              <a:gd name="T26" fmla="*/ 621295 w 3021543"/>
              <a:gd name="T27" fmla="*/ 247496 h 1435442"/>
              <a:gd name="T28" fmla="*/ 848968 w 3021543"/>
              <a:gd name="T29" fmla="*/ 285668 h 1435442"/>
              <a:gd name="T30" fmla="*/ 768018 w 3021543"/>
              <a:gd name="T31" fmla="*/ 309244 h 1435442"/>
              <a:gd name="T32" fmla="*/ 684032 w 3021543"/>
              <a:gd name="T33" fmla="*/ 326085 h 1435442"/>
              <a:gd name="T34" fmla="*/ 592962 w 3021543"/>
              <a:gd name="T35" fmla="*/ 338434 h 1435442"/>
              <a:gd name="T36" fmla="*/ 509988 w 3021543"/>
              <a:gd name="T37" fmla="*/ 363133 h 1435442"/>
              <a:gd name="T38" fmla="*/ 726531 w 3021543"/>
              <a:gd name="T39" fmla="*/ 373237 h 1435442"/>
              <a:gd name="T40" fmla="*/ 614212 w 3021543"/>
              <a:gd name="T41" fmla="*/ 395691 h 1435442"/>
              <a:gd name="T42" fmla="*/ 522131 w 3021543"/>
              <a:gd name="T43" fmla="*/ 424881 h 1435442"/>
              <a:gd name="T44" fmla="*/ 457370 w 3021543"/>
              <a:gd name="T45" fmla="*/ 438353 h 1435442"/>
              <a:gd name="T46" fmla="*/ 388562 w 3021543"/>
              <a:gd name="T47" fmla="*/ 441721 h 1435442"/>
              <a:gd name="T48" fmla="*/ 372372 w 3021543"/>
              <a:gd name="T49" fmla="*/ 463052 h 1435442"/>
              <a:gd name="T50" fmla="*/ 393622 w 3021543"/>
              <a:gd name="T51" fmla="*/ 485506 h 1435442"/>
              <a:gd name="T52" fmla="*/ 426002 w 3021543"/>
              <a:gd name="T53" fmla="*/ 487751 h 1435442"/>
              <a:gd name="T54" fmla="*/ 619271 w 3021543"/>
              <a:gd name="T55" fmla="*/ 493365 h 1435442"/>
              <a:gd name="T56" fmla="*/ 0 w 3021543"/>
              <a:gd name="T57" fmla="*/ 542762 h 1435442"/>
              <a:gd name="T58" fmla="*/ 83986 w 3021543"/>
              <a:gd name="T59" fmla="*/ 573075 h 1435442"/>
              <a:gd name="T60" fmla="*/ 112319 w 3021543"/>
              <a:gd name="T61" fmla="*/ 656154 h 1435442"/>
              <a:gd name="T62" fmla="*/ 215531 w 3021543"/>
              <a:gd name="T63" fmla="*/ 703306 h 1435442"/>
              <a:gd name="T64" fmla="*/ 282315 w 3021543"/>
              <a:gd name="T65" fmla="*/ 720147 h 1435442"/>
              <a:gd name="T66" fmla="*/ 435109 w 3021543"/>
              <a:gd name="T67" fmla="*/ 744846 h 1435442"/>
              <a:gd name="T68" fmla="*/ 457370 w 3021543"/>
              <a:gd name="T69" fmla="*/ 785263 h 1435442"/>
              <a:gd name="T70" fmla="*/ 476596 w 3021543"/>
              <a:gd name="T71" fmla="*/ 830170 h 1435442"/>
              <a:gd name="T72" fmla="*/ 517071 w 3021543"/>
              <a:gd name="T73" fmla="*/ 859360 h 1435442"/>
              <a:gd name="T74" fmla="*/ 202377 w 3021543"/>
              <a:gd name="T75" fmla="*/ 854869 h 1435442"/>
              <a:gd name="T76" fmla="*/ 557546 w 3021543"/>
              <a:gd name="T77" fmla="*/ 949175 h 1435442"/>
              <a:gd name="T78" fmla="*/ 526178 w 3021543"/>
              <a:gd name="T79" fmla="*/ 986223 h 1435442"/>
              <a:gd name="T80" fmla="*/ 720459 w 3021543"/>
              <a:gd name="T81" fmla="*/ 1036744 h 1435442"/>
              <a:gd name="T82" fmla="*/ 616236 w 3021543"/>
              <a:gd name="T83" fmla="*/ 1042357 h 1435442"/>
              <a:gd name="T84" fmla="*/ 1222353 w 3021543"/>
              <a:gd name="T85" fmla="*/ 1253422 h 1435442"/>
              <a:gd name="T86" fmla="*/ 2087511 w 3021543"/>
              <a:gd name="T87" fmla="*/ 1406107 h 1435442"/>
              <a:gd name="T88" fmla="*/ 2425479 w 3021543"/>
              <a:gd name="T89" fmla="*/ 1435297 h 1435442"/>
              <a:gd name="T90" fmla="*/ 2809994 w 3021543"/>
              <a:gd name="T91" fmla="*/ 1426315 h 1435442"/>
              <a:gd name="T92" fmla="*/ 2953618 w 3021543"/>
              <a:gd name="T93" fmla="*/ 1417071 h 1435442"/>
              <a:gd name="T94" fmla="*/ 3021543 w 3021543"/>
              <a:gd name="T95" fmla="*/ 1407897 h 143544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lnTo>
                  <a:pt x="3021543" y="0"/>
                </a:ln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a:extLst>
              <a:ext uri="{FF2B5EF4-FFF2-40B4-BE49-F238E27FC236}">
                <a16:creationId xmlns:a16="http://schemas.microsoft.com/office/drawing/2014/main" id="{775063DF-1ABD-4549-A371-56E0A6BD79BA}"/>
              </a:ext>
            </a:extLst>
          </p:cNvPr>
          <p:cNvSpPr>
            <a:spLocks noGrp="1"/>
          </p:cNvSpPr>
          <p:nvPr>
            <p:ph type="dt" sz="half" idx="10"/>
          </p:nvPr>
        </p:nvSpPr>
        <p:spPr/>
        <p:txBody>
          <a:bodyPr/>
          <a:lstStyle>
            <a:lvl1pPr>
              <a:defRPr/>
            </a:lvl1pPr>
          </a:lstStyle>
          <a:p>
            <a:pPr>
              <a:defRPr/>
            </a:pPr>
            <a:fld id="{1C16DAC2-003B-4612-A04A-60A458D2ED6F}" type="datetimeFigureOut">
              <a:rPr lang="en-US"/>
              <a:pPr>
                <a:defRPr/>
              </a:pPr>
              <a:t>3/31/2023</a:t>
            </a:fld>
            <a:endParaRPr lang="en-US"/>
          </a:p>
        </p:txBody>
      </p:sp>
      <p:sp>
        <p:nvSpPr>
          <p:cNvPr id="6" name="Footer Placeholder 4">
            <a:extLst>
              <a:ext uri="{FF2B5EF4-FFF2-40B4-BE49-F238E27FC236}">
                <a16:creationId xmlns:a16="http://schemas.microsoft.com/office/drawing/2014/main" id="{511032FB-C0A0-405A-9CE2-FAB2CDA2F69F}"/>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97DFE7FF-41FE-476B-9C7C-E8E80343066E}"/>
              </a:ext>
            </a:extLst>
          </p:cNvPr>
          <p:cNvSpPr>
            <a:spLocks noGrp="1"/>
          </p:cNvSpPr>
          <p:nvPr>
            <p:ph type="sldNum" sz="quarter" idx="12"/>
          </p:nvPr>
        </p:nvSpPr>
        <p:spPr/>
        <p:txBody>
          <a:bodyPr/>
          <a:lstStyle>
            <a:lvl1pPr>
              <a:defRPr/>
            </a:lvl1pPr>
          </a:lstStyle>
          <a:p>
            <a:pPr>
              <a:defRPr/>
            </a:pPr>
            <a:fld id="{59E2C7BE-2B42-435D-BA0C-2C270946CA19}" type="slidenum">
              <a:rPr lang="en-US"/>
              <a:pPr>
                <a:defRPr/>
              </a:pPr>
              <a:t>‹#›</a:t>
            </a:fld>
            <a:endParaRPr lang="en-US"/>
          </a:p>
        </p:txBody>
      </p:sp>
    </p:spTree>
    <p:extLst>
      <p:ext uri="{BB962C8B-B14F-4D97-AF65-F5344CB8AC3E}">
        <p14:creationId xmlns:p14="http://schemas.microsoft.com/office/powerpoint/2010/main" val="366531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Graphic 9" descr="Tag=AccentColor&#10;Flavor=Light&#10;Target=Fill">
            <a:extLst>
              <a:ext uri="{FF2B5EF4-FFF2-40B4-BE49-F238E27FC236}">
                <a16:creationId xmlns:a16="http://schemas.microsoft.com/office/drawing/2014/main" id="{D1520E44-5C56-40A8-9397-9F0DD7D31CAA}"/>
              </a:ext>
            </a:extLst>
          </p:cNvPr>
          <p:cNvSpPr>
            <a:spLocks/>
          </p:cNvSpPr>
          <p:nvPr/>
        </p:nvSpPr>
        <p:spPr bwMode="auto">
          <a:xfrm>
            <a:off x="7210425" y="0"/>
            <a:ext cx="4143375" cy="5748338"/>
          </a:xfrm>
          <a:custGeom>
            <a:avLst/>
            <a:gdLst>
              <a:gd name="T0" fmla="*/ 0 w 3843750"/>
              <a:gd name="T1" fmla="*/ 334 h 5956080"/>
              <a:gd name="T2" fmla="*/ 78026 w 3843750"/>
              <a:gd name="T3" fmla="*/ 2361888 h 5956080"/>
              <a:gd name="T4" fmla="*/ 156426 w 3843750"/>
              <a:gd name="T5" fmla="*/ 3742997 h 5956080"/>
              <a:gd name="T6" fmla="*/ 256479 w 3843750"/>
              <a:gd name="T7" fmla="*/ 4060790 h 5956080"/>
              <a:gd name="T8" fmla="*/ 303892 w 3843750"/>
              <a:gd name="T9" fmla="*/ 4513919 h 5956080"/>
              <a:gd name="T10" fmla="*/ 388265 w 3843750"/>
              <a:gd name="T11" fmla="*/ 5102386 h 5956080"/>
              <a:gd name="T12" fmla="*/ 446505 w 3843750"/>
              <a:gd name="T13" fmla="*/ 5614329 h 5956080"/>
              <a:gd name="T14" fmla="*/ 734718 w 3843750"/>
              <a:gd name="T15" fmla="*/ 5707895 h 5956080"/>
              <a:gd name="T16" fmla="*/ 962076 w 3843750"/>
              <a:gd name="T17" fmla="*/ 5409150 h 5956080"/>
              <a:gd name="T18" fmla="*/ 1108049 w 3843750"/>
              <a:gd name="T19" fmla="*/ 5600963 h 5956080"/>
              <a:gd name="T20" fmla="*/ 1294342 w 3843750"/>
              <a:gd name="T21" fmla="*/ 5333629 h 5956080"/>
              <a:gd name="T22" fmla="*/ 1453381 w 3843750"/>
              <a:gd name="T23" fmla="*/ 5175903 h 5956080"/>
              <a:gd name="T24" fmla="*/ 1537381 w 3843750"/>
              <a:gd name="T25" fmla="*/ 4632548 h 5956080"/>
              <a:gd name="T26" fmla="*/ 1635941 w 3843750"/>
              <a:gd name="T27" fmla="*/ 4478163 h 5956080"/>
              <a:gd name="T28" fmla="*/ 1692314 w 3843750"/>
              <a:gd name="T29" fmla="*/ 4635890 h 5956080"/>
              <a:gd name="T30" fmla="*/ 1650501 w 3843750"/>
              <a:gd name="T31" fmla="*/ 5243738 h 5956080"/>
              <a:gd name="T32" fmla="*/ 1740846 w 3843750"/>
              <a:gd name="T33" fmla="*/ 5133797 h 5956080"/>
              <a:gd name="T34" fmla="*/ 1941326 w 3843750"/>
              <a:gd name="T35" fmla="*/ 4447420 h 5956080"/>
              <a:gd name="T36" fmla="*/ 2068633 w 3843750"/>
              <a:gd name="T37" fmla="*/ 4329793 h 5956080"/>
              <a:gd name="T38" fmla="*/ 2166072 w 3843750"/>
              <a:gd name="T39" fmla="*/ 4550009 h 5956080"/>
              <a:gd name="T40" fmla="*/ 2302338 w 3843750"/>
              <a:gd name="T41" fmla="*/ 5135468 h 5956080"/>
              <a:gd name="T42" fmla="*/ 2381858 w 3843750"/>
              <a:gd name="T43" fmla="*/ 4852763 h 5956080"/>
              <a:gd name="T44" fmla="*/ 2696577 w 3843750"/>
              <a:gd name="T45" fmla="*/ 4301723 h 5956080"/>
              <a:gd name="T46" fmla="*/ 2905642 w 3843750"/>
              <a:gd name="T47" fmla="*/ 4799631 h 5956080"/>
              <a:gd name="T48" fmla="*/ 3046014 w 3843750"/>
              <a:gd name="T49" fmla="*/ 4403644 h 5956080"/>
              <a:gd name="T50" fmla="*/ 3131508 w 3843750"/>
              <a:gd name="T51" fmla="*/ 4310077 h 5956080"/>
              <a:gd name="T52" fmla="*/ 3150921 w 3843750"/>
              <a:gd name="T53" fmla="*/ 4361539 h 5956080"/>
              <a:gd name="T54" fmla="*/ 3330867 w 3843750"/>
              <a:gd name="T55" fmla="*/ 3480342 h 5956080"/>
              <a:gd name="T56" fmla="*/ 3396574 w 3843750"/>
              <a:gd name="T57" fmla="*/ 3850265 h 5956080"/>
              <a:gd name="T58" fmla="*/ 4048785 w 3843750"/>
              <a:gd name="T59" fmla="*/ 1484367 h 5956080"/>
              <a:gd name="T60" fmla="*/ 4151078 w 3843750"/>
              <a:gd name="T61" fmla="*/ 0 h 5956080"/>
              <a:gd name="T62" fmla="*/ 0 w 3843750"/>
              <a:gd name="T63" fmla="*/ 0 h 595608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lnTo>
                  <a:pt x="0" y="346"/>
                </a:ln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5" name="Date Placeholder 3">
            <a:extLst>
              <a:ext uri="{FF2B5EF4-FFF2-40B4-BE49-F238E27FC236}">
                <a16:creationId xmlns:a16="http://schemas.microsoft.com/office/drawing/2014/main" id="{570DBAFF-19E1-4CFC-8EF3-776D5F40CD2D}"/>
              </a:ext>
            </a:extLst>
          </p:cNvPr>
          <p:cNvSpPr>
            <a:spLocks noGrp="1"/>
          </p:cNvSpPr>
          <p:nvPr>
            <p:ph type="dt" sz="half" idx="10"/>
          </p:nvPr>
        </p:nvSpPr>
        <p:spPr/>
        <p:txBody>
          <a:bodyPr/>
          <a:lstStyle>
            <a:lvl1pPr>
              <a:defRPr/>
            </a:lvl1pPr>
          </a:lstStyle>
          <a:p>
            <a:pPr>
              <a:defRPr/>
            </a:pPr>
            <a:fld id="{8164765E-15B9-4077-8A67-C732995AEF46}" type="datetimeFigureOut">
              <a:rPr lang="en-US"/>
              <a:pPr>
                <a:defRPr/>
              </a:pPr>
              <a:t>3/31/2023</a:t>
            </a:fld>
            <a:endParaRPr lang="en-US"/>
          </a:p>
        </p:txBody>
      </p:sp>
      <p:sp>
        <p:nvSpPr>
          <p:cNvPr id="6" name="Footer Placeholder 4">
            <a:extLst>
              <a:ext uri="{FF2B5EF4-FFF2-40B4-BE49-F238E27FC236}">
                <a16:creationId xmlns:a16="http://schemas.microsoft.com/office/drawing/2014/main" id="{A9E49A78-C627-4A7B-A444-C766C3C39D7E}"/>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839AA42B-F8CE-49C2-A813-7D1BC643F0F0}"/>
              </a:ext>
            </a:extLst>
          </p:cNvPr>
          <p:cNvSpPr>
            <a:spLocks noGrp="1"/>
          </p:cNvSpPr>
          <p:nvPr>
            <p:ph type="sldNum" sz="quarter" idx="12"/>
          </p:nvPr>
        </p:nvSpPr>
        <p:spPr/>
        <p:txBody>
          <a:bodyPr/>
          <a:lstStyle>
            <a:lvl1pPr>
              <a:defRPr/>
            </a:lvl1pPr>
          </a:lstStyle>
          <a:p>
            <a:pPr>
              <a:defRPr/>
            </a:pPr>
            <a:fld id="{17B94BE4-AB9C-4E06-BD78-8FB1022C5E38}" type="slidenum">
              <a:rPr lang="en-US"/>
              <a:pPr>
                <a:defRPr/>
              </a:pPr>
              <a:t>‹#›</a:t>
            </a:fld>
            <a:endParaRPr lang="en-US"/>
          </a:p>
        </p:txBody>
      </p:sp>
    </p:spTree>
    <p:extLst>
      <p:ext uri="{BB962C8B-B14F-4D97-AF65-F5344CB8AC3E}">
        <p14:creationId xmlns:p14="http://schemas.microsoft.com/office/powerpoint/2010/main" val="2413900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Freeform: Shape 6" descr="Tag=AccentColor&#10;Flavor=Light&#10;Target=Fill">
            <a:extLst>
              <a:ext uri="{FF2B5EF4-FFF2-40B4-BE49-F238E27FC236}">
                <a16:creationId xmlns:a16="http://schemas.microsoft.com/office/drawing/2014/main" id="{F049EFB0-1BE3-4331-9CC7-3B93472AB618}"/>
              </a:ext>
            </a:extLst>
          </p:cNvPr>
          <p:cNvSpPr>
            <a:spLocks/>
          </p:cNvSpPr>
          <p:nvPr/>
        </p:nvSpPr>
        <p:spPr bwMode="auto">
          <a:xfrm flipH="1">
            <a:off x="0" y="314325"/>
            <a:ext cx="3021013" cy="1436688"/>
          </a:xfrm>
          <a:custGeom>
            <a:avLst/>
            <a:gdLst>
              <a:gd name="T0" fmla="*/ 3021543 w 3021543"/>
              <a:gd name="T1" fmla="*/ 0 h 1435442"/>
              <a:gd name="T2" fmla="*/ 2963800 w 3021543"/>
              <a:gd name="T3" fmla="*/ 7242 h 1435442"/>
              <a:gd name="T4" fmla="*/ 2793803 w 3021543"/>
              <a:gd name="T5" fmla="*/ 24082 h 1435442"/>
              <a:gd name="T6" fmla="*/ 2414348 w 3021543"/>
              <a:gd name="T7" fmla="*/ 29696 h 1435442"/>
              <a:gd name="T8" fmla="*/ 2091558 w 3021543"/>
              <a:gd name="T9" fmla="*/ 27450 h 1435442"/>
              <a:gd name="T10" fmla="*/ 1645319 w 3021543"/>
              <a:gd name="T11" fmla="*/ 28573 h 1435442"/>
              <a:gd name="T12" fmla="*/ 1243602 w 3021543"/>
              <a:gd name="T13" fmla="*/ 60008 h 1435442"/>
              <a:gd name="T14" fmla="*/ 753851 w 3021543"/>
              <a:gd name="T15" fmla="*/ 57763 h 1435442"/>
              <a:gd name="T16" fmla="*/ 465465 w 3021543"/>
              <a:gd name="T17" fmla="*/ 116142 h 1435442"/>
              <a:gd name="T18" fmla="*/ 546416 w 3021543"/>
              <a:gd name="T19" fmla="*/ 136351 h 1435442"/>
              <a:gd name="T20" fmla="*/ 689091 w 3021543"/>
              <a:gd name="T21" fmla="*/ 180136 h 1435442"/>
              <a:gd name="T22" fmla="*/ 704269 w 3021543"/>
              <a:gd name="T23" fmla="*/ 208203 h 1435442"/>
              <a:gd name="T24" fmla="*/ 683020 w 3021543"/>
              <a:gd name="T25" fmla="*/ 221675 h 1435442"/>
              <a:gd name="T26" fmla="*/ 621295 w 3021543"/>
              <a:gd name="T27" fmla="*/ 247496 h 1435442"/>
              <a:gd name="T28" fmla="*/ 848968 w 3021543"/>
              <a:gd name="T29" fmla="*/ 285668 h 1435442"/>
              <a:gd name="T30" fmla="*/ 768018 w 3021543"/>
              <a:gd name="T31" fmla="*/ 309244 h 1435442"/>
              <a:gd name="T32" fmla="*/ 684032 w 3021543"/>
              <a:gd name="T33" fmla="*/ 326085 h 1435442"/>
              <a:gd name="T34" fmla="*/ 592962 w 3021543"/>
              <a:gd name="T35" fmla="*/ 338434 h 1435442"/>
              <a:gd name="T36" fmla="*/ 509988 w 3021543"/>
              <a:gd name="T37" fmla="*/ 363133 h 1435442"/>
              <a:gd name="T38" fmla="*/ 726531 w 3021543"/>
              <a:gd name="T39" fmla="*/ 373237 h 1435442"/>
              <a:gd name="T40" fmla="*/ 614212 w 3021543"/>
              <a:gd name="T41" fmla="*/ 395691 h 1435442"/>
              <a:gd name="T42" fmla="*/ 522131 w 3021543"/>
              <a:gd name="T43" fmla="*/ 424881 h 1435442"/>
              <a:gd name="T44" fmla="*/ 457370 w 3021543"/>
              <a:gd name="T45" fmla="*/ 438353 h 1435442"/>
              <a:gd name="T46" fmla="*/ 388562 w 3021543"/>
              <a:gd name="T47" fmla="*/ 441721 h 1435442"/>
              <a:gd name="T48" fmla="*/ 372372 w 3021543"/>
              <a:gd name="T49" fmla="*/ 463052 h 1435442"/>
              <a:gd name="T50" fmla="*/ 393622 w 3021543"/>
              <a:gd name="T51" fmla="*/ 485506 h 1435442"/>
              <a:gd name="T52" fmla="*/ 426002 w 3021543"/>
              <a:gd name="T53" fmla="*/ 487751 h 1435442"/>
              <a:gd name="T54" fmla="*/ 619271 w 3021543"/>
              <a:gd name="T55" fmla="*/ 493365 h 1435442"/>
              <a:gd name="T56" fmla="*/ 0 w 3021543"/>
              <a:gd name="T57" fmla="*/ 542762 h 1435442"/>
              <a:gd name="T58" fmla="*/ 83986 w 3021543"/>
              <a:gd name="T59" fmla="*/ 573075 h 1435442"/>
              <a:gd name="T60" fmla="*/ 112319 w 3021543"/>
              <a:gd name="T61" fmla="*/ 656154 h 1435442"/>
              <a:gd name="T62" fmla="*/ 215531 w 3021543"/>
              <a:gd name="T63" fmla="*/ 703306 h 1435442"/>
              <a:gd name="T64" fmla="*/ 282315 w 3021543"/>
              <a:gd name="T65" fmla="*/ 720147 h 1435442"/>
              <a:gd name="T66" fmla="*/ 435109 w 3021543"/>
              <a:gd name="T67" fmla="*/ 744846 h 1435442"/>
              <a:gd name="T68" fmla="*/ 457370 w 3021543"/>
              <a:gd name="T69" fmla="*/ 785263 h 1435442"/>
              <a:gd name="T70" fmla="*/ 476596 w 3021543"/>
              <a:gd name="T71" fmla="*/ 830170 h 1435442"/>
              <a:gd name="T72" fmla="*/ 517071 w 3021543"/>
              <a:gd name="T73" fmla="*/ 859360 h 1435442"/>
              <a:gd name="T74" fmla="*/ 202377 w 3021543"/>
              <a:gd name="T75" fmla="*/ 854869 h 1435442"/>
              <a:gd name="T76" fmla="*/ 557546 w 3021543"/>
              <a:gd name="T77" fmla="*/ 949175 h 1435442"/>
              <a:gd name="T78" fmla="*/ 526178 w 3021543"/>
              <a:gd name="T79" fmla="*/ 986223 h 1435442"/>
              <a:gd name="T80" fmla="*/ 720459 w 3021543"/>
              <a:gd name="T81" fmla="*/ 1036744 h 1435442"/>
              <a:gd name="T82" fmla="*/ 616236 w 3021543"/>
              <a:gd name="T83" fmla="*/ 1042357 h 1435442"/>
              <a:gd name="T84" fmla="*/ 1222353 w 3021543"/>
              <a:gd name="T85" fmla="*/ 1253422 h 1435442"/>
              <a:gd name="T86" fmla="*/ 2087511 w 3021543"/>
              <a:gd name="T87" fmla="*/ 1406107 h 1435442"/>
              <a:gd name="T88" fmla="*/ 2425479 w 3021543"/>
              <a:gd name="T89" fmla="*/ 1435297 h 1435442"/>
              <a:gd name="T90" fmla="*/ 2809994 w 3021543"/>
              <a:gd name="T91" fmla="*/ 1426315 h 1435442"/>
              <a:gd name="T92" fmla="*/ 2953618 w 3021543"/>
              <a:gd name="T93" fmla="*/ 1417071 h 1435442"/>
              <a:gd name="T94" fmla="*/ 3021543 w 3021543"/>
              <a:gd name="T95" fmla="*/ 1407897 h 143544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lnTo>
                  <a:pt x="3021543" y="0"/>
                </a:ln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234C68B2-248D-49D7-BFBF-654A5A9AD2F6}"/>
              </a:ext>
            </a:extLst>
          </p:cNvPr>
          <p:cNvSpPr>
            <a:spLocks noGrp="1"/>
          </p:cNvSpPr>
          <p:nvPr>
            <p:ph type="dt" sz="half" idx="10"/>
          </p:nvPr>
        </p:nvSpPr>
        <p:spPr/>
        <p:txBody>
          <a:bodyPr/>
          <a:lstStyle>
            <a:lvl1pPr>
              <a:defRPr/>
            </a:lvl1pPr>
          </a:lstStyle>
          <a:p>
            <a:pPr>
              <a:defRPr/>
            </a:pPr>
            <a:fld id="{821FBDDD-708E-4C05-9288-872CDF46F244}" type="datetimeFigureOut">
              <a:rPr lang="en-US"/>
              <a:pPr>
                <a:defRPr/>
              </a:pPr>
              <a:t>3/31/2023</a:t>
            </a:fld>
            <a:endParaRPr lang="en-US"/>
          </a:p>
        </p:txBody>
      </p:sp>
      <p:sp>
        <p:nvSpPr>
          <p:cNvPr id="7" name="Footer Placeholder 5">
            <a:extLst>
              <a:ext uri="{FF2B5EF4-FFF2-40B4-BE49-F238E27FC236}">
                <a16:creationId xmlns:a16="http://schemas.microsoft.com/office/drawing/2014/main" id="{B831B5F9-6CEF-4DCA-884D-73331C70A13D}"/>
              </a:ext>
            </a:extLst>
          </p:cNvPr>
          <p:cNvSpPr>
            <a:spLocks noGrp="1"/>
          </p:cNvSpPr>
          <p:nvPr>
            <p:ph type="ftr" sz="quarter" idx="11"/>
          </p:nvPr>
        </p:nvSpPr>
        <p:spPr/>
        <p:txBody>
          <a:bodyPr/>
          <a:lstStyle>
            <a:lvl1pPr>
              <a:defRPr/>
            </a:lvl1pPr>
          </a:lstStyle>
          <a:p>
            <a:pPr>
              <a:defRPr/>
            </a:pPr>
            <a:endParaRPr lang="en-US"/>
          </a:p>
        </p:txBody>
      </p:sp>
      <p:sp>
        <p:nvSpPr>
          <p:cNvPr id="8" name="Slide Number Placeholder 6">
            <a:extLst>
              <a:ext uri="{FF2B5EF4-FFF2-40B4-BE49-F238E27FC236}">
                <a16:creationId xmlns:a16="http://schemas.microsoft.com/office/drawing/2014/main" id="{D42FDA12-6108-4D5D-9C12-E0A9E8A8831E}"/>
              </a:ext>
            </a:extLst>
          </p:cNvPr>
          <p:cNvSpPr>
            <a:spLocks noGrp="1"/>
          </p:cNvSpPr>
          <p:nvPr>
            <p:ph type="sldNum" sz="quarter" idx="12"/>
          </p:nvPr>
        </p:nvSpPr>
        <p:spPr/>
        <p:txBody>
          <a:bodyPr/>
          <a:lstStyle>
            <a:lvl1pPr>
              <a:defRPr/>
            </a:lvl1pPr>
          </a:lstStyle>
          <a:p>
            <a:pPr>
              <a:defRPr/>
            </a:pPr>
            <a:fld id="{E3AEA15E-6076-4E2C-A374-99690CA888DE}" type="slidenum">
              <a:rPr lang="en-US"/>
              <a:pPr>
                <a:defRPr/>
              </a:pPr>
              <a:t>‹#›</a:t>
            </a:fld>
            <a:endParaRPr lang="en-US"/>
          </a:p>
        </p:txBody>
      </p:sp>
    </p:spTree>
    <p:extLst>
      <p:ext uri="{BB962C8B-B14F-4D97-AF65-F5344CB8AC3E}">
        <p14:creationId xmlns:p14="http://schemas.microsoft.com/office/powerpoint/2010/main" val="3440046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F78B9B50-0538-4E2D-B3D0-31940EDFAFB6}"/>
              </a:ext>
            </a:extLst>
          </p:cNvPr>
          <p:cNvSpPr>
            <a:spLocks/>
          </p:cNvSpPr>
          <p:nvPr/>
        </p:nvSpPr>
        <p:spPr bwMode="auto">
          <a:xfrm flipH="1">
            <a:off x="0" y="314325"/>
            <a:ext cx="3021013" cy="1436688"/>
          </a:xfrm>
          <a:custGeom>
            <a:avLst/>
            <a:gdLst>
              <a:gd name="T0" fmla="*/ 3021543 w 3021543"/>
              <a:gd name="T1" fmla="*/ 0 h 1435442"/>
              <a:gd name="T2" fmla="*/ 2963800 w 3021543"/>
              <a:gd name="T3" fmla="*/ 7242 h 1435442"/>
              <a:gd name="T4" fmla="*/ 2793803 w 3021543"/>
              <a:gd name="T5" fmla="*/ 24082 h 1435442"/>
              <a:gd name="T6" fmla="*/ 2414348 w 3021543"/>
              <a:gd name="T7" fmla="*/ 29696 h 1435442"/>
              <a:gd name="T8" fmla="*/ 2091558 w 3021543"/>
              <a:gd name="T9" fmla="*/ 27450 h 1435442"/>
              <a:gd name="T10" fmla="*/ 1645319 w 3021543"/>
              <a:gd name="T11" fmla="*/ 28573 h 1435442"/>
              <a:gd name="T12" fmla="*/ 1243602 w 3021543"/>
              <a:gd name="T13" fmla="*/ 60008 h 1435442"/>
              <a:gd name="T14" fmla="*/ 753851 w 3021543"/>
              <a:gd name="T15" fmla="*/ 57763 h 1435442"/>
              <a:gd name="T16" fmla="*/ 465465 w 3021543"/>
              <a:gd name="T17" fmla="*/ 116142 h 1435442"/>
              <a:gd name="T18" fmla="*/ 546416 w 3021543"/>
              <a:gd name="T19" fmla="*/ 136351 h 1435442"/>
              <a:gd name="T20" fmla="*/ 689091 w 3021543"/>
              <a:gd name="T21" fmla="*/ 180136 h 1435442"/>
              <a:gd name="T22" fmla="*/ 704269 w 3021543"/>
              <a:gd name="T23" fmla="*/ 208203 h 1435442"/>
              <a:gd name="T24" fmla="*/ 683020 w 3021543"/>
              <a:gd name="T25" fmla="*/ 221675 h 1435442"/>
              <a:gd name="T26" fmla="*/ 621295 w 3021543"/>
              <a:gd name="T27" fmla="*/ 247496 h 1435442"/>
              <a:gd name="T28" fmla="*/ 848968 w 3021543"/>
              <a:gd name="T29" fmla="*/ 285668 h 1435442"/>
              <a:gd name="T30" fmla="*/ 768018 w 3021543"/>
              <a:gd name="T31" fmla="*/ 309244 h 1435442"/>
              <a:gd name="T32" fmla="*/ 684032 w 3021543"/>
              <a:gd name="T33" fmla="*/ 326085 h 1435442"/>
              <a:gd name="T34" fmla="*/ 592962 w 3021543"/>
              <a:gd name="T35" fmla="*/ 338434 h 1435442"/>
              <a:gd name="T36" fmla="*/ 509988 w 3021543"/>
              <a:gd name="T37" fmla="*/ 363133 h 1435442"/>
              <a:gd name="T38" fmla="*/ 726531 w 3021543"/>
              <a:gd name="T39" fmla="*/ 373237 h 1435442"/>
              <a:gd name="T40" fmla="*/ 614212 w 3021543"/>
              <a:gd name="T41" fmla="*/ 395691 h 1435442"/>
              <a:gd name="T42" fmla="*/ 522131 w 3021543"/>
              <a:gd name="T43" fmla="*/ 424881 h 1435442"/>
              <a:gd name="T44" fmla="*/ 457370 w 3021543"/>
              <a:gd name="T45" fmla="*/ 438353 h 1435442"/>
              <a:gd name="T46" fmla="*/ 388562 w 3021543"/>
              <a:gd name="T47" fmla="*/ 441721 h 1435442"/>
              <a:gd name="T48" fmla="*/ 372372 w 3021543"/>
              <a:gd name="T49" fmla="*/ 463052 h 1435442"/>
              <a:gd name="T50" fmla="*/ 393622 w 3021543"/>
              <a:gd name="T51" fmla="*/ 485506 h 1435442"/>
              <a:gd name="T52" fmla="*/ 426002 w 3021543"/>
              <a:gd name="T53" fmla="*/ 487751 h 1435442"/>
              <a:gd name="T54" fmla="*/ 619271 w 3021543"/>
              <a:gd name="T55" fmla="*/ 493365 h 1435442"/>
              <a:gd name="T56" fmla="*/ 0 w 3021543"/>
              <a:gd name="T57" fmla="*/ 542762 h 1435442"/>
              <a:gd name="T58" fmla="*/ 83986 w 3021543"/>
              <a:gd name="T59" fmla="*/ 573075 h 1435442"/>
              <a:gd name="T60" fmla="*/ 112319 w 3021543"/>
              <a:gd name="T61" fmla="*/ 656154 h 1435442"/>
              <a:gd name="T62" fmla="*/ 215531 w 3021543"/>
              <a:gd name="T63" fmla="*/ 703306 h 1435442"/>
              <a:gd name="T64" fmla="*/ 282315 w 3021543"/>
              <a:gd name="T65" fmla="*/ 720147 h 1435442"/>
              <a:gd name="T66" fmla="*/ 435109 w 3021543"/>
              <a:gd name="T67" fmla="*/ 744846 h 1435442"/>
              <a:gd name="T68" fmla="*/ 457370 w 3021543"/>
              <a:gd name="T69" fmla="*/ 785263 h 1435442"/>
              <a:gd name="T70" fmla="*/ 476596 w 3021543"/>
              <a:gd name="T71" fmla="*/ 830170 h 1435442"/>
              <a:gd name="T72" fmla="*/ 517071 w 3021543"/>
              <a:gd name="T73" fmla="*/ 859360 h 1435442"/>
              <a:gd name="T74" fmla="*/ 202377 w 3021543"/>
              <a:gd name="T75" fmla="*/ 854869 h 1435442"/>
              <a:gd name="T76" fmla="*/ 557546 w 3021543"/>
              <a:gd name="T77" fmla="*/ 949175 h 1435442"/>
              <a:gd name="T78" fmla="*/ 526178 w 3021543"/>
              <a:gd name="T79" fmla="*/ 986223 h 1435442"/>
              <a:gd name="T80" fmla="*/ 720459 w 3021543"/>
              <a:gd name="T81" fmla="*/ 1036744 h 1435442"/>
              <a:gd name="T82" fmla="*/ 616236 w 3021543"/>
              <a:gd name="T83" fmla="*/ 1042357 h 1435442"/>
              <a:gd name="T84" fmla="*/ 1222353 w 3021543"/>
              <a:gd name="T85" fmla="*/ 1253422 h 1435442"/>
              <a:gd name="T86" fmla="*/ 2087511 w 3021543"/>
              <a:gd name="T87" fmla="*/ 1406107 h 1435442"/>
              <a:gd name="T88" fmla="*/ 2425479 w 3021543"/>
              <a:gd name="T89" fmla="*/ 1435297 h 1435442"/>
              <a:gd name="T90" fmla="*/ 2809994 w 3021543"/>
              <a:gd name="T91" fmla="*/ 1426315 h 1435442"/>
              <a:gd name="T92" fmla="*/ 2953618 w 3021543"/>
              <a:gd name="T93" fmla="*/ 1417071 h 1435442"/>
              <a:gd name="T94" fmla="*/ 3021543 w 3021543"/>
              <a:gd name="T95" fmla="*/ 1407897 h 143544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lnTo>
                  <a:pt x="3021543" y="0"/>
                </a:ln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6">
            <a:extLst>
              <a:ext uri="{FF2B5EF4-FFF2-40B4-BE49-F238E27FC236}">
                <a16:creationId xmlns:a16="http://schemas.microsoft.com/office/drawing/2014/main" id="{FE57869F-826F-4E3E-9ED4-88E91FB66A4B}"/>
              </a:ext>
            </a:extLst>
          </p:cNvPr>
          <p:cNvSpPr>
            <a:spLocks noGrp="1"/>
          </p:cNvSpPr>
          <p:nvPr>
            <p:ph type="dt" sz="half" idx="10"/>
          </p:nvPr>
        </p:nvSpPr>
        <p:spPr/>
        <p:txBody>
          <a:bodyPr/>
          <a:lstStyle>
            <a:lvl1pPr>
              <a:defRPr/>
            </a:lvl1pPr>
          </a:lstStyle>
          <a:p>
            <a:pPr>
              <a:defRPr/>
            </a:pPr>
            <a:fld id="{0B9291B0-B64F-4910-84AA-0BA8751900CF}" type="datetimeFigureOut">
              <a:rPr lang="en-US"/>
              <a:pPr>
                <a:defRPr/>
              </a:pPr>
              <a:t>3/31/2023</a:t>
            </a:fld>
            <a:endParaRPr lang="en-US"/>
          </a:p>
        </p:txBody>
      </p:sp>
      <p:sp>
        <p:nvSpPr>
          <p:cNvPr id="9" name="Footer Placeholder 7">
            <a:extLst>
              <a:ext uri="{FF2B5EF4-FFF2-40B4-BE49-F238E27FC236}">
                <a16:creationId xmlns:a16="http://schemas.microsoft.com/office/drawing/2014/main" id="{0882C381-9F54-4E3C-8CDB-9A2741E49C16}"/>
              </a:ext>
            </a:extLst>
          </p:cNvPr>
          <p:cNvSpPr>
            <a:spLocks noGrp="1"/>
          </p:cNvSpPr>
          <p:nvPr>
            <p:ph type="ftr" sz="quarter" idx="11"/>
          </p:nvPr>
        </p:nvSpPr>
        <p:spPr/>
        <p:txBody>
          <a:bodyPr/>
          <a:lstStyle>
            <a:lvl1pPr>
              <a:defRPr/>
            </a:lvl1pPr>
          </a:lstStyle>
          <a:p>
            <a:pPr>
              <a:defRPr/>
            </a:pPr>
            <a:endParaRPr lang="en-US"/>
          </a:p>
        </p:txBody>
      </p:sp>
      <p:sp>
        <p:nvSpPr>
          <p:cNvPr id="10" name="Slide Number Placeholder 8">
            <a:extLst>
              <a:ext uri="{FF2B5EF4-FFF2-40B4-BE49-F238E27FC236}">
                <a16:creationId xmlns:a16="http://schemas.microsoft.com/office/drawing/2014/main" id="{61EEC628-1F24-4986-BE4C-F25077F416D7}"/>
              </a:ext>
            </a:extLst>
          </p:cNvPr>
          <p:cNvSpPr>
            <a:spLocks noGrp="1"/>
          </p:cNvSpPr>
          <p:nvPr>
            <p:ph type="sldNum" sz="quarter" idx="12"/>
          </p:nvPr>
        </p:nvSpPr>
        <p:spPr/>
        <p:txBody>
          <a:bodyPr/>
          <a:lstStyle>
            <a:lvl1pPr>
              <a:defRPr/>
            </a:lvl1pPr>
          </a:lstStyle>
          <a:p>
            <a:pPr>
              <a:defRPr/>
            </a:pPr>
            <a:fld id="{FFDED724-EA17-44E1-B770-C9E440FCA294}" type="slidenum">
              <a:rPr lang="en-US"/>
              <a:pPr>
                <a:defRPr/>
              </a:pPr>
              <a:t>‹#›</a:t>
            </a:fld>
            <a:endParaRPr lang="en-US"/>
          </a:p>
        </p:txBody>
      </p:sp>
    </p:spTree>
    <p:extLst>
      <p:ext uri="{BB962C8B-B14F-4D97-AF65-F5344CB8AC3E}">
        <p14:creationId xmlns:p14="http://schemas.microsoft.com/office/powerpoint/2010/main" val="15675606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Graphic 1" descr="Tag=AccentColor&#10;Flavor=Light&#10;Target=Fill">
            <a:extLst>
              <a:ext uri="{FF2B5EF4-FFF2-40B4-BE49-F238E27FC236}">
                <a16:creationId xmlns:a16="http://schemas.microsoft.com/office/drawing/2014/main" id="{293A9E7A-052B-4B3F-A384-EC642476E228}"/>
              </a:ext>
            </a:extLst>
          </p:cNvPr>
          <p:cNvSpPr>
            <a:spLocks/>
          </p:cNvSpPr>
          <p:nvPr/>
        </p:nvSpPr>
        <p:spPr bwMode="auto">
          <a:xfrm rot="10800000" flipV="1">
            <a:off x="1970088" y="180975"/>
            <a:ext cx="8251825" cy="6022975"/>
          </a:xfrm>
          <a:custGeom>
            <a:avLst/>
            <a:gdLst/>
            <a:ahLst/>
            <a:cxnLst/>
            <a:rect l="0" t="0"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4" name="Date Placeholder 2">
            <a:extLst>
              <a:ext uri="{FF2B5EF4-FFF2-40B4-BE49-F238E27FC236}">
                <a16:creationId xmlns:a16="http://schemas.microsoft.com/office/drawing/2014/main" id="{A9D9FA8F-D980-49D4-8987-787EDA3D9B3C}"/>
              </a:ext>
            </a:extLst>
          </p:cNvPr>
          <p:cNvSpPr>
            <a:spLocks noGrp="1"/>
          </p:cNvSpPr>
          <p:nvPr>
            <p:ph type="dt" sz="half" idx="10"/>
          </p:nvPr>
        </p:nvSpPr>
        <p:spPr/>
        <p:txBody>
          <a:bodyPr/>
          <a:lstStyle>
            <a:lvl1pPr>
              <a:defRPr/>
            </a:lvl1pPr>
          </a:lstStyle>
          <a:p>
            <a:pPr>
              <a:defRPr/>
            </a:pPr>
            <a:fld id="{5DA7B158-DBD9-43C6-996B-95F6D5CC92BD}" type="datetimeFigureOut">
              <a:rPr lang="en-US"/>
              <a:pPr>
                <a:defRPr/>
              </a:pPr>
              <a:t>3/31/2023</a:t>
            </a:fld>
            <a:endParaRPr lang="en-US"/>
          </a:p>
        </p:txBody>
      </p:sp>
      <p:sp>
        <p:nvSpPr>
          <p:cNvPr id="5" name="Footer Placeholder 3">
            <a:extLst>
              <a:ext uri="{FF2B5EF4-FFF2-40B4-BE49-F238E27FC236}">
                <a16:creationId xmlns:a16="http://schemas.microsoft.com/office/drawing/2014/main" id="{B3B86117-5633-4725-8CEC-54CB8D2D6AB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4">
            <a:extLst>
              <a:ext uri="{FF2B5EF4-FFF2-40B4-BE49-F238E27FC236}">
                <a16:creationId xmlns:a16="http://schemas.microsoft.com/office/drawing/2014/main" id="{A80B08FF-F8FB-4213-94DA-A950D08020BA}"/>
              </a:ext>
            </a:extLst>
          </p:cNvPr>
          <p:cNvSpPr>
            <a:spLocks noGrp="1"/>
          </p:cNvSpPr>
          <p:nvPr>
            <p:ph type="sldNum" sz="quarter" idx="12"/>
          </p:nvPr>
        </p:nvSpPr>
        <p:spPr/>
        <p:txBody>
          <a:bodyPr/>
          <a:lstStyle>
            <a:lvl1pPr>
              <a:defRPr/>
            </a:lvl1pPr>
          </a:lstStyle>
          <a:p>
            <a:pPr>
              <a:defRPr/>
            </a:pPr>
            <a:fld id="{D1262062-EEF8-49CD-BAED-D6A4FE92C504}" type="slidenum">
              <a:rPr lang="en-US"/>
              <a:pPr>
                <a:defRPr/>
              </a:pPr>
              <a:t>‹#›</a:t>
            </a:fld>
            <a:endParaRPr lang="en-US"/>
          </a:p>
        </p:txBody>
      </p:sp>
    </p:spTree>
    <p:extLst>
      <p:ext uri="{BB962C8B-B14F-4D97-AF65-F5344CB8AC3E}">
        <p14:creationId xmlns:p14="http://schemas.microsoft.com/office/powerpoint/2010/main" val="1225037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1A17D3B4-AF01-4F84-886D-F77EB671FF66}"/>
              </a:ext>
            </a:extLst>
          </p:cNvPr>
          <p:cNvSpPr>
            <a:spLocks noGrp="1"/>
          </p:cNvSpPr>
          <p:nvPr>
            <p:ph type="dt" sz="half" idx="10"/>
          </p:nvPr>
        </p:nvSpPr>
        <p:spPr/>
        <p:txBody>
          <a:bodyPr/>
          <a:lstStyle>
            <a:lvl1pPr>
              <a:defRPr/>
            </a:lvl1pPr>
          </a:lstStyle>
          <a:p>
            <a:pPr>
              <a:defRPr/>
            </a:pPr>
            <a:fld id="{5858B3DD-AEC0-4A43-B7FA-AE5713D0D067}" type="datetimeFigureOut">
              <a:rPr lang="en-US"/>
              <a:pPr>
                <a:defRPr/>
              </a:pPr>
              <a:t>3/31/2023</a:t>
            </a:fld>
            <a:endParaRPr lang="en-US"/>
          </a:p>
        </p:txBody>
      </p:sp>
      <p:sp>
        <p:nvSpPr>
          <p:cNvPr id="3" name="Footer Placeholder 4">
            <a:extLst>
              <a:ext uri="{FF2B5EF4-FFF2-40B4-BE49-F238E27FC236}">
                <a16:creationId xmlns:a16="http://schemas.microsoft.com/office/drawing/2014/main" id="{58DA1F8F-FB4B-4994-AB32-3E8F6DBAB9D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4A7141F0-2461-4723-87A7-E43E6E15809F}"/>
              </a:ext>
            </a:extLst>
          </p:cNvPr>
          <p:cNvSpPr>
            <a:spLocks noGrp="1"/>
          </p:cNvSpPr>
          <p:nvPr>
            <p:ph type="sldNum" sz="quarter" idx="12"/>
          </p:nvPr>
        </p:nvSpPr>
        <p:spPr/>
        <p:txBody>
          <a:bodyPr/>
          <a:lstStyle>
            <a:lvl1pPr>
              <a:defRPr/>
            </a:lvl1pPr>
          </a:lstStyle>
          <a:p>
            <a:pPr>
              <a:defRPr/>
            </a:pPr>
            <a:fld id="{5598558D-D332-4A1C-A7FF-87B52A99F829}" type="slidenum">
              <a:rPr lang="en-US"/>
              <a:pPr>
                <a:defRPr/>
              </a:pPr>
              <a:t>‹#›</a:t>
            </a:fld>
            <a:endParaRPr lang="en-US"/>
          </a:p>
        </p:txBody>
      </p:sp>
    </p:spTree>
    <p:extLst>
      <p:ext uri="{BB962C8B-B14F-4D97-AF65-F5344CB8AC3E}">
        <p14:creationId xmlns:p14="http://schemas.microsoft.com/office/powerpoint/2010/main" val="2726412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2" name="Freeform: Shape 6" descr="Mask ID=&#10;Mask position=bottom, center&#10;Mask family= brushstroke, landscape, wide">
            <a:extLst>
              <a:ext uri="{FF2B5EF4-FFF2-40B4-BE49-F238E27FC236}">
                <a16:creationId xmlns:a16="http://schemas.microsoft.com/office/drawing/2014/main" id="{746467D4-534F-4D35-8DEC-FA54C382CC57}"/>
              </a:ext>
            </a:extLst>
          </p:cNvPr>
          <p:cNvSpPr>
            <a:spLocks/>
          </p:cNvSpPr>
          <p:nvPr/>
        </p:nvSpPr>
        <p:spPr bwMode="auto">
          <a:xfrm>
            <a:off x="1768475" y="0"/>
            <a:ext cx="10423525" cy="5919788"/>
          </a:xfrm>
          <a:custGeom>
            <a:avLst/>
            <a:gdLst>
              <a:gd name="T0" fmla="*/ 10423900 w 10423900"/>
              <a:gd name="T1" fmla="*/ 0 h 5491534"/>
              <a:gd name="T2" fmla="*/ 3493157 w 10423900"/>
              <a:gd name="T3" fmla="*/ 0 h 5491534"/>
              <a:gd name="T4" fmla="*/ 3493018 w 10423900"/>
              <a:gd name="T5" fmla="*/ 33 h 5491534"/>
              <a:gd name="T6" fmla="*/ 3245493 w 10423900"/>
              <a:gd name="T7" fmla="*/ 113022 h 5491534"/>
              <a:gd name="T8" fmla="*/ 4434802 w 10423900"/>
              <a:gd name="T9" fmla="*/ 306768 h 5491534"/>
              <a:gd name="T10" fmla="*/ 4011937 w 10423900"/>
              <a:gd name="T11" fmla="*/ 426433 h 5491534"/>
              <a:gd name="T12" fmla="*/ 3573213 w 10423900"/>
              <a:gd name="T13" fmla="*/ 511909 h 5491534"/>
              <a:gd name="T14" fmla="*/ 3097489 w 10423900"/>
              <a:gd name="T15" fmla="*/ 574591 h 5491534"/>
              <a:gd name="T16" fmla="*/ 2664052 w 10423900"/>
              <a:gd name="T17" fmla="*/ 699956 h 5491534"/>
              <a:gd name="T18" fmla="*/ 3795218 w 10423900"/>
              <a:gd name="T19" fmla="*/ 751242 h 5491534"/>
              <a:gd name="T20" fmla="*/ 3208492 w 10423900"/>
              <a:gd name="T21" fmla="*/ 865209 h 5491534"/>
              <a:gd name="T22" fmla="*/ 2727483 w 10423900"/>
              <a:gd name="T23" fmla="*/ 1013367 h 5491534"/>
              <a:gd name="T24" fmla="*/ 2389190 w 10423900"/>
              <a:gd name="T25" fmla="*/ 1081748 h 5491534"/>
              <a:gd name="T26" fmla="*/ 2029754 w 10423900"/>
              <a:gd name="T27" fmla="*/ 1098844 h 5491534"/>
              <a:gd name="T28" fmla="*/ 1945181 w 10423900"/>
              <a:gd name="T29" fmla="*/ 1207111 h 5491534"/>
              <a:gd name="T30" fmla="*/ 2056184 w 10423900"/>
              <a:gd name="T31" fmla="*/ 1321081 h 5491534"/>
              <a:gd name="T32" fmla="*/ 2225329 w 10423900"/>
              <a:gd name="T33" fmla="*/ 1332476 h 5491534"/>
              <a:gd name="T34" fmla="*/ 3234920 w 10423900"/>
              <a:gd name="T35" fmla="*/ 1360970 h 5491534"/>
              <a:gd name="T36" fmla="*/ 0 w 10423900"/>
              <a:gd name="T37" fmla="*/ 1611696 h 5491534"/>
              <a:gd name="T38" fmla="*/ 438724 w 10423900"/>
              <a:gd name="T39" fmla="*/ 1765555 h 5491534"/>
              <a:gd name="T40" fmla="*/ 586726 w 10423900"/>
              <a:gd name="T41" fmla="*/ 2187233 h 5491534"/>
              <a:gd name="T42" fmla="*/ 1125878 w 10423900"/>
              <a:gd name="T43" fmla="*/ 2426566 h 5491534"/>
              <a:gd name="T44" fmla="*/ 1474744 w 10423900"/>
              <a:gd name="T45" fmla="*/ 2512042 h 5491534"/>
              <a:gd name="T46" fmla="*/ 2272901 w 10423900"/>
              <a:gd name="T47" fmla="*/ 2637407 h 5491534"/>
              <a:gd name="T48" fmla="*/ 2389190 w 10423900"/>
              <a:gd name="T49" fmla="*/ 2842548 h 5491534"/>
              <a:gd name="T50" fmla="*/ 2489621 w 10423900"/>
              <a:gd name="T51" fmla="*/ 3070483 h 5491534"/>
              <a:gd name="T52" fmla="*/ 2701053 w 10423900"/>
              <a:gd name="T53" fmla="*/ 3218642 h 5491534"/>
              <a:gd name="T54" fmla="*/ 1057165 w 10423900"/>
              <a:gd name="T55" fmla="*/ 3195848 h 5491534"/>
              <a:gd name="T56" fmla="*/ 2912485 w 10423900"/>
              <a:gd name="T57" fmla="*/ 3674513 h 5491534"/>
              <a:gd name="T58" fmla="*/ 2748626 w 10423900"/>
              <a:gd name="T59" fmla="*/ 3862559 h 5491534"/>
              <a:gd name="T60" fmla="*/ 3763503 w 10423900"/>
              <a:gd name="T61" fmla="*/ 4118987 h 5491534"/>
              <a:gd name="T62" fmla="*/ 3219063 w 10423900"/>
              <a:gd name="T63" fmla="*/ 4147478 h 5491534"/>
              <a:gd name="T64" fmla="*/ 6385269 w 10423900"/>
              <a:gd name="T65" fmla="*/ 5218774 h 5491534"/>
              <a:gd name="T66" fmla="*/ 10285854 w 10423900"/>
              <a:gd name="T67" fmla="*/ 5898146 h 5491534"/>
              <a:gd name="T68" fmla="*/ 10423900 w 10423900"/>
              <a:gd name="T69" fmla="*/ 5920155 h 5491534"/>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lnTo>
                  <a:pt x="10423900" y="0"/>
                </a:ln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3" name="Date Placeholder 1">
            <a:extLst>
              <a:ext uri="{FF2B5EF4-FFF2-40B4-BE49-F238E27FC236}">
                <a16:creationId xmlns:a16="http://schemas.microsoft.com/office/drawing/2014/main" id="{9B7FF80B-D139-4F1D-8719-0459B048C0FB}"/>
              </a:ext>
            </a:extLst>
          </p:cNvPr>
          <p:cNvSpPr>
            <a:spLocks noGrp="1"/>
          </p:cNvSpPr>
          <p:nvPr>
            <p:ph type="dt" sz="half" idx="10"/>
          </p:nvPr>
        </p:nvSpPr>
        <p:spPr/>
        <p:txBody>
          <a:bodyPr/>
          <a:lstStyle>
            <a:lvl1pPr>
              <a:defRPr/>
            </a:lvl1pPr>
          </a:lstStyle>
          <a:p>
            <a:pPr>
              <a:defRPr/>
            </a:pPr>
            <a:fld id="{A213758F-DBBA-4242-93B6-6D5380565CEA}" type="datetimeFigureOut">
              <a:rPr lang="en-US"/>
              <a:pPr>
                <a:defRPr/>
              </a:pPr>
              <a:t>3/31/2023</a:t>
            </a:fld>
            <a:endParaRPr lang="en-US"/>
          </a:p>
        </p:txBody>
      </p:sp>
      <p:sp>
        <p:nvSpPr>
          <p:cNvPr id="4" name="Footer Placeholder 2">
            <a:extLst>
              <a:ext uri="{FF2B5EF4-FFF2-40B4-BE49-F238E27FC236}">
                <a16:creationId xmlns:a16="http://schemas.microsoft.com/office/drawing/2014/main" id="{DDB70E34-F24D-4BA7-B452-4A800D3569B2}"/>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3">
            <a:extLst>
              <a:ext uri="{FF2B5EF4-FFF2-40B4-BE49-F238E27FC236}">
                <a16:creationId xmlns:a16="http://schemas.microsoft.com/office/drawing/2014/main" id="{01D77F4A-C58E-44E1-9ED5-FB5A5FC45806}"/>
              </a:ext>
            </a:extLst>
          </p:cNvPr>
          <p:cNvSpPr>
            <a:spLocks noGrp="1"/>
          </p:cNvSpPr>
          <p:nvPr>
            <p:ph type="sldNum" sz="quarter" idx="12"/>
          </p:nvPr>
        </p:nvSpPr>
        <p:spPr/>
        <p:txBody>
          <a:bodyPr/>
          <a:lstStyle>
            <a:lvl1pPr>
              <a:defRPr/>
            </a:lvl1pPr>
          </a:lstStyle>
          <a:p>
            <a:pPr>
              <a:defRPr/>
            </a:pPr>
            <a:fld id="{BB9F51BA-A49C-4C4C-8790-D004482EDE42}" type="slidenum">
              <a:rPr lang="en-US"/>
              <a:pPr>
                <a:defRPr/>
              </a:pPr>
              <a:t>‹#›</a:t>
            </a:fld>
            <a:endParaRPr lang="en-US"/>
          </a:p>
        </p:txBody>
      </p:sp>
    </p:spTree>
    <p:extLst>
      <p:ext uri="{BB962C8B-B14F-4D97-AF65-F5344CB8AC3E}">
        <p14:creationId xmlns:p14="http://schemas.microsoft.com/office/powerpoint/2010/main" val="2267447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Freeform: Shape 6" descr="Tag=AccentColor&#10;Flavor=Light&#10;Target=Fill">
            <a:extLst>
              <a:ext uri="{FF2B5EF4-FFF2-40B4-BE49-F238E27FC236}">
                <a16:creationId xmlns:a16="http://schemas.microsoft.com/office/drawing/2014/main" id="{6D296F74-36C4-47EE-9CB2-1C31849AA6DC}"/>
              </a:ext>
            </a:extLst>
          </p:cNvPr>
          <p:cNvSpPr>
            <a:spLocks/>
          </p:cNvSpPr>
          <p:nvPr/>
        </p:nvSpPr>
        <p:spPr bwMode="auto">
          <a:xfrm>
            <a:off x="4725988" y="0"/>
            <a:ext cx="7472362" cy="6858000"/>
          </a:xfrm>
          <a:custGeom>
            <a:avLst/>
            <a:gdLst/>
            <a:ahLst/>
            <a:cxnLst/>
            <a:rect l="0" t="0"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a:noFill/>
          </a:ln>
          <a:extLst>
            <a:ext uri="{91240B29-F687-4F45-9708-019B960494DF}">
              <a14:hiddenLine xmlns:a14="http://schemas.microsoft.com/office/drawing/2010/main" w="32707" cap="flat">
                <a:solidFill>
                  <a:srgbClr val="000000"/>
                </a:solidFill>
                <a:prstDash val="solid"/>
                <a:miter lim="800000"/>
                <a:headEnd/>
                <a:tailEnd/>
              </a14:hiddenLine>
            </a:ext>
          </a:extLst>
        </p:spPr>
        <p:txBody>
          <a:bodyPr anchor="ctr"/>
          <a:lstStyle/>
          <a:p>
            <a:endParaRPr lang="en-US"/>
          </a:p>
        </p:txBody>
      </p:sp>
      <p:sp>
        <p:nvSpPr>
          <p:cNvPr id="2" name="Title 1"/>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Date Placeholder 4">
            <a:extLst>
              <a:ext uri="{FF2B5EF4-FFF2-40B4-BE49-F238E27FC236}">
                <a16:creationId xmlns:a16="http://schemas.microsoft.com/office/drawing/2014/main" id="{FDB767BE-CDFE-4B02-A542-3A852EF6DAFB}"/>
              </a:ext>
            </a:extLst>
          </p:cNvPr>
          <p:cNvSpPr>
            <a:spLocks noGrp="1"/>
          </p:cNvSpPr>
          <p:nvPr>
            <p:ph type="dt" sz="half" idx="10"/>
          </p:nvPr>
        </p:nvSpPr>
        <p:spPr/>
        <p:txBody>
          <a:bodyPr/>
          <a:lstStyle>
            <a:lvl1pPr>
              <a:defRPr/>
            </a:lvl1pPr>
          </a:lstStyle>
          <a:p>
            <a:pPr>
              <a:defRPr/>
            </a:pPr>
            <a:fld id="{1E268D46-F7FF-479F-AD1C-52089215B334}" type="datetimeFigureOut">
              <a:rPr lang="en-US"/>
              <a:pPr>
                <a:defRPr/>
              </a:pPr>
              <a:t>3/31/2023</a:t>
            </a:fld>
            <a:endParaRPr lang="en-US"/>
          </a:p>
        </p:txBody>
      </p:sp>
      <p:sp>
        <p:nvSpPr>
          <p:cNvPr id="7" name="Footer Placeholder 5">
            <a:extLst>
              <a:ext uri="{FF2B5EF4-FFF2-40B4-BE49-F238E27FC236}">
                <a16:creationId xmlns:a16="http://schemas.microsoft.com/office/drawing/2014/main" id="{1FAF9704-FBE8-4A8F-B3C7-DAC9D40DB933}"/>
              </a:ext>
            </a:extLst>
          </p:cNvPr>
          <p:cNvSpPr>
            <a:spLocks noGrp="1"/>
          </p:cNvSpPr>
          <p:nvPr>
            <p:ph type="ftr" sz="quarter" idx="11"/>
          </p:nvPr>
        </p:nvSpPr>
        <p:spPr/>
        <p:txBody>
          <a:bodyPr/>
          <a:lstStyle>
            <a:lvl1pPr algn="l">
              <a:defRPr/>
            </a:lvl1pPr>
          </a:lstStyle>
          <a:p>
            <a:pPr>
              <a:defRPr/>
            </a:pPr>
            <a:endParaRPr lang="en-US"/>
          </a:p>
        </p:txBody>
      </p:sp>
      <p:sp>
        <p:nvSpPr>
          <p:cNvPr id="8" name="Slide Number Placeholder 6">
            <a:extLst>
              <a:ext uri="{FF2B5EF4-FFF2-40B4-BE49-F238E27FC236}">
                <a16:creationId xmlns:a16="http://schemas.microsoft.com/office/drawing/2014/main" id="{3C40FD65-8C4A-41F1-B60A-F12B21261059}"/>
              </a:ext>
            </a:extLst>
          </p:cNvPr>
          <p:cNvSpPr>
            <a:spLocks noGrp="1"/>
          </p:cNvSpPr>
          <p:nvPr>
            <p:ph type="sldNum" sz="quarter" idx="12"/>
          </p:nvPr>
        </p:nvSpPr>
        <p:spPr/>
        <p:txBody>
          <a:bodyPr/>
          <a:lstStyle>
            <a:lvl1pPr>
              <a:defRPr/>
            </a:lvl1pPr>
          </a:lstStyle>
          <a:p>
            <a:pPr>
              <a:defRPr/>
            </a:pPr>
            <a:fld id="{B63289D9-9C53-430A-82CB-A9F08C79A2DC}" type="slidenum">
              <a:rPr lang="en-US"/>
              <a:pPr>
                <a:defRPr/>
              </a:pPr>
              <a:t>‹#›</a:t>
            </a:fld>
            <a:endParaRPr lang="en-US"/>
          </a:p>
        </p:txBody>
      </p:sp>
    </p:spTree>
    <p:extLst>
      <p:ext uri="{BB962C8B-B14F-4D97-AF65-F5344CB8AC3E}">
        <p14:creationId xmlns:p14="http://schemas.microsoft.com/office/powerpoint/2010/main" val="319152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CC67A1DF-AC2F-4D72-B7BC-F9EF8EC0E02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BDB6D96D-4BFF-4CF9-9D2C-65C7D269432F}"/>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8944A69A-843B-4FE4-ACC1-2BD240605C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2323EBF0-B7D7-4451-8887-17D4DA16A1EF}" type="datetimeFigureOut">
              <a:rPr lang="en-US"/>
              <a:pPr>
                <a:defRPr/>
              </a:pPr>
              <a:t>3/31/2023</a:t>
            </a:fld>
            <a:endParaRPr lang="en-US"/>
          </a:p>
        </p:txBody>
      </p:sp>
      <p:sp>
        <p:nvSpPr>
          <p:cNvPr id="5" name="Footer Placeholder 4">
            <a:extLst>
              <a:ext uri="{FF2B5EF4-FFF2-40B4-BE49-F238E27FC236}">
                <a16:creationId xmlns:a16="http://schemas.microsoft.com/office/drawing/2014/main" id="{92D1733A-4AC8-4291-843B-283CF1EEA7A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954A1F7C-AAAC-4EB9-8814-7CCCDDF53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51A2F5DD-1477-4F07-AC80-67EDA57C3369}"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82" r:id="rId7"/>
    <p:sldLayoutId id="2147483691" r:id="rId8"/>
    <p:sldLayoutId id="2147483692" r:id="rId9"/>
    <p:sldLayoutId id="2147483693" r:id="rId10"/>
    <p:sldLayoutId id="2147483683" r:id="rId11"/>
    <p:sldLayoutId id="2147483684" r:id="rId12"/>
  </p:sldLayoutIdLst>
  <p:txStyles>
    <p:titleStyle>
      <a:lvl1pPr algn="l" rtl="0" eaLnBrk="1" fontAlgn="base" hangingPunct="1">
        <a:lnSpc>
          <a:spcPct val="90000"/>
        </a:lnSpc>
        <a:spcBef>
          <a:spcPct val="0"/>
        </a:spcBef>
        <a:spcAft>
          <a:spcPct val="0"/>
        </a:spcAft>
        <a:defRPr sz="4400" i="1" kern="1200">
          <a:solidFill>
            <a:schemeClr val="tx1"/>
          </a:solidFill>
          <a:latin typeface="+mj-lt"/>
          <a:ea typeface="+mj-ea"/>
          <a:cs typeface="+mj-cs"/>
        </a:defRPr>
      </a:lvl1pPr>
      <a:lvl2pPr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2pPr>
      <a:lvl3pPr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3pPr>
      <a:lvl4pPr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4pPr>
      <a:lvl5pPr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5pPr>
      <a:lvl6pPr marL="457200"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6pPr>
      <a:lvl7pPr marL="914400"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7pPr>
      <a:lvl8pPr marL="1371600"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8pPr>
      <a:lvl9pPr marL="1828800" algn="l" rtl="0" eaLnBrk="1" fontAlgn="base" hangingPunct="1">
        <a:lnSpc>
          <a:spcPct val="90000"/>
        </a:lnSpc>
        <a:spcBef>
          <a:spcPct val="0"/>
        </a:spcBef>
        <a:spcAft>
          <a:spcPct val="0"/>
        </a:spcAft>
        <a:defRPr sz="4400" i="1">
          <a:solidFill>
            <a:schemeClr val="tx1"/>
          </a:solidFill>
          <a:latin typeface="Elephant" panose="02020904090505020303" pitchFamily="18" charset="0"/>
        </a:defRPr>
      </a:lvl9pPr>
    </p:titleStyle>
    <p:bodyStyle>
      <a:lvl1pPr marL="228600" indent="-228600" algn="l" rtl="0" eaLnBrk="1" fontAlgn="base" hangingPunct="1">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CB512-AE02-496F-8344-B7A9B6C45D23}"/>
              </a:ext>
            </a:extLst>
          </p:cNvPr>
          <p:cNvSpPr>
            <a:spLocks noGrp="1"/>
          </p:cNvSpPr>
          <p:nvPr>
            <p:ph type="ctrTitle"/>
          </p:nvPr>
        </p:nvSpPr>
        <p:spPr>
          <a:xfrm>
            <a:off x="1717675" y="1358900"/>
            <a:ext cx="9213850" cy="1857375"/>
          </a:xfrm>
        </p:spPr>
        <p:txBody>
          <a:bodyPr rtlCol="0">
            <a:normAutofit fontScale="90000"/>
          </a:bodyPr>
          <a:lstStyle/>
          <a:p>
            <a:pPr algn="ctr" fontAlgn="auto">
              <a:spcAft>
                <a:spcPts val="0"/>
              </a:spcAft>
              <a:defRPr/>
            </a:pPr>
            <a:r>
              <a:rPr lang="en-ID" sz="3600" i="0" dirty="0" err="1">
                <a:latin typeface="Aharoni" panose="02010803020104030203" pitchFamily="2" charset="-79"/>
                <a:cs typeface="Aharoni" panose="02010803020104030203" pitchFamily="2" charset="-79"/>
              </a:rPr>
              <a:t>Literasi</a:t>
            </a:r>
            <a:r>
              <a:rPr lang="en-ID" sz="3600" i="0" dirty="0">
                <a:latin typeface="Aharoni" panose="02010803020104030203" pitchFamily="2" charset="-79"/>
                <a:cs typeface="Aharoni" panose="02010803020104030203" pitchFamily="2" charset="-79"/>
              </a:rPr>
              <a:t> Digital : </a:t>
            </a:r>
            <a:br>
              <a:rPr lang="en-ID" sz="3600" i="0" dirty="0">
                <a:latin typeface="Aharoni" panose="02010803020104030203" pitchFamily="2" charset="-79"/>
                <a:cs typeface="Aharoni" panose="02010803020104030203" pitchFamily="2" charset="-79"/>
              </a:rPr>
            </a:br>
            <a:r>
              <a:rPr lang="en-ID" sz="3600" i="0" dirty="0" err="1">
                <a:latin typeface="Aharoni" panose="02010803020104030203" pitchFamily="2" charset="-79"/>
                <a:cs typeface="Aharoni" panose="02010803020104030203" pitchFamily="2" charset="-79"/>
              </a:rPr>
              <a:t>Upaya</a:t>
            </a:r>
            <a:r>
              <a:rPr lang="en-ID" sz="3600" i="0" dirty="0">
                <a:latin typeface="Aharoni" panose="02010803020104030203" pitchFamily="2" charset="-79"/>
                <a:cs typeface="Aharoni" panose="02010803020104030203" pitchFamily="2" charset="-79"/>
              </a:rPr>
              <a:t> </a:t>
            </a:r>
            <a:r>
              <a:rPr lang="en-ID" sz="3600" i="0" dirty="0" err="1">
                <a:latin typeface="Aharoni" panose="02010803020104030203" pitchFamily="2" charset="-79"/>
                <a:cs typeface="Aharoni" panose="02010803020104030203" pitchFamily="2" charset="-79"/>
              </a:rPr>
              <a:t>Penyadaran</a:t>
            </a:r>
            <a:r>
              <a:rPr lang="en-ID" sz="3600" i="0" dirty="0">
                <a:latin typeface="Aharoni" panose="02010803020104030203" pitchFamily="2" charset="-79"/>
                <a:cs typeface="Aharoni" panose="02010803020104030203" pitchFamily="2" charset="-79"/>
              </a:rPr>
              <a:t> </a:t>
            </a:r>
            <a:r>
              <a:rPr lang="en-ID" sz="3600" i="0" dirty="0" err="1">
                <a:latin typeface="Aharoni" panose="02010803020104030203" pitchFamily="2" charset="-79"/>
                <a:cs typeface="Aharoni" panose="02010803020104030203" pitchFamily="2" charset="-79"/>
              </a:rPr>
              <a:t>Terkait</a:t>
            </a:r>
            <a:r>
              <a:rPr lang="en-ID" sz="3600" i="0" dirty="0">
                <a:latin typeface="Aharoni" panose="02010803020104030203" pitchFamily="2" charset="-79"/>
                <a:cs typeface="Aharoni" panose="02010803020104030203" pitchFamily="2" charset="-79"/>
              </a:rPr>
              <a:t> </a:t>
            </a:r>
            <a:r>
              <a:rPr lang="en-ID" sz="3600" i="0" dirty="0" err="1">
                <a:latin typeface="Aharoni" panose="02010803020104030203" pitchFamily="2" charset="-79"/>
                <a:cs typeface="Aharoni" panose="02010803020104030203" pitchFamily="2" charset="-79"/>
              </a:rPr>
              <a:t>Bahaya</a:t>
            </a:r>
            <a:r>
              <a:rPr lang="en-ID" sz="3600" i="0" dirty="0">
                <a:latin typeface="Aharoni" panose="02010803020104030203" pitchFamily="2" charset="-79"/>
                <a:cs typeface="Aharoni" panose="02010803020104030203" pitchFamily="2" charset="-79"/>
              </a:rPr>
              <a:t> '</a:t>
            </a:r>
            <a:r>
              <a:rPr lang="en-ID" sz="3600" i="0" dirty="0" err="1">
                <a:latin typeface="Aharoni" panose="02010803020104030203" pitchFamily="2" charset="-79"/>
                <a:cs typeface="Aharoni" panose="02010803020104030203" pitchFamily="2" charset="-79"/>
              </a:rPr>
              <a:t>Perangkap</a:t>
            </a:r>
            <a:r>
              <a:rPr lang="en-ID" sz="3600" i="0" dirty="0">
                <a:latin typeface="Aharoni" panose="02010803020104030203" pitchFamily="2" charset="-79"/>
                <a:cs typeface="Aharoni" panose="02010803020104030203" pitchFamily="2" charset="-79"/>
              </a:rPr>
              <a:t>’ </a:t>
            </a:r>
            <a:r>
              <a:rPr lang="en-ID" sz="3600" i="0" dirty="0" err="1">
                <a:latin typeface="Aharoni" panose="02010803020104030203" pitchFamily="2" charset="-79"/>
                <a:cs typeface="Aharoni" panose="02010803020104030203" pitchFamily="2" charset="-79"/>
              </a:rPr>
              <a:t>Judul</a:t>
            </a:r>
            <a:r>
              <a:rPr lang="en-ID" sz="3600" i="0" dirty="0">
                <a:latin typeface="Aharoni" panose="02010803020104030203" pitchFamily="2" charset="-79"/>
                <a:cs typeface="Aharoni" panose="02010803020104030203" pitchFamily="2" charset="-79"/>
              </a:rPr>
              <a:t> Clickbait </a:t>
            </a:r>
            <a:br>
              <a:rPr lang="en-ID" sz="3600" i="0" dirty="0">
                <a:latin typeface="Aharoni" panose="02010803020104030203" pitchFamily="2" charset="-79"/>
                <a:cs typeface="Aharoni" panose="02010803020104030203" pitchFamily="2" charset="-79"/>
              </a:rPr>
            </a:br>
            <a:r>
              <a:rPr lang="en-ID" sz="3600" i="0" dirty="0">
                <a:latin typeface="Aharoni" panose="02010803020104030203" pitchFamily="2" charset="-79"/>
                <a:cs typeface="Aharoni" panose="02010803020104030203" pitchFamily="2" charset="-79"/>
              </a:rPr>
              <a:t>pada </a:t>
            </a:r>
            <a:r>
              <a:rPr lang="en-ID" sz="3600" i="0" dirty="0" err="1">
                <a:latin typeface="Aharoni" panose="02010803020104030203" pitchFamily="2" charset="-79"/>
                <a:cs typeface="Aharoni" panose="02010803020104030203" pitchFamily="2" charset="-79"/>
              </a:rPr>
              <a:t>Jurnalisme</a:t>
            </a:r>
            <a:r>
              <a:rPr lang="en-ID" sz="3600" i="0" dirty="0">
                <a:latin typeface="Aharoni" panose="02010803020104030203" pitchFamily="2" charset="-79"/>
                <a:cs typeface="Aharoni" panose="02010803020104030203" pitchFamily="2" charset="-79"/>
              </a:rPr>
              <a:t> Online</a:t>
            </a:r>
          </a:p>
        </p:txBody>
      </p:sp>
      <p:sp>
        <p:nvSpPr>
          <p:cNvPr id="3" name="Subtitle 2">
            <a:extLst>
              <a:ext uri="{FF2B5EF4-FFF2-40B4-BE49-F238E27FC236}">
                <a16:creationId xmlns:a16="http://schemas.microsoft.com/office/drawing/2014/main" id="{332AC7D0-22CE-4D19-B985-B6AB5171097E}"/>
              </a:ext>
            </a:extLst>
          </p:cNvPr>
          <p:cNvSpPr>
            <a:spLocks noGrp="1"/>
          </p:cNvSpPr>
          <p:nvPr>
            <p:ph type="subTitle" idx="1"/>
          </p:nvPr>
        </p:nvSpPr>
        <p:spPr>
          <a:xfrm>
            <a:off x="6496050" y="4614863"/>
            <a:ext cx="5705475" cy="1928812"/>
          </a:xfrm>
        </p:spPr>
        <p:txBody>
          <a:bodyPr rtlCol="0">
            <a:normAutofit/>
          </a:bodyPr>
          <a:lstStyle/>
          <a:p>
            <a:pPr algn="ctr" fontAlgn="auto">
              <a:spcBef>
                <a:spcPts val="0"/>
              </a:spcBef>
              <a:spcAft>
                <a:spcPts val="0"/>
              </a:spcAft>
              <a:defRPr/>
            </a:pPr>
            <a:r>
              <a:rPr lang="en-ID" sz="1800" dirty="0">
                <a:latin typeface="Abadi" panose="020B0604020104020204" pitchFamily="34" charset="0"/>
              </a:rPr>
              <a:t>Indah Suryawati, </a:t>
            </a:r>
            <a:r>
              <a:rPr lang="en-ID" sz="1800" dirty="0" err="1">
                <a:latin typeface="Abadi" panose="020B0604020104020204" pitchFamily="34" charset="0"/>
              </a:rPr>
              <a:t>M.Si</a:t>
            </a:r>
            <a:r>
              <a:rPr lang="en-ID" sz="1800" dirty="0">
                <a:latin typeface="Abadi" panose="020B0604020104020204" pitchFamily="34" charset="0"/>
              </a:rPr>
              <a:t> (KETUA)</a:t>
            </a:r>
          </a:p>
          <a:p>
            <a:pPr algn="ctr" fontAlgn="auto">
              <a:spcBef>
                <a:spcPts val="0"/>
              </a:spcBef>
              <a:spcAft>
                <a:spcPts val="0"/>
              </a:spcAft>
              <a:defRPr/>
            </a:pPr>
            <a:r>
              <a:rPr lang="en-ID" sz="1800" dirty="0">
                <a:latin typeface="Abadi" panose="020B0604020104020204" pitchFamily="34" charset="0"/>
              </a:rPr>
              <a:t>DR. DUDI ISKANDAR, </a:t>
            </a:r>
            <a:r>
              <a:rPr lang="en-ID" sz="1800" dirty="0" err="1">
                <a:latin typeface="Abadi" panose="020B0604020104020204" pitchFamily="34" charset="0"/>
              </a:rPr>
              <a:t>m.I.KOM</a:t>
            </a:r>
            <a:endParaRPr lang="en-ID" sz="1800" dirty="0">
              <a:latin typeface="Abadi" panose="020B0604020104020204" pitchFamily="34" charset="0"/>
            </a:endParaRPr>
          </a:p>
          <a:p>
            <a:pPr algn="ctr" fontAlgn="auto">
              <a:spcBef>
                <a:spcPts val="0"/>
              </a:spcBef>
              <a:spcAft>
                <a:spcPts val="0"/>
              </a:spcAft>
              <a:defRPr/>
            </a:pPr>
            <a:r>
              <a:rPr lang="en-ID" sz="1800" dirty="0" err="1">
                <a:latin typeface="Abadi" panose="020B0604020104020204" pitchFamily="34" charset="0"/>
              </a:rPr>
              <a:t>Rachmi</a:t>
            </a:r>
            <a:r>
              <a:rPr lang="en-ID" sz="1800" dirty="0">
                <a:latin typeface="Abadi" panose="020B0604020104020204" pitchFamily="34" charset="0"/>
              </a:rPr>
              <a:t> </a:t>
            </a:r>
            <a:r>
              <a:rPr lang="en-ID" sz="1800" dirty="0" err="1">
                <a:latin typeface="Abadi" panose="020B0604020104020204" pitchFamily="34" charset="0"/>
              </a:rPr>
              <a:t>Kurnia</a:t>
            </a:r>
            <a:r>
              <a:rPr lang="en-ID" sz="1800" dirty="0">
                <a:latin typeface="Abadi" panose="020B0604020104020204" pitchFamily="34" charset="0"/>
              </a:rPr>
              <a:t> </a:t>
            </a:r>
            <a:r>
              <a:rPr lang="en-ID" sz="1800" dirty="0" err="1">
                <a:latin typeface="Abadi" panose="020B0604020104020204" pitchFamily="34" charset="0"/>
              </a:rPr>
              <a:t>Siregar</a:t>
            </a:r>
            <a:r>
              <a:rPr lang="en-ID" sz="1800" dirty="0">
                <a:latin typeface="Abadi" panose="020B0604020104020204" pitchFamily="34" charset="0"/>
              </a:rPr>
              <a:t>, </a:t>
            </a:r>
            <a:r>
              <a:rPr lang="en-ID" sz="1800" dirty="0" err="1">
                <a:latin typeface="Abadi" panose="020B0604020104020204" pitchFamily="34" charset="0"/>
              </a:rPr>
              <a:t>M.I.Kom</a:t>
            </a:r>
            <a:endParaRPr lang="en-ID" sz="1800" dirty="0">
              <a:latin typeface="Abadi" panose="020B0604020104020204" pitchFamily="34" charset="0"/>
            </a:endParaRPr>
          </a:p>
          <a:p>
            <a:pPr algn="ctr" fontAlgn="auto">
              <a:spcBef>
                <a:spcPts val="0"/>
              </a:spcBef>
              <a:spcAft>
                <a:spcPts val="0"/>
              </a:spcAft>
              <a:defRPr/>
            </a:pPr>
            <a:r>
              <a:rPr lang="en-ID" sz="1800" dirty="0" err="1">
                <a:latin typeface="Abadi" panose="020B0604020104020204" pitchFamily="34" charset="0"/>
              </a:rPr>
              <a:t>Denada</a:t>
            </a:r>
            <a:r>
              <a:rPr lang="en-ID" sz="1800" dirty="0">
                <a:latin typeface="Abadi" panose="020B0604020104020204" pitchFamily="34" charset="0"/>
              </a:rPr>
              <a:t> F. L. Gaol, </a:t>
            </a:r>
            <a:r>
              <a:rPr lang="en-ID" sz="1800" dirty="0" err="1">
                <a:latin typeface="Abadi" panose="020B0604020104020204" pitchFamily="34" charset="0"/>
              </a:rPr>
              <a:t>M.Si</a:t>
            </a:r>
            <a:endParaRPr lang="en-ID" sz="1800" dirty="0">
              <a:latin typeface="Abadi" panose="020B0604020104020204" pitchFamily="34" charset="0"/>
            </a:endParaRPr>
          </a:p>
          <a:p>
            <a:pPr algn="ctr" fontAlgn="auto">
              <a:spcBef>
                <a:spcPts val="0"/>
              </a:spcBef>
              <a:spcAft>
                <a:spcPts val="0"/>
              </a:spcAft>
              <a:defRPr/>
            </a:pPr>
            <a:r>
              <a:rPr lang="en-ID" sz="1800" dirty="0" err="1">
                <a:latin typeface="Abadi" panose="020B0604020104020204" pitchFamily="34" charset="0"/>
              </a:rPr>
              <a:t>Harningsih</a:t>
            </a:r>
            <a:r>
              <a:rPr lang="en-ID" sz="1800" dirty="0">
                <a:latin typeface="Abadi" panose="020B0604020104020204" pitchFamily="34" charset="0"/>
              </a:rPr>
              <a:t>, </a:t>
            </a:r>
            <a:r>
              <a:rPr lang="en-ID" sz="1800" dirty="0" err="1">
                <a:latin typeface="Abadi" panose="020B0604020104020204" pitchFamily="34" charset="0"/>
              </a:rPr>
              <a:t>M.I.Kom</a:t>
            </a:r>
            <a:endParaRPr lang="en-ID" sz="1800" dirty="0">
              <a:latin typeface="Abadi" panose="020B0604020104020204" pitchFamily="34" charset="0"/>
            </a:endParaRPr>
          </a:p>
        </p:txBody>
      </p:sp>
      <p:sp>
        <p:nvSpPr>
          <p:cNvPr id="4" name="Subtitle 2">
            <a:extLst>
              <a:ext uri="{FF2B5EF4-FFF2-40B4-BE49-F238E27FC236}">
                <a16:creationId xmlns:a16="http://schemas.microsoft.com/office/drawing/2014/main" id="{0C5B06CE-FB3B-4BD5-8646-23C9B91278F3}"/>
              </a:ext>
            </a:extLst>
          </p:cNvPr>
          <p:cNvSpPr txBox="1">
            <a:spLocks/>
          </p:cNvSpPr>
          <p:nvPr/>
        </p:nvSpPr>
        <p:spPr>
          <a:xfrm>
            <a:off x="3151188" y="509588"/>
            <a:ext cx="5707062" cy="995362"/>
          </a:xfrm>
          <a:prstGeom prst="rect">
            <a:avLst/>
          </a:prstGeom>
        </p:spPr>
        <p:txBody>
          <a:bodyPr>
            <a:normAutofit/>
          </a:bodyPr>
          <a:lstStyle>
            <a:lvl1pPr marL="0" indent="0" algn="l" defTabSz="914400" rtl="0" eaLnBrk="1" latinLnBrk="0" hangingPunct="1">
              <a:lnSpc>
                <a:spcPct val="100000"/>
              </a:lnSpc>
              <a:spcBef>
                <a:spcPts val="1000"/>
              </a:spcBef>
              <a:buFont typeface="Arial" panose="020B0604020202020204" pitchFamily="34" charset="0"/>
              <a:buNone/>
              <a:defRPr sz="2400" kern="1200" cap="all" baseline="0">
                <a:solidFill>
                  <a:schemeClr val="tx1"/>
                </a:solidFill>
                <a:latin typeface="+mn-lt"/>
                <a:ea typeface="+mn-ea"/>
                <a:cs typeface="+mn-cs"/>
              </a:defRPr>
            </a:lvl1pPr>
            <a:lvl2pPr marL="457200" indent="0" algn="ctr" defTabSz="9144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fontAlgn="auto">
              <a:spcAft>
                <a:spcPts val="0"/>
              </a:spcAft>
              <a:defRPr/>
            </a:pPr>
            <a:r>
              <a:rPr lang="en-US" sz="2000" dirty="0" err="1"/>
              <a:t>Pengabdian</a:t>
            </a:r>
            <a:r>
              <a:rPr lang="en-US" sz="2000" dirty="0"/>
              <a:t> </a:t>
            </a:r>
            <a:r>
              <a:rPr lang="en-US" sz="2000" dirty="0" err="1"/>
              <a:t>kepada</a:t>
            </a:r>
            <a:r>
              <a:rPr lang="en-US" sz="2000" dirty="0"/>
              <a:t> </a:t>
            </a:r>
            <a:r>
              <a:rPr lang="en-US" sz="2000" dirty="0" err="1"/>
              <a:t>masyarakat</a:t>
            </a:r>
            <a:endParaRPr lang="en-ID" sz="2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E9F039-ED50-4F60-8F8D-4445148054B1}"/>
              </a:ext>
            </a:extLst>
          </p:cNvPr>
          <p:cNvSpPr>
            <a:spLocks noGrp="1"/>
          </p:cNvSpPr>
          <p:nvPr>
            <p:ph idx="1"/>
          </p:nvPr>
        </p:nvSpPr>
        <p:spPr>
          <a:xfrm>
            <a:off x="3952875" y="600075"/>
            <a:ext cx="7812088" cy="5943600"/>
          </a:xfrm>
        </p:spPr>
        <p:txBody>
          <a:bodyPr rtlCol="0">
            <a:normAutofit lnSpcReduction="10000"/>
          </a:bodyPr>
          <a:lstStyle/>
          <a:p>
            <a:pPr fontAlgn="auto">
              <a:lnSpc>
                <a:spcPct val="107000"/>
              </a:lnSpc>
              <a:spcAft>
                <a:spcPts val="800"/>
              </a:spcAft>
              <a:defRPr/>
            </a:pP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Pasal</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1 Kode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Etik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Jurnalistik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Indonesia :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seorang</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wartawan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harus</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memiliki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sikap</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independen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serta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dalam</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menyampaikan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berita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mereka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harus</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mempertimbangkan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akurasi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keseimbangan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dan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tidak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memiliki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niat</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buruk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p>
          <a:p>
            <a:pPr fontAlgn="auto">
              <a:lnSpc>
                <a:spcPct val="107000"/>
              </a:lnSpc>
              <a:spcAft>
                <a:spcPts val="800"/>
              </a:spcAft>
              <a:defRPr/>
            </a:pP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Tidak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memiliki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niat</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buruk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maksudnya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adalah</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tidak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memiliki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niat</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secara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sengaja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untuk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menimbulkan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kerugian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bagi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pihak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lain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pembaca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a:t>
            </a:r>
          </a:p>
          <a:p>
            <a:pPr fontAlgn="auto">
              <a:lnSpc>
                <a:spcPct val="107000"/>
              </a:lnSpc>
              <a:spcAft>
                <a:spcPts val="800"/>
              </a:spcAft>
              <a:defRPr/>
            </a:pP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Jika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wartawan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sampai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melakukan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inkonsistensi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dalam</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penyajian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konten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dan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membuat</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pembaca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merasa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tertipu</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maka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wartawan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bisa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terancam</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mendapatkan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sanksi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karena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telah</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melanggar</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Pasal</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11 Kode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Etik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Jurnalistik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p>
          <a:p>
            <a:pPr fontAlgn="auto">
              <a:lnSpc>
                <a:spcPct val="107000"/>
              </a:lnSpc>
              <a:spcAft>
                <a:spcPts val="800"/>
              </a:spcAft>
              <a:defRPr/>
            </a:pP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Pasal</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11 Kode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Etik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Jurnalistik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apabila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menurut</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Dewan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Pers</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jurnalis</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telah</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melakukan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pelanggaran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terhadap</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kode</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etik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jurnalistik</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maka</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wartawan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akan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mendapatkan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sanksi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dari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organisasi</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wartawan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atau</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a:t>
            </a:r>
            <a:r>
              <a:rPr lang="en-ID" sz="2400" dirty="0" err="1">
                <a:latin typeface="Bahnschrift SemiLight Condensed" panose="020B0502040204020203" pitchFamily="34" charset="0"/>
                <a:ea typeface="Calibri" panose="020F0502020204030204" pitchFamily="34" charset="0"/>
                <a:cs typeface="Times New Roman" panose="02020603050405020304" pitchFamily="18" charset="0"/>
              </a:rPr>
              <a:t>perusahaan</a:t>
            </a:r>
            <a:r>
              <a:rPr lang="en-ID" sz="2400" dirty="0">
                <a:latin typeface="Bahnschrift SemiLight Condensed" panose="020B0502040204020203" pitchFamily="34" charset="0"/>
                <a:ea typeface="Calibri" panose="020F0502020204030204" pitchFamily="34" charset="0"/>
                <a:cs typeface="Times New Roman" panose="02020603050405020304" pitchFamily="18" charset="0"/>
              </a:rPr>
              <a:t> pers.</a:t>
            </a:r>
          </a:p>
          <a:p>
            <a:pPr fontAlgn="auto">
              <a:lnSpc>
                <a:spcPct val="107000"/>
              </a:lnSpc>
              <a:spcAft>
                <a:spcPts val="800"/>
              </a:spcAft>
              <a:defRPr/>
            </a:pPr>
            <a:endParaRPr lang="en-ID" sz="2400" dirty="0">
              <a:latin typeface="Bahnschrift SemiLight Condensed" panose="020B0502040204020203" pitchFamily="34" charset="0"/>
              <a:ea typeface="Calibri" panose="020F0502020204030204" pitchFamily="34" charset="0"/>
              <a:cs typeface="Times New Roman" panose="02020603050405020304" pitchFamily="18" charset="0"/>
            </a:endParaRPr>
          </a:p>
          <a:p>
            <a:pPr fontAlgn="auto">
              <a:lnSpc>
                <a:spcPct val="107000"/>
              </a:lnSpc>
              <a:spcAft>
                <a:spcPts val="800"/>
              </a:spcAft>
              <a:defRPr/>
            </a:pPr>
            <a:endParaRPr lang="en-ID" dirty="0"/>
          </a:p>
        </p:txBody>
      </p:sp>
      <p:pic>
        <p:nvPicPr>
          <p:cNvPr id="20483" name="Picture 3">
            <a:extLst>
              <a:ext uri="{FF2B5EF4-FFF2-40B4-BE49-F238E27FC236}">
                <a16:creationId xmlns:a16="http://schemas.microsoft.com/office/drawing/2014/main" id="{7E587056-2329-42EF-AFE7-83EB7469C3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363" y="1828800"/>
            <a:ext cx="3465512" cy="4043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Content Placeholder 2">
            <a:extLst>
              <a:ext uri="{FF2B5EF4-FFF2-40B4-BE49-F238E27FC236}">
                <a16:creationId xmlns:a16="http://schemas.microsoft.com/office/drawing/2014/main" id="{D134DC8E-A89D-49C7-AFE6-F66287BD8202}"/>
              </a:ext>
            </a:extLst>
          </p:cNvPr>
          <p:cNvSpPr>
            <a:spLocks noGrp="1" noChangeArrowheads="1"/>
          </p:cNvSpPr>
          <p:nvPr>
            <p:ph idx="1"/>
          </p:nvPr>
        </p:nvSpPr>
        <p:spPr>
          <a:xfrm>
            <a:off x="974725" y="838200"/>
            <a:ext cx="10515600" cy="4160838"/>
          </a:xfrm>
        </p:spPr>
        <p:txBody>
          <a:bodyPr/>
          <a:lstStyle/>
          <a:p>
            <a:pPr>
              <a:lnSpc>
                <a:spcPct val="107000"/>
              </a:lnSpc>
              <a:spcAft>
                <a:spcPts val="800"/>
              </a:spcAft>
            </a:pPr>
            <a:r>
              <a:rPr lang="en-ID" altLang="en-US" sz="2400" b="1">
                <a:latin typeface="Calibri" panose="020F0502020204030204" pitchFamily="34" charset="0"/>
                <a:ea typeface="Calibri" panose="020F0502020204030204" pitchFamily="34" charset="0"/>
                <a:cs typeface="Times New Roman" panose="02020603050405020304" pitchFamily="18" charset="0"/>
              </a:rPr>
              <a:t>Clickbait dapat menjadi bahaya bagi masyarakat, jika tingkat literasi masyarakat masih sangat minim dan belum sebanding dengan penggunaan internet yang sangat tinggi.</a:t>
            </a:r>
          </a:p>
          <a:p>
            <a:pPr>
              <a:lnSpc>
                <a:spcPct val="107000"/>
              </a:lnSpc>
              <a:spcAft>
                <a:spcPts val="800"/>
              </a:spcAft>
            </a:pPr>
            <a:r>
              <a:rPr lang="en-ID" altLang="en-US" sz="2400" b="1">
                <a:latin typeface="Calibri" panose="020F0502020204030204" pitchFamily="34" charset="0"/>
                <a:ea typeface="Calibri" panose="020F0502020204030204" pitchFamily="34" charset="0"/>
                <a:cs typeface="Times New Roman" panose="02020603050405020304" pitchFamily="18" charset="0"/>
              </a:rPr>
              <a:t>Clickbaik dapat menjadi bahaya bagi masyarakat yang malas membaca artikel secara utuh, bahkan seringkali mereka menyimpulkan isi berita hanya dari membaca judul berita saja.</a:t>
            </a:r>
          </a:p>
          <a:p>
            <a:pPr>
              <a:lnSpc>
                <a:spcPct val="107000"/>
              </a:lnSpc>
              <a:spcAft>
                <a:spcPts val="800"/>
              </a:spcAft>
            </a:pPr>
            <a:r>
              <a:rPr lang="en-ID" altLang="en-US" sz="2400" b="1">
                <a:latin typeface="Calibri" panose="020F0502020204030204" pitchFamily="34" charset="0"/>
                <a:ea typeface="Calibri" panose="020F0502020204030204" pitchFamily="34" charset="0"/>
                <a:cs typeface="Times New Roman" panose="02020603050405020304" pitchFamily="18" charset="0"/>
              </a:rPr>
              <a:t>Clickbait dapat menjadi bahaya bagi masyarakat jika mendapatkan foto dan kemudian menyebarkan ke media sosial tanpa informasi yang jelas. Ini menimbulkan bahaya seperti membuat masyarakat menjadi salah persepsi, menimbulkan sentimen yang negatif dan tersebarnya banyak berita yang tidak benar.</a:t>
            </a:r>
          </a:p>
          <a:p>
            <a:pPr>
              <a:lnSpc>
                <a:spcPct val="107000"/>
              </a:lnSpc>
              <a:spcAft>
                <a:spcPts val="800"/>
              </a:spcAft>
            </a:pPr>
            <a:r>
              <a:rPr lang="en-ID" altLang="en-US" sz="2400" b="1">
                <a:latin typeface="Calibri" panose="020F0502020204030204" pitchFamily="34" charset="0"/>
                <a:ea typeface="Calibri" panose="020F0502020204030204" pitchFamily="34" charset="0"/>
                <a:cs typeface="Times New Roman" panose="02020603050405020304" pitchFamily="18" charset="0"/>
              </a:rPr>
              <a:t>Kemampuan verifikasi masyarakat Indonesia masih rendah.</a:t>
            </a:r>
          </a:p>
          <a:p>
            <a:pPr>
              <a:lnSpc>
                <a:spcPct val="107000"/>
              </a:lnSpc>
              <a:spcAft>
                <a:spcPts val="800"/>
              </a:spcAft>
            </a:pPr>
            <a:endParaRPr lang="en-ID" altLang="en-US"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Content Placeholder 6">
            <a:extLst>
              <a:ext uri="{FF2B5EF4-FFF2-40B4-BE49-F238E27FC236}">
                <a16:creationId xmlns:a16="http://schemas.microsoft.com/office/drawing/2014/main" id="{0223BA84-205B-4201-A14C-5EDD009FDBF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271838" y="2092325"/>
            <a:ext cx="5943600" cy="3373438"/>
          </a:xfr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F93BB61-AB94-43C4-88C0-5D9E1901FC59}"/>
              </a:ext>
            </a:extLst>
          </p:cNvPr>
          <p:cNvSpPr>
            <a:spLocks noGrp="1" noChangeArrowheads="1"/>
          </p:cNvSpPr>
          <p:nvPr>
            <p:ph type="title"/>
          </p:nvPr>
        </p:nvSpPr>
        <p:spPr>
          <a:xfrm>
            <a:off x="1239838" y="369888"/>
            <a:ext cx="10245725" cy="1325562"/>
          </a:xfrm>
        </p:spPr>
        <p:txBody>
          <a:bodyPr/>
          <a:lstStyle/>
          <a:p>
            <a:r>
              <a:rPr lang="en-ID" altLang="en-US"/>
              <a:t>Clickbait (Jebakan Klik)</a:t>
            </a:r>
          </a:p>
        </p:txBody>
      </p:sp>
      <p:sp>
        <p:nvSpPr>
          <p:cNvPr id="3" name="Content Placeholder 2">
            <a:extLst>
              <a:ext uri="{FF2B5EF4-FFF2-40B4-BE49-F238E27FC236}">
                <a16:creationId xmlns:a16="http://schemas.microsoft.com/office/drawing/2014/main" id="{3916F2D7-08EB-4FE5-884D-8A038C5A0700}"/>
              </a:ext>
            </a:extLst>
          </p:cNvPr>
          <p:cNvSpPr>
            <a:spLocks noGrp="1"/>
          </p:cNvSpPr>
          <p:nvPr>
            <p:ph idx="1"/>
          </p:nvPr>
        </p:nvSpPr>
        <p:spPr>
          <a:xfrm>
            <a:off x="4186238" y="1879600"/>
            <a:ext cx="7158037" cy="4795838"/>
          </a:xfrm>
        </p:spPr>
        <p:txBody>
          <a:bodyPr rtlCol="0">
            <a:normAutofit fontScale="92500" lnSpcReduction="10000"/>
          </a:bodyPr>
          <a:lstStyle/>
          <a:p>
            <a:pPr fontAlgn="auto">
              <a:spcBef>
                <a:spcPts val="0"/>
              </a:spcBef>
              <a:spcAft>
                <a:spcPts val="1200"/>
              </a:spcAft>
              <a:defRPr/>
            </a:pPr>
            <a:r>
              <a:rPr lang="en-ID" sz="3200" b="1" dirty="0" err="1">
                <a:latin typeface="Agency FB" panose="020B0503020202020204" pitchFamily="34" charset="0"/>
              </a:rPr>
              <a:t>Judul</a:t>
            </a:r>
            <a:r>
              <a:rPr lang="en-ID" sz="3200" b="1" dirty="0">
                <a:latin typeface="Agency FB" panose="020B0503020202020204" pitchFamily="34" charset="0"/>
              </a:rPr>
              <a:t> clickbait</a:t>
            </a:r>
            <a:r>
              <a:rPr lang="en-ID" sz="3200" dirty="0">
                <a:latin typeface="Agency FB" panose="020B0503020202020204" pitchFamily="34" charset="0"/>
              </a:rPr>
              <a:t>, </a:t>
            </a:r>
            <a:r>
              <a:rPr lang="en-ID" sz="3200" dirty="0" err="1">
                <a:latin typeface="Agency FB" panose="020B0503020202020204" pitchFamily="34" charset="0"/>
              </a:rPr>
              <a:t>seringkali</a:t>
            </a:r>
            <a:r>
              <a:rPr lang="en-ID" sz="3200" dirty="0">
                <a:latin typeface="Agency FB" panose="020B0503020202020204" pitchFamily="34" charset="0"/>
              </a:rPr>
              <a:t> </a:t>
            </a:r>
            <a:r>
              <a:rPr lang="en-ID" sz="3200" dirty="0" err="1">
                <a:latin typeface="Agency FB" panose="020B0503020202020204" pitchFamily="34" charset="0"/>
              </a:rPr>
              <a:t>digunakan</a:t>
            </a:r>
            <a:r>
              <a:rPr lang="en-ID" sz="3200" dirty="0">
                <a:latin typeface="Agency FB" panose="020B0503020202020204" pitchFamily="34" charset="0"/>
              </a:rPr>
              <a:t> oleh media </a:t>
            </a:r>
            <a:r>
              <a:rPr lang="en-ID" sz="3200" dirty="0" err="1">
                <a:latin typeface="Agency FB" panose="020B0503020202020204" pitchFamily="34" charset="0"/>
              </a:rPr>
              <a:t>berita</a:t>
            </a:r>
            <a:r>
              <a:rPr lang="en-ID" sz="3200" dirty="0">
                <a:latin typeface="Agency FB" panose="020B0503020202020204" pitchFamily="34" charset="0"/>
              </a:rPr>
              <a:t> </a:t>
            </a:r>
            <a:r>
              <a:rPr lang="en-ID" sz="3200" i="1" dirty="0">
                <a:latin typeface="Agency FB" panose="020B0503020202020204" pitchFamily="34" charset="0"/>
              </a:rPr>
              <a:t>online</a:t>
            </a:r>
            <a:r>
              <a:rPr lang="en-ID" sz="3200" dirty="0">
                <a:latin typeface="Agency FB" panose="020B0503020202020204" pitchFamily="34" charset="0"/>
              </a:rPr>
              <a:t> </a:t>
            </a:r>
            <a:r>
              <a:rPr lang="en-ID" sz="3200" dirty="0" err="1">
                <a:latin typeface="Agency FB" panose="020B0503020202020204" pitchFamily="34" charset="0"/>
              </a:rPr>
              <a:t>untuk</a:t>
            </a:r>
            <a:r>
              <a:rPr lang="en-ID" sz="3200" dirty="0">
                <a:latin typeface="Agency FB" panose="020B0503020202020204" pitchFamily="34" charset="0"/>
              </a:rPr>
              <a:t> </a:t>
            </a:r>
            <a:r>
              <a:rPr lang="en-ID" sz="3200" dirty="0" err="1">
                <a:latin typeface="Agency FB" panose="020B0503020202020204" pitchFamily="34" charset="0"/>
              </a:rPr>
              <a:t>menarik</a:t>
            </a:r>
            <a:r>
              <a:rPr lang="en-ID" sz="3200" dirty="0">
                <a:latin typeface="Agency FB" panose="020B0503020202020204" pitchFamily="34" charset="0"/>
              </a:rPr>
              <a:t> </a:t>
            </a:r>
            <a:r>
              <a:rPr lang="en-ID" sz="3200" dirty="0" err="1">
                <a:latin typeface="Agency FB" panose="020B0503020202020204" pitchFamily="34" charset="0"/>
              </a:rPr>
              <a:t>perhatian</a:t>
            </a:r>
            <a:r>
              <a:rPr lang="en-ID" sz="3200" dirty="0">
                <a:latin typeface="Agency FB" panose="020B0503020202020204" pitchFamily="34" charset="0"/>
              </a:rPr>
              <a:t> </a:t>
            </a:r>
            <a:r>
              <a:rPr lang="en-ID" sz="3200" dirty="0" err="1">
                <a:latin typeface="Agency FB" panose="020B0503020202020204" pitchFamily="34" charset="0"/>
              </a:rPr>
              <a:t>pembaca</a:t>
            </a:r>
            <a:r>
              <a:rPr lang="en-ID" sz="3200" dirty="0">
                <a:latin typeface="Agency FB" panose="020B0503020202020204" pitchFamily="34" charset="0"/>
              </a:rPr>
              <a:t> agar  pageviews pada situs web </a:t>
            </a:r>
            <a:r>
              <a:rPr lang="en-ID" sz="3200" dirty="0" err="1">
                <a:latin typeface="Agency FB" panose="020B0503020202020204" pitchFamily="34" charset="0"/>
              </a:rPr>
              <a:t>mereka</a:t>
            </a:r>
            <a:r>
              <a:rPr lang="en-ID" sz="3200" dirty="0">
                <a:latin typeface="Agency FB" panose="020B0503020202020204" pitchFamily="34" charset="0"/>
              </a:rPr>
              <a:t> </a:t>
            </a:r>
            <a:r>
              <a:rPr lang="en-ID" sz="3200" dirty="0" err="1">
                <a:latin typeface="Agency FB" panose="020B0503020202020204" pitchFamily="34" charset="0"/>
              </a:rPr>
              <a:t>dapat</a:t>
            </a:r>
            <a:r>
              <a:rPr lang="en-ID" sz="3200" dirty="0">
                <a:latin typeface="Agency FB" panose="020B0503020202020204" pitchFamily="34" charset="0"/>
              </a:rPr>
              <a:t> </a:t>
            </a:r>
            <a:r>
              <a:rPr lang="en-ID" sz="3200" dirty="0" err="1">
                <a:latin typeface="Agency FB" panose="020B0503020202020204" pitchFamily="34" charset="0"/>
              </a:rPr>
              <a:t>meningkat</a:t>
            </a:r>
            <a:r>
              <a:rPr lang="en-ID" sz="3200" dirty="0">
                <a:latin typeface="Agency FB" panose="020B0503020202020204" pitchFamily="34" charset="0"/>
              </a:rPr>
              <a:t>.</a:t>
            </a:r>
          </a:p>
          <a:p>
            <a:pPr fontAlgn="auto">
              <a:spcBef>
                <a:spcPts val="0"/>
              </a:spcBef>
              <a:spcAft>
                <a:spcPts val="1200"/>
              </a:spcAft>
              <a:defRPr/>
            </a:pPr>
            <a:r>
              <a:rPr lang="en-ID" sz="3200" b="1" dirty="0" err="1">
                <a:latin typeface="Agency FB" panose="020B0503020202020204" pitchFamily="34" charset="0"/>
              </a:rPr>
              <a:t>Judul</a:t>
            </a:r>
            <a:r>
              <a:rPr lang="en-ID" sz="3200" b="1" dirty="0">
                <a:latin typeface="Agency FB" panose="020B0503020202020204" pitchFamily="34" charset="0"/>
              </a:rPr>
              <a:t> clickbait</a:t>
            </a:r>
            <a:r>
              <a:rPr lang="en-ID" sz="3200" dirty="0">
                <a:latin typeface="Agency FB" panose="020B0503020202020204" pitchFamily="34" charset="0"/>
              </a:rPr>
              <a:t>, </a:t>
            </a:r>
            <a:r>
              <a:rPr lang="en-ID" sz="3200" dirty="0" err="1">
                <a:latin typeface="Agency FB" panose="020B0503020202020204" pitchFamily="34" charset="0"/>
              </a:rPr>
              <a:t>secara</a:t>
            </a:r>
            <a:r>
              <a:rPr lang="en-ID" sz="3200" dirty="0">
                <a:latin typeface="Agency FB" panose="020B0503020202020204" pitchFamily="34" charset="0"/>
              </a:rPr>
              <a:t> </a:t>
            </a:r>
            <a:r>
              <a:rPr lang="en-ID" sz="3200" dirty="0" err="1">
                <a:latin typeface="Agency FB" panose="020B0503020202020204" pitchFamily="34" charset="0"/>
              </a:rPr>
              <a:t>sadar</a:t>
            </a:r>
            <a:r>
              <a:rPr lang="en-ID" sz="3200" dirty="0">
                <a:latin typeface="Agency FB" panose="020B0503020202020204" pitchFamily="34" charset="0"/>
              </a:rPr>
              <a:t> </a:t>
            </a:r>
            <a:r>
              <a:rPr lang="en-ID" sz="3200" dirty="0" err="1">
                <a:latin typeface="Agency FB" panose="020B0503020202020204" pitchFamily="34" charset="0"/>
              </a:rPr>
              <a:t>digunakan</a:t>
            </a:r>
            <a:r>
              <a:rPr lang="en-ID" sz="3200" dirty="0">
                <a:latin typeface="Agency FB" panose="020B0503020202020204" pitchFamily="34" charset="0"/>
              </a:rPr>
              <a:t> oleh media </a:t>
            </a:r>
            <a:r>
              <a:rPr lang="en-ID" sz="3200" dirty="0" err="1">
                <a:latin typeface="Agency FB" panose="020B0503020202020204" pitchFamily="34" charset="0"/>
              </a:rPr>
              <a:t>untuk</a:t>
            </a:r>
            <a:r>
              <a:rPr lang="en-ID" sz="3200" dirty="0">
                <a:latin typeface="Agency FB" panose="020B0503020202020204" pitchFamily="34" charset="0"/>
              </a:rPr>
              <a:t> </a:t>
            </a:r>
            <a:r>
              <a:rPr lang="en-ID" sz="3200" dirty="0" err="1">
                <a:latin typeface="Agency FB" panose="020B0503020202020204" pitchFamily="34" charset="0"/>
              </a:rPr>
              <a:t>dapat</a:t>
            </a:r>
            <a:r>
              <a:rPr lang="en-ID" sz="3200" dirty="0">
                <a:latin typeface="Agency FB" panose="020B0503020202020204" pitchFamily="34" charset="0"/>
              </a:rPr>
              <a:t> </a:t>
            </a:r>
            <a:r>
              <a:rPr lang="en-ID" sz="3200" dirty="0" err="1">
                <a:latin typeface="Agency FB" panose="020B0503020202020204" pitchFamily="34" charset="0"/>
              </a:rPr>
              <a:t>menarik</a:t>
            </a:r>
            <a:r>
              <a:rPr lang="en-ID" sz="3200" dirty="0">
                <a:latin typeface="Agency FB" panose="020B0503020202020204" pitchFamily="34" charset="0"/>
              </a:rPr>
              <a:t> </a:t>
            </a:r>
            <a:r>
              <a:rPr lang="en-ID" sz="3200" dirty="0" err="1">
                <a:latin typeface="Agency FB" panose="020B0503020202020204" pitchFamily="34" charset="0"/>
              </a:rPr>
              <a:t>perhatian</a:t>
            </a:r>
            <a:r>
              <a:rPr lang="en-ID" sz="3200" dirty="0">
                <a:latin typeface="Agency FB" panose="020B0503020202020204" pitchFamily="34" charset="0"/>
              </a:rPr>
              <a:t> </a:t>
            </a:r>
            <a:r>
              <a:rPr lang="en-ID" sz="3200" dirty="0" err="1">
                <a:latin typeface="Agency FB" panose="020B0503020202020204" pitchFamily="34" charset="0"/>
              </a:rPr>
              <a:t>pembaca</a:t>
            </a:r>
            <a:r>
              <a:rPr lang="en-ID" sz="3200" dirty="0">
                <a:latin typeface="Agency FB" panose="020B0503020202020204" pitchFamily="34" charset="0"/>
              </a:rPr>
              <a:t> dan </a:t>
            </a:r>
            <a:r>
              <a:rPr lang="en-ID" sz="3200" dirty="0" err="1">
                <a:latin typeface="Agency FB" panose="020B0503020202020204" pitchFamily="34" charset="0"/>
              </a:rPr>
              <a:t>melupakan</a:t>
            </a:r>
            <a:r>
              <a:rPr lang="en-ID" sz="3200" dirty="0">
                <a:latin typeface="Agency FB" panose="020B0503020202020204" pitchFamily="34" charset="0"/>
              </a:rPr>
              <a:t> </a:t>
            </a:r>
            <a:r>
              <a:rPr lang="en-ID" sz="3200" dirty="0" err="1">
                <a:latin typeface="Agency FB" panose="020B0503020202020204" pitchFamily="34" charset="0"/>
              </a:rPr>
              <a:t>konsistensi</a:t>
            </a:r>
            <a:r>
              <a:rPr lang="en-ID" sz="3200" dirty="0">
                <a:latin typeface="Agency FB" panose="020B0503020202020204" pitchFamily="34" charset="0"/>
              </a:rPr>
              <a:t> </a:t>
            </a:r>
            <a:r>
              <a:rPr lang="en-ID" sz="3200" dirty="0" err="1">
                <a:latin typeface="Agency FB" panose="020B0503020202020204" pitchFamily="34" charset="0"/>
              </a:rPr>
              <a:t>dalam</a:t>
            </a:r>
            <a:r>
              <a:rPr lang="en-ID" sz="3200" dirty="0">
                <a:latin typeface="Agency FB" panose="020B0503020202020204" pitchFamily="34" charset="0"/>
              </a:rPr>
              <a:t> </a:t>
            </a:r>
            <a:r>
              <a:rPr lang="en-ID" sz="3200" dirty="0" err="1">
                <a:latin typeface="Agency FB" panose="020B0503020202020204" pitchFamily="34" charset="0"/>
              </a:rPr>
              <a:t>penyajian</a:t>
            </a:r>
            <a:r>
              <a:rPr lang="en-ID" sz="3200" dirty="0">
                <a:latin typeface="Agency FB" panose="020B0503020202020204" pitchFamily="34" charset="0"/>
              </a:rPr>
              <a:t> </a:t>
            </a:r>
            <a:r>
              <a:rPr lang="en-ID" sz="3200" dirty="0" err="1">
                <a:latin typeface="Agency FB" panose="020B0503020202020204" pitchFamily="34" charset="0"/>
              </a:rPr>
              <a:t>konten</a:t>
            </a:r>
            <a:r>
              <a:rPr lang="en-ID" sz="3200" dirty="0">
                <a:latin typeface="Agency FB" panose="020B0503020202020204" pitchFamily="34" charset="0"/>
              </a:rPr>
              <a:t>.</a:t>
            </a:r>
          </a:p>
          <a:p>
            <a:pPr fontAlgn="auto">
              <a:spcBef>
                <a:spcPts val="0"/>
              </a:spcBef>
              <a:spcAft>
                <a:spcPts val="1200"/>
              </a:spcAft>
              <a:defRPr/>
            </a:pPr>
            <a:r>
              <a:rPr lang="en-ID" sz="3200" b="1" dirty="0" err="1">
                <a:latin typeface="Agency FB" panose="020B0503020202020204" pitchFamily="34" charset="0"/>
                <a:ea typeface="Calibri" panose="020F0502020204030204" pitchFamily="34" charset="0"/>
                <a:cs typeface="Times New Roman" panose="02020603050405020304" pitchFamily="18" charset="0"/>
              </a:rPr>
              <a:t>Judul</a:t>
            </a:r>
            <a:r>
              <a:rPr lang="en-ID" sz="3200" b="1" dirty="0">
                <a:latin typeface="Agency FB" panose="020B0503020202020204" pitchFamily="34" charset="0"/>
                <a:ea typeface="Calibri" panose="020F0502020204030204" pitchFamily="34" charset="0"/>
                <a:cs typeface="Times New Roman" panose="02020603050405020304" pitchFamily="18" charset="0"/>
              </a:rPr>
              <a:t> clickbait</a:t>
            </a:r>
            <a:r>
              <a:rPr lang="en-ID" sz="3200" dirty="0">
                <a:latin typeface="Agency FB" panose="020B0503020202020204" pitchFamily="34" charset="0"/>
                <a:ea typeface="Calibri" panose="020F0502020204030204" pitchFamily="34" charset="0"/>
                <a:cs typeface="Times New Roman" panose="02020603050405020304" pitchFamily="18" charset="0"/>
              </a:rPr>
              <a:t>, </a:t>
            </a:r>
            <a:r>
              <a:rPr lang="en-ID" sz="3200" dirty="0" err="1">
                <a:latin typeface="Agency FB" panose="020B0503020202020204" pitchFamily="34" charset="0"/>
                <a:ea typeface="Calibri" panose="020F0502020204030204" pitchFamily="34" charset="0"/>
                <a:cs typeface="Times New Roman" panose="02020603050405020304" pitchFamily="18" charset="0"/>
              </a:rPr>
              <a:t>seringkali</a:t>
            </a:r>
            <a:r>
              <a:rPr lang="en-ID" sz="3200" dirty="0">
                <a:latin typeface="Agency FB" panose="020B0503020202020204" pitchFamily="34" charset="0"/>
                <a:ea typeface="Calibri" panose="020F0502020204030204" pitchFamily="34" charset="0"/>
                <a:cs typeface="Times New Roman" panose="02020603050405020304" pitchFamily="18" charset="0"/>
              </a:rPr>
              <a:t> </a:t>
            </a:r>
            <a:r>
              <a:rPr lang="en-ID" sz="3200" dirty="0" err="1">
                <a:latin typeface="Agency FB" panose="020B0503020202020204" pitchFamily="34" charset="0"/>
                <a:ea typeface="Calibri" panose="020F0502020204030204" pitchFamily="34" charset="0"/>
                <a:cs typeface="Times New Roman" panose="02020603050405020304" pitchFamily="18" charset="0"/>
              </a:rPr>
              <a:t>mengarah</a:t>
            </a:r>
            <a:r>
              <a:rPr lang="en-ID" sz="3200" dirty="0">
                <a:latin typeface="Agency FB" panose="020B0503020202020204" pitchFamily="34" charset="0"/>
                <a:ea typeface="Calibri" panose="020F0502020204030204" pitchFamily="34" charset="0"/>
                <a:cs typeface="Times New Roman" panose="02020603050405020304" pitchFamily="18" charset="0"/>
              </a:rPr>
              <a:t> pada </a:t>
            </a:r>
            <a:r>
              <a:rPr lang="en-ID" sz="3200" dirty="0" err="1">
                <a:latin typeface="Agency FB" panose="020B0503020202020204" pitchFamily="34" charset="0"/>
                <a:ea typeface="Calibri" panose="020F0502020204030204" pitchFamily="34" charset="0"/>
                <a:cs typeface="Times New Roman" panose="02020603050405020304" pitchFamily="18" charset="0"/>
              </a:rPr>
              <a:t>berita</a:t>
            </a:r>
            <a:r>
              <a:rPr lang="en-ID" sz="3200" dirty="0">
                <a:latin typeface="Agency FB" panose="020B0503020202020204" pitchFamily="34" charset="0"/>
                <a:ea typeface="Calibri" panose="020F0502020204030204" pitchFamily="34" charset="0"/>
                <a:cs typeface="Times New Roman" panose="02020603050405020304" pitchFamily="18" charset="0"/>
              </a:rPr>
              <a:t> </a:t>
            </a:r>
            <a:r>
              <a:rPr lang="en-ID" sz="3200" dirty="0" err="1">
                <a:latin typeface="Agency FB" panose="020B0503020202020204" pitchFamily="34" charset="0"/>
                <a:ea typeface="Calibri" panose="020F0502020204030204" pitchFamily="34" charset="0"/>
                <a:cs typeface="Times New Roman" panose="02020603050405020304" pitchFamily="18" charset="0"/>
              </a:rPr>
              <a:t>bohong</a:t>
            </a:r>
            <a:r>
              <a:rPr lang="en-ID" sz="3200" dirty="0">
                <a:latin typeface="Agency FB" panose="020B0503020202020204" pitchFamily="34" charset="0"/>
                <a:ea typeface="Calibri" panose="020F0502020204030204" pitchFamily="34" charset="0"/>
                <a:cs typeface="Times New Roman" panose="02020603050405020304" pitchFamily="18" charset="0"/>
              </a:rPr>
              <a:t> (</a:t>
            </a:r>
            <a:r>
              <a:rPr lang="en-ID" sz="3200" dirty="0" err="1">
                <a:latin typeface="Agency FB" panose="020B0503020202020204" pitchFamily="34" charset="0"/>
                <a:ea typeface="Calibri" panose="020F0502020204030204" pitchFamily="34" charset="0"/>
                <a:cs typeface="Times New Roman" panose="02020603050405020304" pitchFamily="18" charset="0"/>
              </a:rPr>
              <a:t>hoaks</a:t>
            </a:r>
            <a:r>
              <a:rPr lang="en-ID" sz="3200" dirty="0">
                <a:latin typeface="Agency FB" panose="020B0503020202020204" pitchFamily="34" charset="0"/>
                <a:ea typeface="Calibri" panose="020F0502020204030204" pitchFamily="34" charset="0"/>
                <a:cs typeface="Times New Roman" panose="02020603050405020304" pitchFamily="18" charset="0"/>
              </a:rPr>
              <a:t>) yang </a:t>
            </a:r>
            <a:r>
              <a:rPr lang="en-ID" sz="3200" dirty="0" err="1">
                <a:latin typeface="Agency FB" panose="020B0503020202020204" pitchFamily="34" charset="0"/>
                <a:ea typeface="Calibri" panose="020F0502020204030204" pitchFamily="34" charset="0"/>
                <a:cs typeface="Times New Roman" panose="02020603050405020304" pitchFamily="18" charset="0"/>
              </a:rPr>
              <a:t>membuat</a:t>
            </a:r>
            <a:r>
              <a:rPr lang="en-ID" sz="3200" dirty="0">
                <a:latin typeface="Agency FB" panose="020B0503020202020204" pitchFamily="34" charset="0"/>
                <a:ea typeface="Calibri" panose="020F0502020204030204" pitchFamily="34" charset="0"/>
                <a:cs typeface="Times New Roman" panose="02020603050405020304" pitchFamily="18" charset="0"/>
              </a:rPr>
              <a:t> </a:t>
            </a:r>
            <a:r>
              <a:rPr lang="en-ID" sz="3200" dirty="0" err="1">
                <a:latin typeface="Agency FB" panose="020B0503020202020204" pitchFamily="34" charset="0"/>
                <a:ea typeface="Calibri" panose="020F0502020204030204" pitchFamily="34" charset="0"/>
                <a:cs typeface="Times New Roman" panose="02020603050405020304" pitchFamily="18" charset="0"/>
              </a:rPr>
              <a:t>pembaca</a:t>
            </a:r>
            <a:r>
              <a:rPr lang="en-ID" sz="3200" dirty="0">
                <a:latin typeface="Agency FB" panose="020B0503020202020204" pitchFamily="34" charset="0"/>
                <a:ea typeface="Calibri" panose="020F0502020204030204" pitchFamily="34" charset="0"/>
                <a:cs typeface="Times New Roman" panose="02020603050405020304" pitchFamily="18" charset="0"/>
              </a:rPr>
              <a:t> </a:t>
            </a:r>
            <a:r>
              <a:rPr lang="en-ID" sz="3200" dirty="0" err="1">
                <a:latin typeface="Agency FB" panose="020B0503020202020204" pitchFamily="34" charset="0"/>
                <a:ea typeface="Calibri" panose="020F0502020204030204" pitchFamily="34" charset="0"/>
                <a:cs typeface="Times New Roman" panose="02020603050405020304" pitchFamily="18" charset="0"/>
              </a:rPr>
              <a:t>merasa</a:t>
            </a:r>
            <a:r>
              <a:rPr lang="en-ID" sz="3200" dirty="0">
                <a:latin typeface="Agency FB" panose="020B0503020202020204" pitchFamily="34" charset="0"/>
                <a:ea typeface="Calibri" panose="020F0502020204030204" pitchFamily="34" charset="0"/>
                <a:cs typeface="Times New Roman" panose="02020603050405020304" pitchFamily="18" charset="0"/>
              </a:rPr>
              <a:t> </a:t>
            </a:r>
            <a:r>
              <a:rPr lang="en-ID" sz="3200" dirty="0" err="1">
                <a:latin typeface="Agency FB" panose="020B0503020202020204" pitchFamily="34" charset="0"/>
                <a:ea typeface="Calibri" panose="020F0502020204030204" pitchFamily="34" charset="0"/>
                <a:cs typeface="Times New Roman" panose="02020603050405020304" pitchFamily="18" charset="0"/>
              </a:rPr>
              <a:t>tertipu</a:t>
            </a:r>
            <a:r>
              <a:rPr lang="en-ID" sz="3200" dirty="0">
                <a:latin typeface="Agency FB" panose="020B0503020202020204" pitchFamily="34" charset="0"/>
                <a:ea typeface="Calibri" panose="020F0502020204030204" pitchFamily="34" charset="0"/>
                <a:cs typeface="Times New Roman" panose="02020603050405020304" pitchFamily="18" charset="0"/>
              </a:rPr>
              <a:t>.</a:t>
            </a:r>
          </a:p>
          <a:p>
            <a:pPr marL="0" indent="0" fontAlgn="auto">
              <a:spcAft>
                <a:spcPts val="0"/>
              </a:spcAft>
              <a:buFont typeface="Arial" panose="020B0604020202020204" pitchFamily="34" charset="0"/>
              <a:buNone/>
              <a:defRPr/>
            </a:pPr>
            <a:endParaRPr lang="en-ID" dirty="0"/>
          </a:p>
        </p:txBody>
      </p:sp>
      <p:pic>
        <p:nvPicPr>
          <p:cNvPr id="12292" name="Picture 4">
            <a:extLst>
              <a:ext uri="{FF2B5EF4-FFF2-40B4-BE49-F238E27FC236}">
                <a16:creationId xmlns:a16="http://schemas.microsoft.com/office/drawing/2014/main" id="{16F2A1D4-4DA5-49AC-A29A-311B4663E6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2763" y="2763838"/>
            <a:ext cx="3467100"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C19AFCF0-9F9F-403C-8515-CC9491B6600B}"/>
              </a:ext>
            </a:extLst>
          </p:cNvPr>
          <p:cNvSpPr>
            <a:spLocks noGrp="1" noChangeArrowheads="1"/>
          </p:cNvSpPr>
          <p:nvPr>
            <p:ph type="title"/>
          </p:nvPr>
        </p:nvSpPr>
        <p:spPr/>
        <p:txBody>
          <a:bodyPr/>
          <a:lstStyle/>
          <a:p>
            <a:r>
              <a:rPr lang="en-US" altLang="en-US"/>
              <a:t>Mengapa                     ?</a:t>
            </a:r>
            <a:endParaRPr lang="en-ID" altLang="en-US"/>
          </a:p>
        </p:txBody>
      </p:sp>
      <p:sp>
        <p:nvSpPr>
          <p:cNvPr id="3" name="Content Placeholder 2">
            <a:extLst>
              <a:ext uri="{FF2B5EF4-FFF2-40B4-BE49-F238E27FC236}">
                <a16:creationId xmlns:a16="http://schemas.microsoft.com/office/drawing/2014/main" id="{79D618E1-B303-4E57-A49D-8C3B129BF942}"/>
              </a:ext>
            </a:extLst>
          </p:cNvPr>
          <p:cNvSpPr>
            <a:spLocks noGrp="1"/>
          </p:cNvSpPr>
          <p:nvPr>
            <p:ph idx="1"/>
          </p:nvPr>
        </p:nvSpPr>
        <p:spPr>
          <a:xfrm>
            <a:off x="838200" y="2011363"/>
            <a:ext cx="10515600" cy="4160837"/>
          </a:xfrm>
        </p:spPr>
        <p:txBody>
          <a:bodyPr rtlCol="0">
            <a:normAutofit/>
          </a:bodyPr>
          <a:lstStyle/>
          <a:p>
            <a:pPr marL="720725" indent="-720725" fontAlgn="auto">
              <a:spcAft>
                <a:spcPts val="0"/>
              </a:spcAft>
              <a:buFont typeface="Wingdings" panose="05000000000000000000" pitchFamily="2" charset="2"/>
              <a:buChar char="Ø"/>
              <a:defRPr/>
            </a:pPr>
            <a:r>
              <a:rPr lang="en-ID" sz="2400" dirty="0" err="1">
                <a:latin typeface="Aharoni" panose="02010803020104030203" pitchFamily="2" charset="-79"/>
                <a:ea typeface="Calibri" panose="020F0502020204030204" pitchFamily="34" charset="0"/>
                <a:cs typeface="Aharoni" panose="02010803020104030203" pitchFamily="2" charset="-79"/>
              </a:rPr>
              <a:t>Akibat</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ketatnya</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persaingan</a:t>
            </a:r>
            <a:r>
              <a:rPr lang="en-ID" sz="2400" dirty="0">
                <a:latin typeface="Aharoni" panose="02010803020104030203" pitchFamily="2" charset="-79"/>
                <a:ea typeface="Calibri" panose="020F0502020204030204" pitchFamily="34" charset="0"/>
                <a:cs typeface="Aharoni" panose="02010803020104030203" pitchFamily="2" charset="-79"/>
              </a:rPr>
              <a:t> di internet, media </a:t>
            </a:r>
            <a:r>
              <a:rPr lang="en-ID" sz="2400" dirty="0" err="1">
                <a:latin typeface="Aharoni" panose="02010803020104030203" pitchFamily="2" charset="-79"/>
                <a:ea typeface="Calibri" panose="020F0502020204030204" pitchFamily="34" charset="0"/>
                <a:cs typeface="Aharoni" panose="02010803020104030203" pitchFamily="2" charset="-79"/>
              </a:rPr>
              <a:t>menggunakan</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judul</a:t>
            </a:r>
            <a:r>
              <a:rPr lang="en-ID" sz="2400" dirty="0">
                <a:latin typeface="Aharoni" panose="02010803020104030203" pitchFamily="2" charset="-79"/>
                <a:ea typeface="Calibri" panose="020F0502020204030204" pitchFamily="34" charset="0"/>
                <a:cs typeface="Aharoni" panose="02010803020104030203" pitchFamily="2" charset="-79"/>
              </a:rPr>
              <a:t> clickbait </a:t>
            </a:r>
            <a:r>
              <a:rPr lang="en-ID" sz="2400" dirty="0" err="1">
                <a:latin typeface="Aharoni" panose="02010803020104030203" pitchFamily="2" charset="-79"/>
                <a:ea typeface="Calibri" panose="020F0502020204030204" pitchFamily="34" charset="0"/>
                <a:cs typeface="Aharoni" panose="02010803020104030203" pitchFamily="2" charset="-79"/>
              </a:rPr>
              <a:t>untuk</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meningkatkan</a:t>
            </a:r>
            <a:r>
              <a:rPr lang="en-ID" sz="2400" dirty="0">
                <a:latin typeface="Aharoni" panose="02010803020104030203" pitchFamily="2" charset="-79"/>
                <a:ea typeface="Calibri" panose="020F0502020204030204" pitchFamily="34" charset="0"/>
                <a:cs typeface="Aharoni" panose="02010803020104030203" pitchFamily="2" charset="-79"/>
              </a:rPr>
              <a:t> pageviews </a:t>
            </a:r>
            <a:r>
              <a:rPr lang="en-ID" sz="2400" dirty="0" err="1">
                <a:latin typeface="Aharoni" panose="02010803020104030203" pitchFamily="2" charset="-79"/>
                <a:ea typeface="Calibri" panose="020F0502020204030204" pitchFamily="34" charset="0"/>
                <a:cs typeface="Aharoni" panose="02010803020104030203" pitchFamily="2" charset="-79"/>
              </a:rPr>
              <a:t>dari</a:t>
            </a:r>
            <a:r>
              <a:rPr lang="en-ID" sz="2400" dirty="0">
                <a:latin typeface="Aharoni" panose="02010803020104030203" pitchFamily="2" charset="-79"/>
                <a:ea typeface="Calibri" panose="020F0502020204030204" pitchFamily="34" charset="0"/>
                <a:cs typeface="Aharoni" panose="02010803020104030203" pitchFamily="2" charset="-79"/>
              </a:rPr>
              <a:t> situs web </a:t>
            </a:r>
            <a:r>
              <a:rPr lang="en-ID" sz="2400" dirty="0" err="1">
                <a:latin typeface="Aharoni" panose="02010803020104030203" pitchFamily="2" charset="-79"/>
                <a:ea typeface="Calibri" panose="020F0502020204030204" pitchFamily="34" charset="0"/>
                <a:cs typeface="Aharoni" panose="02010803020104030203" pitchFamily="2" charset="-79"/>
              </a:rPr>
              <a:t>mereka</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Semakin</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banyak</a:t>
            </a:r>
            <a:r>
              <a:rPr lang="en-ID" sz="2400" dirty="0">
                <a:latin typeface="Aharoni" panose="02010803020104030203" pitchFamily="2" charset="-79"/>
                <a:ea typeface="Calibri" panose="020F0502020204030204" pitchFamily="34" charset="0"/>
                <a:cs typeface="Aharoni" panose="02010803020104030203" pitchFamily="2" charset="-79"/>
              </a:rPr>
              <a:t> orang yang meng-</a:t>
            </a:r>
            <a:r>
              <a:rPr lang="en-ID" sz="2400" dirty="0" err="1">
                <a:latin typeface="Aharoni" panose="02010803020104030203" pitchFamily="2" charset="-79"/>
                <a:ea typeface="Calibri" panose="020F0502020204030204" pitchFamily="34" charset="0"/>
                <a:cs typeface="Aharoni" panose="02010803020104030203" pitchFamily="2" charset="-79"/>
              </a:rPr>
              <a:t>klik</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berita</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tersebut</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maka</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pendapatan</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iklan</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mereka</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menjadi</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lebih</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besar</a:t>
            </a:r>
            <a:r>
              <a:rPr lang="en-ID" sz="2400" dirty="0">
                <a:latin typeface="Aharoni" panose="02010803020104030203" pitchFamily="2" charset="-79"/>
                <a:ea typeface="Calibri" panose="020F0502020204030204" pitchFamily="34" charset="0"/>
                <a:cs typeface="Aharoni" panose="02010803020104030203" pitchFamily="2" charset="-79"/>
              </a:rPr>
              <a:t>.</a:t>
            </a:r>
          </a:p>
          <a:p>
            <a:pPr marL="720725" indent="-720725" fontAlgn="auto">
              <a:spcAft>
                <a:spcPts val="0"/>
              </a:spcAft>
              <a:buFont typeface="Wingdings" panose="05000000000000000000" pitchFamily="2" charset="2"/>
              <a:buChar char="Ø"/>
              <a:defRPr/>
            </a:pPr>
            <a:endParaRPr lang="en-ID" sz="2400" dirty="0">
              <a:latin typeface="Aharoni" panose="02010803020104030203" pitchFamily="2" charset="-79"/>
              <a:ea typeface="Calibri" panose="020F0502020204030204" pitchFamily="34" charset="0"/>
              <a:cs typeface="Aharoni" panose="02010803020104030203" pitchFamily="2" charset="-79"/>
            </a:endParaRPr>
          </a:p>
          <a:p>
            <a:pPr marL="720725" indent="-720725" fontAlgn="auto">
              <a:spcAft>
                <a:spcPts val="0"/>
              </a:spcAft>
              <a:buFont typeface="Wingdings" panose="05000000000000000000" pitchFamily="2" charset="2"/>
              <a:buChar char="Ø"/>
              <a:defRPr/>
            </a:pPr>
            <a:r>
              <a:rPr lang="en-ID" sz="2400" dirty="0">
                <a:latin typeface="Aharoni" panose="02010803020104030203" pitchFamily="2" charset="-79"/>
                <a:ea typeface="Calibri" panose="020F0502020204030204" pitchFamily="34" charset="0"/>
                <a:cs typeface="Aharoni" panose="02010803020104030203" pitchFamily="2" charset="-79"/>
              </a:rPr>
              <a:t>Karena </a:t>
            </a:r>
            <a:r>
              <a:rPr lang="en-ID" sz="2400" dirty="0" err="1">
                <a:latin typeface="Aharoni" panose="02010803020104030203" pitchFamily="2" charset="-79"/>
                <a:ea typeface="Calibri" panose="020F0502020204030204" pitchFamily="34" charset="0"/>
                <a:cs typeface="Aharoni" panose="02010803020104030203" pitchFamily="2" charset="-79"/>
              </a:rPr>
              <a:t>marak</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digunakan</a:t>
            </a:r>
            <a:r>
              <a:rPr lang="en-ID" sz="2400" dirty="0">
                <a:latin typeface="Aharoni" panose="02010803020104030203" pitchFamily="2" charset="-79"/>
                <a:ea typeface="Calibri" panose="020F0502020204030204" pitchFamily="34" charset="0"/>
                <a:cs typeface="Aharoni" panose="02010803020104030203" pitchFamily="2" charset="-79"/>
              </a:rPr>
              <a:t> oleh media online </a:t>
            </a:r>
            <a:r>
              <a:rPr lang="en-ID" sz="2400" dirty="0" err="1">
                <a:latin typeface="Aharoni" panose="02010803020104030203" pitchFamily="2" charset="-79"/>
                <a:ea typeface="Calibri" panose="020F0502020204030204" pitchFamily="34" charset="0"/>
                <a:cs typeface="Aharoni" panose="02010803020104030203" pitchFamily="2" charset="-79"/>
              </a:rPr>
              <a:t>dalam</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membuat</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judul</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berita</a:t>
            </a:r>
            <a:r>
              <a:rPr lang="en-ID" sz="2400" dirty="0">
                <a:latin typeface="Aharoni" panose="02010803020104030203" pitchFamily="2" charset="-79"/>
                <a:ea typeface="Calibri" panose="020F0502020204030204" pitchFamily="34" charset="0"/>
                <a:cs typeface="Aharoni" panose="02010803020104030203" pitchFamily="2" charset="-79"/>
              </a:rPr>
              <a:t>, clickbait </a:t>
            </a:r>
            <a:r>
              <a:rPr lang="en-ID" sz="2400" dirty="0" err="1">
                <a:latin typeface="Aharoni" panose="02010803020104030203" pitchFamily="2" charset="-79"/>
                <a:ea typeface="Calibri" panose="020F0502020204030204" pitchFamily="34" charset="0"/>
                <a:cs typeface="Aharoni" panose="02010803020104030203" pitchFamily="2" charset="-79"/>
              </a:rPr>
              <a:t>kemudian</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dianggap</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sebagai</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gaya</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jurnalisme</a:t>
            </a:r>
            <a:r>
              <a:rPr lang="en-ID" sz="2400" dirty="0">
                <a:latin typeface="Aharoni" panose="02010803020104030203" pitchFamily="2" charset="-79"/>
                <a:ea typeface="Calibri" panose="020F0502020204030204" pitchFamily="34" charset="0"/>
                <a:cs typeface="Aharoni" panose="02010803020104030203" pitchFamily="2" charset="-79"/>
              </a:rPr>
              <a:t> online </a:t>
            </a:r>
            <a:r>
              <a:rPr lang="en-ID" sz="2400" dirty="0" err="1">
                <a:latin typeface="Aharoni" panose="02010803020104030203" pitchFamily="2" charset="-79"/>
                <a:ea typeface="Calibri" panose="020F0502020204030204" pitchFamily="34" charset="0"/>
                <a:cs typeface="Aharoni" panose="02010803020104030203" pitchFamily="2" charset="-79"/>
              </a:rPr>
              <a:t>atau</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jurnalisme</a:t>
            </a:r>
            <a:r>
              <a:rPr lang="en-ID" sz="2400" dirty="0">
                <a:latin typeface="Aharoni" panose="02010803020104030203" pitchFamily="2" charset="-79"/>
                <a:ea typeface="Calibri" panose="020F0502020204030204" pitchFamily="34" charset="0"/>
                <a:cs typeface="Aharoni" panose="02010803020104030203" pitchFamily="2" charset="-79"/>
              </a:rPr>
              <a:t> digital yang </a:t>
            </a:r>
            <a:r>
              <a:rPr lang="en-ID" sz="2400" dirty="0" err="1">
                <a:latin typeface="Aharoni" panose="02010803020104030203" pitchFamily="2" charset="-79"/>
                <a:ea typeface="Calibri" panose="020F0502020204030204" pitchFamily="34" charset="0"/>
                <a:cs typeface="Aharoni" panose="02010803020104030203" pitchFamily="2" charset="-79"/>
              </a:rPr>
              <a:t>seringkali</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mengabaikan</a:t>
            </a:r>
            <a:r>
              <a:rPr lang="en-ID" sz="2400" dirty="0">
                <a:latin typeface="Aharoni" panose="02010803020104030203" pitchFamily="2" charset="-79"/>
                <a:ea typeface="Calibri" panose="020F0502020204030204" pitchFamily="34" charset="0"/>
                <a:cs typeface="Aharoni" panose="02010803020104030203" pitchFamily="2" charset="-79"/>
              </a:rPr>
              <a:t> </a:t>
            </a:r>
            <a:r>
              <a:rPr lang="en-ID" sz="2400" dirty="0" err="1">
                <a:latin typeface="Aharoni" panose="02010803020104030203" pitchFamily="2" charset="-79"/>
                <a:ea typeface="Calibri" panose="020F0502020204030204" pitchFamily="34" charset="0"/>
                <a:cs typeface="Aharoni" panose="02010803020104030203" pitchFamily="2" charset="-79"/>
              </a:rPr>
              <a:t>keakuratan</a:t>
            </a:r>
            <a:r>
              <a:rPr lang="en-ID" sz="2400" dirty="0">
                <a:latin typeface="Aharoni" panose="02010803020104030203" pitchFamily="2" charset="-79"/>
                <a:ea typeface="Calibri" panose="020F0502020204030204" pitchFamily="34" charset="0"/>
                <a:cs typeface="Aharoni" panose="02010803020104030203" pitchFamily="2" charset="-79"/>
              </a:rPr>
              <a:t>.</a:t>
            </a:r>
          </a:p>
          <a:p>
            <a:pPr fontAlgn="auto">
              <a:spcAft>
                <a:spcPts val="0"/>
              </a:spcAft>
              <a:defRPr/>
            </a:pPr>
            <a:endParaRPr lang="en-ID" dirty="0"/>
          </a:p>
        </p:txBody>
      </p:sp>
      <p:pic>
        <p:nvPicPr>
          <p:cNvPr id="13316" name="Picture 3">
            <a:extLst>
              <a:ext uri="{FF2B5EF4-FFF2-40B4-BE49-F238E27FC236}">
                <a16:creationId xmlns:a16="http://schemas.microsoft.com/office/drawing/2014/main" id="{AB10742C-708C-4B8C-B0A2-7CF78F4746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5038" y="22225"/>
            <a:ext cx="2620962" cy="2011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1195BF7E-2DB2-42DA-9CD4-0DCACA0B9326}"/>
              </a:ext>
            </a:extLst>
          </p:cNvPr>
          <p:cNvSpPr>
            <a:spLocks noGrp="1" noChangeArrowheads="1"/>
          </p:cNvSpPr>
          <p:nvPr>
            <p:ph type="title"/>
          </p:nvPr>
        </p:nvSpPr>
        <p:spPr>
          <a:xfrm>
            <a:off x="838200" y="365125"/>
            <a:ext cx="6873875" cy="1325563"/>
          </a:xfrm>
        </p:spPr>
        <p:txBody>
          <a:bodyPr/>
          <a:lstStyle/>
          <a:p>
            <a:r>
              <a:rPr lang="en-US" altLang="en-US"/>
              <a:t>Ciri-Ciri Judul Clickbait</a:t>
            </a:r>
            <a:endParaRPr lang="en-ID" altLang="en-US"/>
          </a:p>
        </p:txBody>
      </p:sp>
      <p:sp>
        <p:nvSpPr>
          <p:cNvPr id="3" name="Content Placeholder 2">
            <a:extLst>
              <a:ext uri="{FF2B5EF4-FFF2-40B4-BE49-F238E27FC236}">
                <a16:creationId xmlns:a16="http://schemas.microsoft.com/office/drawing/2014/main" id="{7D4300BA-B550-488B-817F-58B26831945B}"/>
              </a:ext>
            </a:extLst>
          </p:cNvPr>
          <p:cNvSpPr>
            <a:spLocks noGrp="1"/>
          </p:cNvSpPr>
          <p:nvPr>
            <p:ph idx="1"/>
          </p:nvPr>
        </p:nvSpPr>
        <p:spPr>
          <a:xfrm>
            <a:off x="838200" y="1690688"/>
            <a:ext cx="7350125" cy="4659312"/>
          </a:xfrm>
        </p:spPr>
        <p:txBody>
          <a:bodyPr rtlCol="0">
            <a:normAutofit lnSpcReduction="10000"/>
          </a:bodyPr>
          <a:lstStyle/>
          <a:p>
            <a:pPr fontAlgn="auto">
              <a:lnSpc>
                <a:spcPct val="107000"/>
              </a:lnSpc>
              <a:spcAft>
                <a:spcPts val="800"/>
              </a:spcAft>
              <a:defRPr/>
            </a:pP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Menggunakan</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kata-kata yang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atraktif</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atau</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kata-kata yang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memiliki</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daya</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tarik</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seperti</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kata-kata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sensasional</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bombastis</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dan lain-lain.</a:t>
            </a:r>
          </a:p>
          <a:p>
            <a:pPr fontAlgn="auto">
              <a:lnSpc>
                <a:spcPct val="107000"/>
              </a:lnSpc>
              <a:spcAft>
                <a:spcPts val="800"/>
              </a:spcAft>
              <a:defRPr/>
            </a:pP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Judul</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biasanya</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lebih</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dari</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10 kata.</a:t>
            </a:r>
          </a:p>
          <a:p>
            <a:pPr fontAlgn="auto">
              <a:lnSpc>
                <a:spcPct val="107000"/>
              </a:lnSpc>
              <a:spcAft>
                <a:spcPts val="800"/>
              </a:spcAft>
              <a:defRPr/>
            </a:pP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Jumlah</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karakter</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dalam</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satu</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kata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lebih</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dari</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5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huruf</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a:t>
            </a:r>
          </a:p>
          <a:p>
            <a:pPr fontAlgn="auto">
              <a:lnSpc>
                <a:spcPct val="107000"/>
              </a:lnSpc>
              <a:spcAft>
                <a:spcPts val="800"/>
              </a:spcAft>
              <a:defRPr/>
            </a:pP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Membuat</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pembaca</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menjadi</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penasaran</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karena</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biasanya</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judul</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clickbait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tidak</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menampilkan</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rincian</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yang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jelas</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atau</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sengaja</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 </a:t>
            </a:r>
            <a:r>
              <a:rPr lang="en-ID" dirty="0" err="1">
                <a:latin typeface="Bahnschrift SemiBold SemiConden" panose="020B0502040204020203" pitchFamily="34" charset="0"/>
                <a:ea typeface="Calibri" panose="020F0502020204030204" pitchFamily="34" charset="0"/>
                <a:cs typeface="Times New Roman" panose="02020603050405020304" pitchFamily="18" charset="0"/>
              </a:rPr>
              <a:t>dilebih-lebihkan</a:t>
            </a:r>
            <a:r>
              <a:rPr lang="en-ID" dirty="0">
                <a:latin typeface="Bahnschrift SemiBold SemiConden" panose="020B0502040204020203" pitchFamily="34" charset="0"/>
                <a:ea typeface="Calibri" panose="020F0502020204030204" pitchFamily="34" charset="0"/>
                <a:cs typeface="Times New Roman" panose="02020603050405020304" pitchFamily="18" charset="0"/>
              </a:rPr>
              <a:t>.</a:t>
            </a:r>
          </a:p>
          <a:p>
            <a:pPr fontAlgn="auto">
              <a:spcAft>
                <a:spcPts val="0"/>
              </a:spcAft>
              <a:defRPr/>
            </a:pPr>
            <a:endParaRPr lang="en-ID" dirty="0"/>
          </a:p>
        </p:txBody>
      </p:sp>
      <p:pic>
        <p:nvPicPr>
          <p:cNvPr id="14340" name="Picture 3">
            <a:extLst>
              <a:ext uri="{FF2B5EF4-FFF2-40B4-BE49-F238E27FC236}">
                <a16:creationId xmlns:a16="http://schemas.microsoft.com/office/drawing/2014/main" id="{62E33F3F-4A7D-4AF6-ACF8-FAAB924932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18475" y="2566988"/>
            <a:ext cx="3687763"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53FE16BF-7573-4010-884F-6424280A66A0}"/>
              </a:ext>
            </a:extLst>
          </p:cNvPr>
          <p:cNvSpPr>
            <a:spLocks noGrp="1" noChangeArrowheads="1"/>
          </p:cNvSpPr>
          <p:nvPr>
            <p:ph type="title"/>
          </p:nvPr>
        </p:nvSpPr>
        <p:spPr>
          <a:xfrm>
            <a:off x="838200" y="365125"/>
            <a:ext cx="10515600" cy="793750"/>
          </a:xfrm>
        </p:spPr>
        <p:txBody>
          <a:bodyPr/>
          <a:lstStyle/>
          <a:p>
            <a:r>
              <a:rPr lang="en-US" altLang="en-US"/>
              <a:t>Contoh Judul Clickbait</a:t>
            </a:r>
            <a:endParaRPr lang="en-ID" altLang="en-US"/>
          </a:p>
        </p:txBody>
      </p:sp>
      <p:sp>
        <p:nvSpPr>
          <p:cNvPr id="3" name="Content Placeholder 2">
            <a:extLst>
              <a:ext uri="{FF2B5EF4-FFF2-40B4-BE49-F238E27FC236}">
                <a16:creationId xmlns:a16="http://schemas.microsoft.com/office/drawing/2014/main" id="{D0B654BA-993B-4356-A1E0-EB23074136C9}"/>
              </a:ext>
            </a:extLst>
          </p:cNvPr>
          <p:cNvSpPr>
            <a:spLocks noGrp="1"/>
          </p:cNvSpPr>
          <p:nvPr>
            <p:ph idx="1"/>
          </p:nvPr>
        </p:nvSpPr>
        <p:spPr>
          <a:xfrm>
            <a:off x="1625600" y="1463675"/>
            <a:ext cx="9728200" cy="4622800"/>
          </a:xfrm>
        </p:spPr>
        <p:txBody>
          <a:bodyPr rtlCol="0">
            <a:normAutofit lnSpcReduction="10000"/>
          </a:bodyPr>
          <a:lstStyle/>
          <a:p>
            <a:pPr fontAlgn="auto">
              <a:spcAft>
                <a:spcPts val="0"/>
              </a:spcAft>
              <a:defRPr/>
            </a:pPr>
            <a:r>
              <a:rPr lang="en-ID" dirty="0">
                <a:solidFill>
                  <a:srgbClr val="333333"/>
                </a:solidFill>
                <a:latin typeface="Roboto" panose="02000000000000000000" pitchFamily="2" charset="0"/>
              </a:rPr>
              <a:t>“Fans Chris Evans Harus </a:t>
            </a:r>
            <a:r>
              <a:rPr lang="en-ID" dirty="0" err="1">
                <a:solidFill>
                  <a:srgbClr val="333333"/>
                </a:solidFill>
                <a:latin typeface="Roboto" panose="02000000000000000000" pitchFamily="2" charset="0"/>
              </a:rPr>
              <a:t>Tahu</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Ini</a:t>
            </a:r>
            <a:r>
              <a:rPr lang="en-ID" dirty="0">
                <a:solidFill>
                  <a:srgbClr val="333333"/>
                </a:solidFill>
                <a:latin typeface="Roboto" panose="02000000000000000000" pitchFamily="2" charset="0"/>
              </a:rPr>
              <a:t> Daftar Film yang </a:t>
            </a:r>
            <a:r>
              <a:rPr lang="en-ID" dirty="0" err="1">
                <a:solidFill>
                  <a:srgbClr val="333333"/>
                </a:solidFill>
                <a:latin typeface="Roboto" panose="02000000000000000000" pitchFamily="2" charset="0"/>
              </a:rPr>
              <a:t>Dibintanginya</a:t>
            </a:r>
            <a:r>
              <a:rPr lang="en-ID" dirty="0">
                <a:solidFill>
                  <a:srgbClr val="333333"/>
                </a:solidFill>
                <a:latin typeface="Roboto" panose="02000000000000000000" pitchFamily="2" charset="0"/>
              </a:rPr>
              <a:t> di 2023“, </a:t>
            </a:r>
            <a:r>
              <a:rPr lang="en-ID" dirty="0" err="1">
                <a:solidFill>
                  <a:srgbClr val="333333"/>
                </a:solidFill>
                <a:latin typeface="Roboto" panose="02000000000000000000" pitchFamily="2" charset="0"/>
              </a:rPr>
              <a:t>karena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tertarik</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dengan</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aktor</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itu</a:t>
            </a:r>
            <a:r>
              <a:rPr lang="en-ID" dirty="0">
                <a:solidFill>
                  <a:srgbClr val="333333"/>
                </a:solidFill>
                <a:latin typeface="Roboto" panose="02000000000000000000" pitchFamily="2" charset="0"/>
              </a:rPr>
              <a:t>.</a:t>
            </a:r>
          </a:p>
          <a:p>
            <a:pPr fontAlgn="auto">
              <a:spcAft>
                <a:spcPts val="0"/>
              </a:spcAft>
              <a:defRPr/>
            </a:pPr>
            <a:r>
              <a:rPr lang="en-ID" dirty="0">
                <a:solidFill>
                  <a:srgbClr val="333333"/>
                </a:solidFill>
                <a:latin typeface="Roboto" panose="02000000000000000000" pitchFamily="2" charset="0"/>
              </a:rPr>
              <a:t>“</a:t>
            </a:r>
            <a:r>
              <a:rPr lang="en-ID" dirty="0" err="1">
                <a:solidFill>
                  <a:srgbClr val="333333"/>
                </a:solidFill>
                <a:latin typeface="Roboto" panose="02000000000000000000" pitchFamily="2" charset="0"/>
              </a:rPr>
              <a:t>Penting</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Ini</a:t>
            </a:r>
            <a:r>
              <a:rPr lang="en-ID" dirty="0">
                <a:solidFill>
                  <a:srgbClr val="333333"/>
                </a:solidFill>
                <a:latin typeface="Roboto" panose="02000000000000000000" pitchFamily="2" charset="0"/>
              </a:rPr>
              <a:t> 5 Tips </a:t>
            </a:r>
            <a:r>
              <a:rPr lang="en-ID" dirty="0" err="1">
                <a:solidFill>
                  <a:srgbClr val="333333"/>
                </a:solidFill>
                <a:latin typeface="Roboto" panose="02000000000000000000" pitchFamily="2" charset="0"/>
              </a:rPr>
              <a:t>Menghemat</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Pengeluaran</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menuju</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Tahun</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Baru</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karena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masalah</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keuangan</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adalah</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hal</a:t>
            </a:r>
            <a:r>
              <a:rPr lang="en-ID" dirty="0">
                <a:solidFill>
                  <a:srgbClr val="333333"/>
                </a:solidFill>
                <a:latin typeface="Roboto" panose="02000000000000000000" pitchFamily="2" charset="0"/>
              </a:rPr>
              <a:t> yang </a:t>
            </a:r>
            <a:r>
              <a:rPr lang="en-ID" dirty="0" err="1">
                <a:solidFill>
                  <a:srgbClr val="333333"/>
                </a:solidFill>
                <a:latin typeface="Roboto" panose="02000000000000000000" pitchFamily="2" charset="0"/>
              </a:rPr>
              <a:t>menarik</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perhatian</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semua</a:t>
            </a:r>
            <a:r>
              <a:rPr lang="en-ID" dirty="0">
                <a:solidFill>
                  <a:srgbClr val="333333"/>
                </a:solidFill>
                <a:latin typeface="Roboto" panose="02000000000000000000" pitchFamily="2" charset="0"/>
              </a:rPr>
              <a:t> orang.</a:t>
            </a:r>
          </a:p>
          <a:p>
            <a:pPr fontAlgn="auto">
              <a:spcAft>
                <a:spcPts val="0"/>
              </a:spcAft>
              <a:defRPr/>
            </a:pPr>
            <a:r>
              <a:rPr lang="en-ID" dirty="0">
                <a:solidFill>
                  <a:srgbClr val="333333"/>
                </a:solidFill>
                <a:latin typeface="Roboto" panose="02000000000000000000" pitchFamily="2" charset="0"/>
              </a:rPr>
              <a:t>“</a:t>
            </a:r>
            <a:r>
              <a:rPr lang="en-ID" dirty="0" err="1">
                <a:solidFill>
                  <a:srgbClr val="333333"/>
                </a:solidFill>
                <a:latin typeface="Roboto" panose="02000000000000000000" pitchFamily="2" charset="0"/>
              </a:rPr>
              <a:t>Ini</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dia</a:t>
            </a:r>
            <a:r>
              <a:rPr lang="en-ID" dirty="0">
                <a:solidFill>
                  <a:srgbClr val="333333"/>
                </a:solidFill>
                <a:latin typeface="Roboto" panose="02000000000000000000" pitchFamily="2" charset="0"/>
              </a:rPr>
              <a:t> 5 Artis yang </a:t>
            </a:r>
            <a:r>
              <a:rPr lang="en-ID" dirty="0" err="1">
                <a:solidFill>
                  <a:srgbClr val="333333"/>
                </a:solidFill>
                <a:latin typeface="Roboto" panose="02000000000000000000" pitchFamily="2" charset="0"/>
              </a:rPr>
              <a:t>Terjerat</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Skandal</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Bikin</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Geleng-geleng</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Kepala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mendorong</a:t>
            </a:r>
            <a:r>
              <a:rPr lang="en-ID" dirty="0">
                <a:solidFill>
                  <a:srgbClr val="333333"/>
                </a:solidFill>
                <a:latin typeface="Roboto" panose="02000000000000000000" pitchFamily="2" charset="0"/>
              </a:rPr>
              <a:t> orang </a:t>
            </a:r>
            <a:r>
              <a:rPr lang="en-ID" dirty="0" err="1">
                <a:solidFill>
                  <a:srgbClr val="333333"/>
                </a:solidFill>
                <a:latin typeface="Roboto" panose="02000000000000000000" pitchFamily="2" charset="0"/>
              </a:rPr>
              <a:t>untuk</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membuka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artikelnya</a:t>
            </a:r>
            <a:r>
              <a:rPr lang="en-ID" dirty="0">
                <a:solidFill>
                  <a:srgbClr val="333333"/>
                </a:solidFill>
                <a:latin typeface="Roboto" panose="02000000000000000000" pitchFamily="2" charset="0"/>
              </a:rPr>
              <a:t>.</a:t>
            </a:r>
          </a:p>
          <a:p>
            <a:pPr fontAlgn="auto">
              <a:spcAft>
                <a:spcPts val="0"/>
              </a:spcAft>
              <a:defRPr/>
            </a:pPr>
            <a:r>
              <a:rPr lang="en-ID" dirty="0">
                <a:solidFill>
                  <a:srgbClr val="333333"/>
                </a:solidFill>
                <a:latin typeface="Roboto" panose="02000000000000000000" pitchFamily="2" charset="0"/>
              </a:rPr>
              <a:t> “5 </a:t>
            </a:r>
            <a:r>
              <a:rPr lang="en-ID" dirty="0" err="1">
                <a:solidFill>
                  <a:srgbClr val="333333"/>
                </a:solidFill>
                <a:latin typeface="Roboto" panose="02000000000000000000" pitchFamily="2" charset="0"/>
              </a:rPr>
              <a:t>Rekomendasi</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Tempat</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Wisata</a:t>
            </a:r>
            <a:r>
              <a:rPr lang="en-ID" dirty="0">
                <a:solidFill>
                  <a:srgbClr val="333333"/>
                </a:solidFill>
                <a:latin typeface="Roboto" panose="02000000000000000000" pitchFamily="2" charset="0"/>
              </a:rPr>
              <a:t> Gratis di Bogor.” </a:t>
            </a:r>
            <a:r>
              <a:rPr lang="en-ID" dirty="0" err="1">
                <a:solidFill>
                  <a:srgbClr val="333333"/>
                </a:solidFill>
                <a:latin typeface="Roboto" panose="02000000000000000000" pitchFamily="2" charset="0"/>
              </a:rPr>
              <a:t>Setelah</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dibaca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ternyata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tempat-tempat</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wisata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itu</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masih</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meminta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bayaran</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kepada</a:t>
            </a:r>
            <a:r>
              <a:rPr lang="en-ID" dirty="0">
                <a:solidFill>
                  <a:srgbClr val="333333"/>
                </a:solidFill>
                <a:latin typeface="Roboto" panose="02000000000000000000" pitchFamily="2" charset="0"/>
              </a:rPr>
              <a:t> </a:t>
            </a:r>
            <a:r>
              <a:rPr lang="en-ID" dirty="0" err="1">
                <a:solidFill>
                  <a:srgbClr val="333333"/>
                </a:solidFill>
                <a:latin typeface="Roboto" panose="02000000000000000000" pitchFamily="2" charset="0"/>
              </a:rPr>
              <a:t>pengunjungnya</a:t>
            </a:r>
            <a:endParaRPr lang="en-ID"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DA1DB5F3-1F0D-4FFB-BEFD-E8E5C36AC6FB}"/>
              </a:ext>
            </a:extLst>
          </p:cNvPr>
          <p:cNvSpPr>
            <a:spLocks noGrp="1" noChangeArrowheads="1"/>
          </p:cNvSpPr>
          <p:nvPr>
            <p:ph type="title"/>
          </p:nvPr>
        </p:nvSpPr>
        <p:spPr/>
        <p:txBody>
          <a:bodyPr/>
          <a:lstStyle/>
          <a:p>
            <a:endParaRPr lang="en-ID" altLang="en-US"/>
          </a:p>
        </p:txBody>
      </p:sp>
      <p:pic>
        <p:nvPicPr>
          <p:cNvPr id="16387" name="Content Placeholder 3">
            <a:extLst>
              <a:ext uri="{FF2B5EF4-FFF2-40B4-BE49-F238E27FC236}">
                <a16:creationId xmlns:a16="http://schemas.microsoft.com/office/drawing/2014/main" id="{6C60AC24-C750-4590-A694-FED3A925EFF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365125"/>
            <a:ext cx="10515600" cy="5984875"/>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619C3905-DBD2-4629-B79B-6F9E2EDDFD19}"/>
              </a:ext>
            </a:extLst>
          </p:cNvPr>
          <p:cNvSpPr>
            <a:spLocks noGrp="1" noChangeArrowheads="1"/>
          </p:cNvSpPr>
          <p:nvPr>
            <p:ph type="title"/>
          </p:nvPr>
        </p:nvSpPr>
        <p:spPr/>
        <p:txBody>
          <a:bodyPr/>
          <a:lstStyle/>
          <a:p>
            <a:endParaRPr lang="en-ID" altLang="en-US"/>
          </a:p>
        </p:txBody>
      </p:sp>
      <p:pic>
        <p:nvPicPr>
          <p:cNvPr id="17411" name="Content Placeholder 3">
            <a:extLst>
              <a:ext uri="{FF2B5EF4-FFF2-40B4-BE49-F238E27FC236}">
                <a16:creationId xmlns:a16="http://schemas.microsoft.com/office/drawing/2014/main" id="{FB95A418-FB79-4E76-BAA6-EC8A999D0FE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365125"/>
            <a:ext cx="10515600" cy="5954713"/>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Content Placeholder 3">
            <a:extLst>
              <a:ext uri="{FF2B5EF4-FFF2-40B4-BE49-F238E27FC236}">
                <a16:creationId xmlns:a16="http://schemas.microsoft.com/office/drawing/2014/main" id="{7CBCC779-DE28-404B-948B-60DE1AC8B05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184525" y="385763"/>
            <a:ext cx="7848600" cy="6024562"/>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Content Placeholder 3">
            <a:extLst>
              <a:ext uri="{FF2B5EF4-FFF2-40B4-BE49-F238E27FC236}">
                <a16:creationId xmlns:a16="http://schemas.microsoft.com/office/drawing/2014/main" id="{25B29DC0-6E63-44D2-A54C-88E43976173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27075" y="1035050"/>
            <a:ext cx="5054600" cy="5019675"/>
          </a:xfrm>
        </p:spPr>
      </p:pic>
      <p:pic>
        <p:nvPicPr>
          <p:cNvPr id="19459" name="Picture 4">
            <a:extLst>
              <a:ext uri="{FF2B5EF4-FFF2-40B4-BE49-F238E27FC236}">
                <a16:creationId xmlns:a16="http://schemas.microsoft.com/office/drawing/2014/main" id="{A560EB3E-A49D-4255-BE9A-A3C53D46C8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9038" y="2087563"/>
            <a:ext cx="5394325" cy="4506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BrushVTI">
  <a:themeElements>
    <a:clrScheme name="Custom 17">
      <a:dk1>
        <a:sysClr val="windowText" lastClr="000000"/>
      </a:dk1>
      <a:lt1>
        <a:sysClr val="window" lastClr="FFFFFF"/>
      </a:lt1>
      <a:dk2>
        <a:srgbClr val="57495C"/>
      </a:dk2>
      <a:lt2>
        <a:srgbClr val="E7E6E6"/>
      </a:lt2>
      <a:accent1>
        <a:srgbClr val="F07C98"/>
      </a:accent1>
      <a:accent2>
        <a:srgbClr val="A6778D"/>
      </a:accent2>
      <a:accent3>
        <a:srgbClr val="768BA6"/>
      </a:accent3>
      <a:accent4>
        <a:srgbClr val="E8908B"/>
      </a:accent4>
      <a:accent5>
        <a:srgbClr val="C47A93"/>
      </a:accent5>
      <a:accent6>
        <a:srgbClr val="70A8DB"/>
      </a:accent6>
      <a:hlink>
        <a:srgbClr val="EB8067"/>
      </a:hlink>
      <a:folHlink>
        <a:srgbClr val="7BC7C0"/>
      </a:folHlink>
    </a:clrScheme>
    <a:fontScheme name="Custom 3">
      <a:majorFont>
        <a:latin typeface="Elephant"/>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terasi Digital (PKM Semester Genap) [Compatibility Mode]" id="{7A5F20F6-F3D4-4FA0-8E76-9521C2938733}" vid="{05CB5B18-E130-4467-879D-2B644B1404B0}"/>
    </a:ext>
  </a:extLst>
</a:theme>
</file>

<file path=docProps/app.xml><?xml version="1.0" encoding="utf-8"?>
<Properties xmlns="http://schemas.openxmlformats.org/officeDocument/2006/extended-properties" xmlns:vt="http://schemas.openxmlformats.org/officeDocument/2006/docPropsVTypes">
  <Template>Literasi Digital (PKM Semester Genap)</Template>
  <TotalTime>0</TotalTime>
  <Words>543</Words>
  <Application>Microsoft Office PowerPoint</Application>
  <PresentationFormat>Widescreen</PresentationFormat>
  <Paragraphs>33</Paragraphs>
  <Slides>12</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vt:i4>
      </vt:variant>
    </vt:vector>
  </HeadingPairs>
  <TitlesOfParts>
    <vt:vector size="25" baseType="lpstr">
      <vt:lpstr>Century Gothic</vt:lpstr>
      <vt:lpstr>Arial</vt:lpstr>
      <vt:lpstr>Elephant</vt:lpstr>
      <vt:lpstr>Calibri</vt:lpstr>
      <vt:lpstr>Aharoni</vt:lpstr>
      <vt:lpstr>Abadi</vt:lpstr>
      <vt:lpstr>Agency FB</vt:lpstr>
      <vt:lpstr>Times New Roman</vt:lpstr>
      <vt:lpstr>Wingdings</vt:lpstr>
      <vt:lpstr>Bahnschrift SemiBold SemiConden</vt:lpstr>
      <vt:lpstr>Roboto</vt:lpstr>
      <vt:lpstr>Bahnschrift SemiLight Condensed</vt:lpstr>
      <vt:lpstr>BrushVTI</vt:lpstr>
      <vt:lpstr>Literasi Digital :  Upaya Penyadaran Terkait Bahaya 'Perangkap’ Judul Clickbait  pada Jurnalisme Online</vt:lpstr>
      <vt:lpstr>Clickbait (Jebakan Klik)</vt:lpstr>
      <vt:lpstr>Mengapa                     ?</vt:lpstr>
      <vt:lpstr>Ciri-Ciri Judul Clickbait</vt:lpstr>
      <vt:lpstr>Contoh Judul Clickbait</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Literasi Digital :  Upaya Penyadaran Terkait Bahaya 'Perangkap’ Judul Clickbait  pada Jurnalisme Online</dc:title>
  <dc:creator>Rachmi Siregar</dc:creator>
  <cp:lastModifiedBy>Rachmi Siregar</cp:lastModifiedBy>
  <cp:revision>1</cp:revision>
  <dcterms:created xsi:type="dcterms:W3CDTF">2023-03-31T13:41:02Z</dcterms:created>
  <dcterms:modified xsi:type="dcterms:W3CDTF">2023-03-31T13:41:33Z</dcterms:modified>
</cp:coreProperties>
</file>