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6" r:id="rId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1" descr="Tag=AccentColor&#10;Flavor=Light&#10;Target=Fill">
            <a:extLst>
              <a:ext uri="{FF2B5EF4-FFF2-40B4-BE49-F238E27FC236}">
                <a16:creationId xmlns:a16="http://schemas.microsoft.com/office/drawing/2014/main" id="{92B1D22B-3D62-42DA-8FB3-7517C323524B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2600325" y="527050"/>
            <a:ext cx="6991350" cy="5102225"/>
          </a:xfrm>
          <a:custGeom>
            <a:avLst/>
            <a:gdLst/>
            <a:ahLst/>
            <a:cxnLst/>
            <a:rect l="0" t="0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270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688CA01-09EC-4B26-8E32-B3FCF012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1A62A-FBA6-45AF-9910-6911F1B8FAF5}" type="datetimeFigureOut">
              <a:rPr lang="en-US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7F11A89-18C0-480D-ABEF-EAB1643FB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636A43B-ACAA-4019-983B-AA3AC522D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92F3C-C224-4E25-B512-083EC04B71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77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1" descr="Tag=AccentColor&#10;Flavor=Light&#10;Target=Fill">
            <a:extLst>
              <a:ext uri="{FF2B5EF4-FFF2-40B4-BE49-F238E27FC236}">
                <a16:creationId xmlns:a16="http://schemas.microsoft.com/office/drawing/2014/main" id="{FDDB4514-42F6-4BC1-99C7-6D85F74E8EE7}"/>
              </a:ext>
            </a:extLst>
          </p:cNvPr>
          <p:cNvSpPr>
            <a:spLocks/>
          </p:cNvSpPr>
          <p:nvPr/>
        </p:nvSpPr>
        <p:spPr bwMode="auto">
          <a:xfrm rot="10800000" flipH="1" flipV="1">
            <a:off x="684213" y="1331913"/>
            <a:ext cx="5264150" cy="3841750"/>
          </a:xfrm>
          <a:custGeom>
            <a:avLst/>
            <a:gdLst/>
            <a:ahLst/>
            <a:cxnLst/>
            <a:rect l="0" t="0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270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9D8C8D1D-5B5E-4673-B3D4-3347D1D2C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A5CEA-659A-429C-87C2-EC8092344B13}" type="datetimeFigureOut">
              <a:rPr lang="en-US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9552EE9F-F964-4699-9D89-CEE3648F7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EB5545F-A9D6-48D4-8E3E-59BD010A6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D37D4-4D63-4836-9610-82E8F8F0A8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304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122D0-6130-4AAA-891C-790C08F9F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D2EFD-ACC7-41AE-A315-2EE6D88264F0}" type="datetimeFigureOut">
              <a:rPr lang="en-US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CDEB9-4955-41B0-9145-748C9FE2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6062-E850-4BB4-A533-DAFB71DA1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28F21-96C6-47AD-823B-65603EBAC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740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CEDB8A-B6D3-44CF-8166-C282FECB2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339AB-1C7F-491D-BBC4-25904521BE18}" type="datetimeFigureOut">
              <a:rPr lang="en-US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E174D-991D-468A-8840-17E12CAB7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87BC-6A0C-4A0A-A5D1-0C18895D0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4D0B8-395B-4064-B962-3471623976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756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6" descr="Tag=AccentColor&#10;Flavor=Light&#10;Target=Fill">
            <a:extLst>
              <a:ext uri="{FF2B5EF4-FFF2-40B4-BE49-F238E27FC236}">
                <a16:creationId xmlns:a16="http://schemas.microsoft.com/office/drawing/2014/main" id="{A7A984A1-E1E3-4B96-B8B8-5CFCB0D249CA}"/>
              </a:ext>
            </a:extLst>
          </p:cNvPr>
          <p:cNvSpPr>
            <a:spLocks/>
          </p:cNvSpPr>
          <p:nvPr/>
        </p:nvSpPr>
        <p:spPr bwMode="auto">
          <a:xfrm flipH="1">
            <a:off x="0" y="314325"/>
            <a:ext cx="3021013" cy="1436688"/>
          </a:xfrm>
          <a:custGeom>
            <a:avLst/>
            <a:gdLst>
              <a:gd name="T0" fmla="*/ 3021543 w 3021543"/>
              <a:gd name="T1" fmla="*/ 0 h 1435442"/>
              <a:gd name="T2" fmla="*/ 2963800 w 3021543"/>
              <a:gd name="T3" fmla="*/ 7242 h 1435442"/>
              <a:gd name="T4" fmla="*/ 2793803 w 3021543"/>
              <a:gd name="T5" fmla="*/ 24082 h 1435442"/>
              <a:gd name="T6" fmla="*/ 2414348 w 3021543"/>
              <a:gd name="T7" fmla="*/ 29696 h 1435442"/>
              <a:gd name="T8" fmla="*/ 2091558 w 3021543"/>
              <a:gd name="T9" fmla="*/ 27450 h 1435442"/>
              <a:gd name="T10" fmla="*/ 1645319 w 3021543"/>
              <a:gd name="T11" fmla="*/ 28573 h 1435442"/>
              <a:gd name="T12" fmla="*/ 1243602 w 3021543"/>
              <a:gd name="T13" fmla="*/ 60008 h 1435442"/>
              <a:gd name="T14" fmla="*/ 753851 w 3021543"/>
              <a:gd name="T15" fmla="*/ 57763 h 1435442"/>
              <a:gd name="T16" fmla="*/ 465465 w 3021543"/>
              <a:gd name="T17" fmla="*/ 116142 h 1435442"/>
              <a:gd name="T18" fmla="*/ 546416 w 3021543"/>
              <a:gd name="T19" fmla="*/ 136351 h 1435442"/>
              <a:gd name="T20" fmla="*/ 689091 w 3021543"/>
              <a:gd name="T21" fmla="*/ 180136 h 1435442"/>
              <a:gd name="T22" fmla="*/ 704269 w 3021543"/>
              <a:gd name="T23" fmla="*/ 208203 h 1435442"/>
              <a:gd name="T24" fmla="*/ 683020 w 3021543"/>
              <a:gd name="T25" fmla="*/ 221675 h 1435442"/>
              <a:gd name="T26" fmla="*/ 621295 w 3021543"/>
              <a:gd name="T27" fmla="*/ 247496 h 1435442"/>
              <a:gd name="T28" fmla="*/ 848968 w 3021543"/>
              <a:gd name="T29" fmla="*/ 285668 h 1435442"/>
              <a:gd name="T30" fmla="*/ 768018 w 3021543"/>
              <a:gd name="T31" fmla="*/ 309244 h 1435442"/>
              <a:gd name="T32" fmla="*/ 684032 w 3021543"/>
              <a:gd name="T33" fmla="*/ 326085 h 1435442"/>
              <a:gd name="T34" fmla="*/ 592962 w 3021543"/>
              <a:gd name="T35" fmla="*/ 338434 h 1435442"/>
              <a:gd name="T36" fmla="*/ 509988 w 3021543"/>
              <a:gd name="T37" fmla="*/ 363133 h 1435442"/>
              <a:gd name="T38" fmla="*/ 726531 w 3021543"/>
              <a:gd name="T39" fmla="*/ 373237 h 1435442"/>
              <a:gd name="T40" fmla="*/ 614212 w 3021543"/>
              <a:gd name="T41" fmla="*/ 395691 h 1435442"/>
              <a:gd name="T42" fmla="*/ 522131 w 3021543"/>
              <a:gd name="T43" fmla="*/ 424881 h 1435442"/>
              <a:gd name="T44" fmla="*/ 457370 w 3021543"/>
              <a:gd name="T45" fmla="*/ 438353 h 1435442"/>
              <a:gd name="T46" fmla="*/ 388562 w 3021543"/>
              <a:gd name="T47" fmla="*/ 441721 h 1435442"/>
              <a:gd name="T48" fmla="*/ 372372 w 3021543"/>
              <a:gd name="T49" fmla="*/ 463052 h 1435442"/>
              <a:gd name="T50" fmla="*/ 393622 w 3021543"/>
              <a:gd name="T51" fmla="*/ 485506 h 1435442"/>
              <a:gd name="T52" fmla="*/ 426002 w 3021543"/>
              <a:gd name="T53" fmla="*/ 487751 h 1435442"/>
              <a:gd name="T54" fmla="*/ 619271 w 3021543"/>
              <a:gd name="T55" fmla="*/ 493365 h 1435442"/>
              <a:gd name="T56" fmla="*/ 0 w 3021543"/>
              <a:gd name="T57" fmla="*/ 542762 h 1435442"/>
              <a:gd name="T58" fmla="*/ 83986 w 3021543"/>
              <a:gd name="T59" fmla="*/ 573075 h 1435442"/>
              <a:gd name="T60" fmla="*/ 112319 w 3021543"/>
              <a:gd name="T61" fmla="*/ 656154 h 1435442"/>
              <a:gd name="T62" fmla="*/ 215531 w 3021543"/>
              <a:gd name="T63" fmla="*/ 703306 h 1435442"/>
              <a:gd name="T64" fmla="*/ 282315 w 3021543"/>
              <a:gd name="T65" fmla="*/ 720147 h 1435442"/>
              <a:gd name="T66" fmla="*/ 435109 w 3021543"/>
              <a:gd name="T67" fmla="*/ 744846 h 1435442"/>
              <a:gd name="T68" fmla="*/ 457370 w 3021543"/>
              <a:gd name="T69" fmla="*/ 785263 h 1435442"/>
              <a:gd name="T70" fmla="*/ 476596 w 3021543"/>
              <a:gd name="T71" fmla="*/ 830170 h 1435442"/>
              <a:gd name="T72" fmla="*/ 517071 w 3021543"/>
              <a:gd name="T73" fmla="*/ 859360 h 1435442"/>
              <a:gd name="T74" fmla="*/ 202377 w 3021543"/>
              <a:gd name="T75" fmla="*/ 854869 h 1435442"/>
              <a:gd name="T76" fmla="*/ 557546 w 3021543"/>
              <a:gd name="T77" fmla="*/ 949175 h 1435442"/>
              <a:gd name="T78" fmla="*/ 526178 w 3021543"/>
              <a:gd name="T79" fmla="*/ 986223 h 1435442"/>
              <a:gd name="T80" fmla="*/ 720459 w 3021543"/>
              <a:gd name="T81" fmla="*/ 1036744 h 1435442"/>
              <a:gd name="T82" fmla="*/ 616236 w 3021543"/>
              <a:gd name="T83" fmla="*/ 1042357 h 1435442"/>
              <a:gd name="T84" fmla="*/ 1222353 w 3021543"/>
              <a:gd name="T85" fmla="*/ 1253422 h 1435442"/>
              <a:gd name="T86" fmla="*/ 2087511 w 3021543"/>
              <a:gd name="T87" fmla="*/ 1406107 h 1435442"/>
              <a:gd name="T88" fmla="*/ 2425479 w 3021543"/>
              <a:gd name="T89" fmla="*/ 1435297 h 1435442"/>
              <a:gd name="T90" fmla="*/ 2809994 w 3021543"/>
              <a:gd name="T91" fmla="*/ 1426315 h 1435442"/>
              <a:gd name="T92" fmla="*/ 2953618 w 3021543"/>
              <a:gd name="T93" fmla="*/ 1417071 h 1435442"/>
              <a:gd name="T94" fmla="*/ 3021543 w 3021543"/>
              <a:gd name="T95" fmla="*/ 1407897 h 143544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lnTo>
                  <a:pt x="3021543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270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75063DF-1ABD-4549-A371-56E0A6BD7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6DAC2-003B-4612-A04A-60A458D2ED6F}" type="datetimeFigureOut">
              <a:rPr lang="en-US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11032FB-C0A0-405A-9CE2-FAB2CDA2F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DFE7FF-41FE-476B-9C7C-E8E803430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2C7BE-2B42-435D-BA0C-2C270946CA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31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9" descr="Tag=AccentColor&#10;Flavor=Light&#10;Target=Fill">
            <a:extLst>
              <a:ext uri="{FF2B5EF4-FFF2-40B4-BE49-F238E27FC236}">
                <a16:creationId xmlns:a16="http://schemas.microsoft.com/office/drawing/2014/main" id="{D1520E44-5C56-40A8-9397-9F0DD7D31CAA}"/>
              </a:ext>
            </a:extLst>
          </p:cNvPr>
          <p:cNvSpPr>
            <a:spLocks/>
          </p:cNvSpPr>
          <p:nvPr/>
        </p:nvSpPr>
        <p:spPr bwMode="auto">
          <a:xfrm>
            <a:off x="7210425" y="0"/>
            <a:ext cx="4143375" cy="5748338"/>
          </a:xfrm>
          <a:custGeom>
            <a:avLst/>
            <a:gdLst>
              <a:gd name="T0" fmla="*/ 0 w 3843750"/>
              <a:gd name="T1" fmla="*/ 334 h 5956080"/>
              <a:gd name="T2" fmla="*/ 78026 w 3843750"/>
              <a:gd name="T3" fmla="*/ 2361888 h 5956080"/>
              <a:gd name="T4" fmla="*/ 156426 w 3843750"/>
              <a:gd name="T5" fmla="*/ 3742997 h 5956080"/>
              <a:gd name="T6" fmla="*/ 256479 w 3843750"/>
              <a:gd name="T7" fmla="*/ 4060790 h 5956080"/>
              <a:gd name="T8" fmla="*/ 303892 w 3843750"/>
              <a:gd name="T9" fmla="*/ 4513919 h 5956080"/>
              <a:gd name="T10" fmla="*/ 388265 w 3843750"/>
              <a:gd name="T11" fmla="*/ 5102386 h 5956080"/>
              <a:gd name="T12" fmla="*/ 446505 w 3843750"/>
              <a:gd name="T13" fmla="*/ 5614329 h 5956080"/>
              <a:gd name="T14" fmla="*/ 734718 w 3843750"/>
              <a:gd name="T15" fmla="*/ 5707895 h 5956080"/>
              <a:gd name="T16" fmla="*/ 962076 w 3843750"/>
              <a:gd name="T17" fmla="*/ 5409150 h 5956080"/>
              <a:gd name="T18" fmla="*/ 1108049 w 3843750"/>
              <a:gd name="T19" fmla="*/ 5600963 h 5956080"/>
              <a:gd name="T20" fmla="*/ 1294342 w 3843750"/>
              <a:gd name="T21" fmla="*/ 5333629 h 5956080"/>
              <a:gd name="T22" fmla="*/ 1453381 w 3843750"/>
              <a:gd name="T23" fmla="*/ 5175903 h 5956080"/>
              <a:gd name="T24" fmla="*/ 1537381 w 3843750"/>
              <a:gd name="T25" fmla="*/ 4632548 h 5956080"/>
              <a:gd name="T26" fmla="*/ 1635941 w 3843750"/>
              <a:gd name="T27" fmla="*/ 4478163 h 5956080"/>
              <a:gd name="T28" fmla="*/ 1692314 w 3843750"/>
              <a:gd name="T29" fmla="*/ 4635890 h 5956080"/>
              <a:gd name="T30" fmla="*/ 1650501 w 3843750"/>
              <a:gd name="T31" fmla="*/ 5243738 h 5956080"/>
              <a:gd name="T32" fmla="*/ 1740846 w 3843750"/>
              <a:gd name="T33" fmla="*/ 5133797 h 5956080"/>
              <a:gd name="T34" fmla="*/ 1941326 w 3843750"/>
              <a:gd name="T35" fmla="*/ 4447420 h 5956080"/>
              <a:gd name="T36" fmla="*/ 2068633 w 3843750"/>
              <a:gd name="T37" fmla="*/ 4329793 h 5956080"/>
              <a:gd name="T38" fmla="*/ 2166072 w 3843750"/>
              <a:gd name="T39" fmla="*/ 4550009 h 5956080"/>
              <a:gd name="T40" fmla="*/ 2302338 w 3843750"/>
              <a:gd name="T41" fmla="*/ 5135468 h 5956080"/>
              <a:gd name="T42" fmla="*/ 2381858 w 3843750"/>
              <a:gd name="T43" fmla="*/ 4852763 h 5956080"/>
              <a:gd name="T44" fmla="*/ 2696577 w 3843750"/>
              <a:gd name="T45" fmla="*/ 4301723 h 5956080"/>
              <a:gd name="T46" fmla="*/ 2905642 w 3843750"/>
              <a:gd name="T47" fmla="*/ 4799631 h 5956080"/>
              <a:gd name="T48" fmla="*/ 3046014 w 3843750"/>
              <a:gd name="T49" fmla="*/ 4403644 h 5956080"/>
              <a:gd name="T50" fmla="*/ 3131508 w 3843750"/>
              <a:gd name="T51" fmla="*/ 4310077 h 5956080"/>
              <a:gd name="T52" fmla="*/ 3150921 w 3843750"/>
              <a:gd name="T53" fmla="*/ 4361539 h 5956080"/>
              <a:gd name="T54" fmla="*/ 3330867 w 3843750"/>
              <a:gd name="T55" fmla="*/ 3480342 h 5956080"/>
              <a:gd name="T56" fmla="*/ 3396574 w 3843750"/>
              <a:gd name="T57" fmla="*/ 3850265 h 5956080"/>
              <a:gd name="T58" fmla="*/ 4048785 w 3843750"/>
              <a:gd name="T59" fmla="*/ 1484367 h 5956080"/>
              <a:gd name="T60" fmla="*/ 4151078 w 3843750"/>
              <a:gd name="T61" fmla="*/ 0 h 5956080"/>
              <a:gd name="T62" fmla="*/ 0 w 3843750"/>
              <a:gd name="T63" fmla="*/ 0 h 595608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lnTo>
                  <a:pt x="0" y="346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270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70DBAFF-19E1-4CFC-8EF3-776D5F40C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4765E-15B9-4077-8A67-C732995AEF46}" type="datetimeFigureOut">
              <a:rPr lang="en-US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9E49A78-C627-4A7B-A444-C766C3C39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9AA42B-F8CE-49C2-A813-7D1BC643F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94BE4-AB9C-4E06-BD78-8FB1022C5E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900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6" descr="Tag=AccentColor&#10;Flavor=Light&#10;Target=Fill">
            <a:extLst>
              <a:ext uri="{FF2B5EF4-FFF2-40B4-BE49-F238E27FC236}">
                <a16:creationId xmlns:a16="http://schemas.microsoft.com/office/drawing/2014/main" id="{F049EFB0-1BE3-4331-9CC7-3B93472AB618}"/>
              </a:ext>
            </a:extLst>
          </p:cNvPr>
          <p:cNvSpPr>
            <a:spLocks/>
          </p:cNvSpPr>
          <p:nvPr/>
        </p:nvSpPr>
        <p:spPr bwMode="auto">
          <a:xfrm flipH="1">
            <a:off x="0" y="314325"/>
            <a:ext cx="3021013" cy="1436688"/>
          </a:xfrm>
          <a:custGeom>
            <a:avLst/>
            <a:gdLst>
              <a:gd name="T0" fmla="*/ 3021543 w 3021543"/>
              <a:gd name="T1" fmla="*/ 0 h 1435442"/>
              <a:gd name="T2" fmla="*/ 2963800 w 3021543"/>
              <a:gd name="T3" fmla="*/ 7242 h 1435442"/>
              <a:gd name="T4" fmla="*/ 2793803 w 3021543"/>
              <a:gd name="T5" fmla="*/ 24082 h 1435442"/>
              <a:gd name="T6" fmla="*/ 2414348 w 3021543"/>
              <a:gd name="T7" fmla="*/ 29696 h 1435442"/>
              <a:gd name="T8" fmla="*/ 2091558 w 3021543"/>
              <a:gd name="T9" fmla="*/ 27450 h 1435442"/>
              <a:gd name="T10" fmla="*/ 1645319 w 3021543"/>
              <a:gd name="T11" fmla="*/ 28573 h 1435442"/>
              <a:gd name="T12" fmla="*/ 1243602 w 3021543"/>
              <a:gd name="T13" fmla="*/ 60008 h 1435442"/>
              <a:gd name="T14" fmla="*/ 753851 w 3021543"/>
              <a:gd name="T15" fmla="*/ 57763 h 1435442"/>
              <a:gd name="T16" fmla="*/ 465465 w 3021543"/>
              <a:gd name="T17" fmla="*/ 116142 h 1435442"/>
              <a:gd name="T18" fmla="*/ 546416 w 3021543"/>
              <a:gd name="T19" fmla="*/ 136351 h 1435442"/>
              <a:gd name="T20" fmla="*/ 689091 w 3021543"/>
              <a:gd name="T21" fmla="*/ 180136 h 1435442"/>
              <a:gd name="T22" fmla="*/ 704269 w 3021543"/>
              <a:gd name="T23" fmla="*/ 208203 h 1435442"/>
              <a:gd name="T24" fmla="*/ 683020 w 3021543"/>
              <a:gd name="T25" fmla="*/ 221675 h 1435442"/>
              <a:gd name="T26" fmla="*/ 621295 w 3021543"/>
              <a:gd name="T27" fmla="*/ 247496 h 1435442"/>
              <a:gd name="T28" fmla="*/ 848968 w 3021543"/>
              <a:gd name="T29" fmla="*/ 285668 h 1435442"/>
              <a:gd name="T30" fmla="*/ 768018 w 3021543"/>
              <a:gd name="T31" fmla="*/ 309244 h 1435442"/>
              <a:gd name="T32" fmla="*/ 684032 w 3021543"/>
              <a:gd name="T33" fmla="*/ 326085 h 1435442"/>
              <a:gd name="T34" fmla="*/ 592962 w 3021543"/>
              <a:gd name="T35" fmla="*/ 338434 h 1435442"/>
              <a:gd name="T36" fmla="*/ 509988 w 3021543"/>
              <a:gd name="T37" fmla="*/ 363133 h 1435442"/>
              <a:gd name="T38" fmla="*/ 726531 w 3021543"/>
              <a:gd name="T39" fmla="*/ 373237 h 1435442"/>
              <a:gd name="T40" fmla="*/ 614212 w 3021543"/>
              <a:gd name="T41" fmla="*/ 395691 h 1435442"/>
              <a:gd name="T42" fmla="*/ 522131 w 3021543"/>
              <a:gd name="T43" fmla="*/ 424881 h 1435442"/>
              <a:gd name="T44" fmla="*/ 457370 w 3021543"/>
              <a:gd name="T45" fmla="*/ 438353 h 1435442"/>
              <a:gd name="T46" fmla="*/ 388562 w 3021543"/>
              <a:gd name="T47" fmla="*/ 441721 h 1435442"/>
              <a:gd name="T48" fmla="*/ 372372 w 3021543"/>
              <a:gd name="T49" fmla="*/ 463052 h 1435442"/>
              <a:gd name="T50" fmla="*/ 393622 w 3021543"/>
              <a:gd name="T51" fmla="*/ 485506 h 1435442"/>
              <a:gd name="T52" fmla="*/ 426002 w 3021543"/>
              <a:gd name="T53" fmla="*/ 487751 h 1435442"/>
              <a:gd name="T54" fmla="*/ 619271 w 3021543"/>
              <a:gd name="T55" fmla="*/ 493365 h 1435442"/>
              <a:gd name="T56" fmla="*/ 0 w 3021543"/>
              <a:gd name="T57" fmla="*/ 542762 h 1435442"/>
              <a:gd name="T58" fmla="*/ 83986 w 3021543"/>
              <a:gd name="T59" fmla="*/ 573075 h 1435442"/>
              <a:gd name="T60" fmla="*/ 112319 w 3021543"/>
              <a:gd name="T61" fmla="*/ 656154 h 1435442"/>
              <a:gd name="T62" fmla="*/ 215531 w 3021543"/>
              <a:gd name="T63" fmla="*/ 703306 h 1435442"/>
              <a:gd name="T64" fmla="*/ 282315 w 3021543"/>
              <a:gd name="T65" fmla="*/ 720147 h 1435442"/>
              <a:gd name="T66" fmla="*/ 435109 w 3021543"/>
              <a:gd name="T67" fmla="*/ 744846 h 1435442"/>
              <a:gd name="T68" fmla="*/ 457370 w 3021543"/>
              <a:gd name="T69" fmla="*/ 785263 h 1435442"/>
              <a:gd name="T70" fmla="*/ 476596 w 3021543"/>
              <a:gd name="T71" fmla="*/ 830170 h 1435442"/>
              <a:gd name="T72" fmla="*/ 517071 w 3021543"/>
              <a:gd name="T73" fmla="*/ 859360 h 1435442"/>
              <a:gd name="T74" fmla="*/ 202377 w 3021543"/>
              <a:gd name="T75" fmla="*/ 854869 h 1435442"/>
              <a:gd name="T76" fmla="*/ 557546 w 3021543"/>
              <a:gd name="T77" fmla="*/ 949175 h 1435442"/>
              <a:gd name="T78" fmla="*/ 526178 w 3021543"/>
              <a:gd name="T79" fmla="*/ 986223 h 1435442"/>
              <a:gd name="T80" fmla="*/ 720459 w 3021543"/>
              <a:gd name="T81" fmla="*/ 1036744 h 1435442"/>
              <a:gd name="T82" fmla="*/ 616236 w 3021543"/>
              <a:gd name="T83" fmla="*/ 1042357 h 1435442"/>
              <a:gd name="T84" fmla="*/ 1222353 w 3021543"/>
              <a:gd name="T85" fmla="*/ 1253422 h 1435442"/>
              <a:gd name="T86" fmla="*/ 2087511 w 3021543"/>
              <a:gd name="T87" fmla="*/ 1406107 h 1435442"/>
              <a:gd name="T88" fmla="*/ 2425479 w 3021543"/>
              <a:gd name="T89" fmla="*/ 1435297 h 1435442"/>
              <a:gd name="T90" fmla="*/ 2809994 w 3021543"/>
              <a:gd name="T91" fmla="*/ 1426315 h 1435442"/>
              <a:gd name="T92" fmla="*/ 2953618 w 3021543"/>
              <a:gd name="T93" fmla="*/ 1417071 h 1435442"/>
              <a:gd name="T94" fmla="*/ 3021543 w 3021543"/>
              <a:gd name="T95" fmla="*/ 1407897 h 143544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lnTo>
                  <a:pt x="3021543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270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234C68B2-248D-49D7-BFBF-654A5A9AD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FBDDD-708E-4C05-9288-872CDF46F244}" type="datetimeFigureOut">
              <a:rPr lang="en-US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B831B5F9-6CEF-4DCA-884D-73331C70A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42FDA12-6108-4D5D-9C12-E0A9E8A88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EA15E-6076-4E2C-A374-99690CA88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46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F78B9B50-0538-4E2D-B3D0-31940EDFAFB6}"/>
              </a:ext>
            </a:extLst>
          </p:cNvPr>
          <p:cNvSpPr>
            <a:spLocks/>
          </p:cNvSpPr>
          <p:nvPr/>
        </p:nvSpPr>
        <p:spPr bwMode="auto">
          <a:xfrm flipH="1">
            <a:off x="0" y="314325"/>
            <a:ext cx="3021013" cy="1436688"/>
          </a:xfrm>
          <a:custGeom>
            <a:avLst/>
            <a:gdLst>
              <a:gd name="T0" fmla="*/ 3021543 w 3021543"/>
              <a:gd name="T1" fmla="*/ 0 h 1435442"/>
              <a:gd name="T2" fmla="*/ 2963800 w 3021543"/>
              <a:gd name="T3" fmla="*/ 7242 h 1435442"/>
              <a:gd name="T4" fmla="*/ 2793803 w 3021543"/>
              <a:gd name="T5" fmla="*/ 24082 h 1435442"/>
              <a:gd name="T6" fmla="*/ 2414348 w 3021543"/>
              <a:gd name="T7" fmla="*/ 29696 h 1435442"/>
              <a:gd name="T8" fmla="*/ 2091558 w 3021543"/>
              <a:gd name="T9" fmla="*/ 27450 h 1435442"/>
              <a:gd name="T10" fmla="*/ 1645319 w 3021543"/>
              <a:gd name="T11" fmla="*/ 28573 h 1435442"/>
              <a:gd name="T12" fmla="*/ 1243602 w 3021543"/>
              <a:gd name="T13" fmla="*/ 60008 h 1435442"/>
              <a:gd name="T14" fmla="*/ 753851 w 3021543"/>
              <a:gd name="T15" fmla="*/ 57763 h 1435442"/>
              <a:gd name="T16" fmla="*/ 465465 w 3021543"/>
              <a:gd name="T17" fmla="*/ 116142 h 1435442"/>
              <a:gd name="T18" fmla="*/ 546416 w 3021543"/>
              <a:gd name="T19" fmla="*/ 136351 h 1435442"/>
              <a:gd name="T20" fmla="*/ 689091 w 3021543"/>
              <a:gd name="T21" fmla="*/ 180136 h 1435442"/>
              <a:gd name="T22" fmla="*/ 704269 w 3021543"/>
              <a:gd name="T23" fmla="*/ 208203 h 1435442"/>
              <a:gd name="T24" fmla="*/ 683020 w 3021543"/>
              <a:gd name="T25" fmla="*/ 221675 h 1435442"/>
              <a:gd name="T26" fmla="*/ 621295 w 3021543"/>
              <a:gd name="T27" fmla="*/ 247496 h 1435442"/>
              <a:gd name="T28" fmla="*/ 848968 w 3021543"/>
              <a:gd name="T29" fmla="*/ 285668 h 1435442"/>
              <a:gd name="T30" fmla="*/ 768018 w 3021543"/>
              <a:gd name="T31" fmla="*/ 309244 h 1435442"/>
              <a:gd name="T32" fmla="*/ 684032 w 3021543"/>
              <a:gd name="T33" fmla="*/ 326085 h 1435442"/>
              <a:gd name="T34" fmla="*/ 592962 w 3021543"/>
              <a:gd name="T35" fmla="*/ 338434 h 1435442"/>
              <a:gd name="T36" fmla="*/ 509988 w 3021543"/>
              <a:gd name="T37" fmla="*/ 363133 h 1435442"/>
              <a:gd name="T38" fmla="*/ 726531 w 3021543"/>
              <a:gd name="T39" fmla="*/ 373237 h 1435442"/>
              <a:gd name="T40" fmla="*/ 614212 w 3021543"/>
              <a:gd name="T41" fmla="*/ 395691 h 1435442"/>
              <a:gd name="T42" fmla="*/ 522131 w 3021543"/>
              <a:gd name="T43" fmla="*/ 424881 h 1435442"/>
              <a:gd name="T44" fmla="*/ 457370 w 3021543"/>
              <a:gd name="T45" fmla="*/ 438353 h 1435442"/>
              <a:gd name="T46" fmla="*/ 388562 w 3021543"/>
              <a:gd name="T47" fmla="*/ 441721 h 1435442"/>
              <a:gd name="T48" fmla="*/ 372372 w 3021543"/>
              <a:gd name="T49" fmla="*/ 463052 h 1435442"/>
              <a:gd name="T50" fmla="*/ 393622 w 3021543"/>
              <a:gd name="T51" fmla="*/ 485506 h 1435442"/>
              <a:gd name="T52" fmla="*/ 426002 w 3021543"/>
              <a:gd name="T53" fmla="*/ 487751 h 1435442"/>
              <a:gd name="T54" fmla="*/ 619271 w 3021543"/>
              <a:gd name="T55" fmla="*/ 493365 h 1435442"/>
              <a:gd name="T56" fmla="*/ 0 w 3021543"/>
              <a:gd name="T57" fmla="*/ 542762 h 1435442"/>
              <a:gd name="T58" fmla="*/ 83986 w 3021543"/>
              <a:gd name="T59" fmla="*/ 573075 h 1435442"/>
              <a:gd name="T60" fmla="*/ 112319 w 3021543"/>
              <a:gd name="T61" fmla="*/ 656154 h 1435442"/>
              <a:gd name="T62" fmla="*/ 215531 w 3021543"/>
              <a:gd name="T63" fmla="*/ 703306 h 1435442"/>
              <a:gd name="T64" fmla="*/ 282315 w 3021543"/>
              <a:gd name="T65" fmla="*/ 720147 h 1435442"/>
              <a:gd name="T66" fmla="*/ 435109 w 3021543"/>
              <a:gd name="T67" fmla="*/ 744846 h 1435442"/>
              <a:gd name="T68" fmla="*/ 457370 w 3021543"/>
              <a:gd name="T69" fmla="*/ 785263 h 1435442"/>
              <a:gd name="T70" fmla="*/ 476596 w 3021543"/>
              <a:gd name="T71" fmla="*/ 830170 h 1435442"/>
              <a:gd name="T72" fmla="*/ 517071 w 3021543"/>
              <a:gd name="T73" fmla="*/ 859360 h 1435442"/>
              <a:gd name="T74" fmla="*/ 202377 w 3021543"/>
              <a:gd name="T75" fmla="*/ 854869 h 1435442"/>
              <a:gd name="T76" fmla="*/ 557546 w 3021543"/>
              <a:gd name="T77" fmla="*/ 949175 h 1435442"/>
              <a:gd name="T78" fmla="*/ 526178 w 3021543"/>
              <a:gd name="T79" fmla="*/ 986223 h 1435442"/>
              <a:gd name="T80" fmla="*/ 720459 w 3021543"/>
              <a:gd name="T81" fmla="*/ 1036744 h 1435442"/>
              <a:gd name="T82" fmla="*/ 616236 w 3021543"/>
              <a:gd name="T83" fmla="*/ 1042357 h 1435442"/>
              <a:gd name="T84" fmla="*/ 1222353 w 3021543"/>
              <a:gd name="T85" fmla="*/ 1253422 h 1435442"/>
              <a:gd name="T86" fmla="*/ 2087511 w 3021543"/>
              <a:gd name="T87" fmla="*/ 1406107 h 1435442"/>
              <a:gd name="T88" fmla="*/ 2425479 w 3021543"/>
              <a:gd name="T89" fmla="*/ 1435297 h 1435442"/>
              <a:gd name="T90" fmla="*/ 2809994 w 3021543"/>
              <a:gd name="T91" fmla="*/ 1426315 h 1435442"/>
              <a:gd name="T92" fmla="*/ 2953618 w 3021543"/>
              <a:gd name="T93" fmla="*/ 1417071 h 1435442"/>
              <a:gd name="T94" fmla="*/ 3021543 w 3021543"/>
              <a:gd name="T95" fmla="*/ 1407897 h 143544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lnTo>
                  <a:pt x="3021543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270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FE57869F-826F-4E3E-9ED4-88E91FB66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291B0-B64F-4910-84AA-0BA8751900CF}" type="datetimeFigureOut">
              <a:rPr lang="en-US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0882C381-9F54-4E3C-8CDB-9A2741E49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1EEC628-1F24-4986-BE4C-F25077F41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ED724-EA17-44E1-B770-C9E440FCA2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6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1" descr="Tag=AccentColor&#10;Flavor=Light&#10;Target=Fill">
            <a:extLst>
              <a:ext uri="{FF2B5EF4-FFF2-40B4-BE49-F238E27FC236}">
                <a16:creationId xmlns:a16="http://schemas.microsoft.com/office/drawing/2014/main" id="{293A9E7A-052B-4B3F-A384-EC642476E228}"/>
              </a:ext>
            </a:extLst>
          </p:cNvPr>
          <p:cNvSpPr>
            <a:spLocks/>
          </p:cNvSpPr>
          <p:nvPr/>
        </p:nvSpPr>
        <p:spPr bwMode="auto">
          <a:xfrm rot="10800000" flipV="1">
            <a:off x="1970088" y="180975"/>
            <a:ext cx="8251825" cy="6022975"/>
          </a:xfrm>
          <a:custGeom>
            <a:avLst/>
            <a:gdLst/>
            <a:ahLst/>
            <a:cxnLst/>
            <a:rect l="0" t="0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270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A9D9FA8F-D980-49D4-8987-787EDA3D9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7B158-DBD9-43C6-996B-95F6D5CC92BD}" type="datetimeFigureOut">
              <a:rPr lang="en-US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3B86117-5633-4725-8CEC-54CB8D2D6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A80B08FF-F8FB-4213-94DA-A950D0802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62062-EEF8-49CD-BAED-D6A4FE92C5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37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17D3B4-AF01-4F84-886D-F77EB671F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8B3DD-AEC0-4A43-B7FA-AE5713D0D067}" type="datetimeFigureOut">
              <a:rPr lang="en-US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8DA1F8F-FB4B-4994-AB32-3E8F6DBAB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A7141F0-2461-4723-87A7-E43E6E158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8558D-D332-4A1C-A7FF-87B52A99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12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6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46467D4-534F-4D35-8DEC-FA54C382CC57}"/>
              </a:ext>
            </a:extLst>
          </p:cNvPr>
          <p:cNvSpPr>
            <a:spLocks/>
          </p:cNvSpPr>
          <p:nvPr/>
        </p:nvSpPr>
        <p:spPr bwMode="auto">
          <a:xfrm>
            <a:off x="1768475" y="0"/>
            <a:ext cx="10423525" cy="5919788"/>
          </a:xfrm>
          <a:custGeom>
            <a:avLst/>
            <a:gdLst>
              <a:gd name="T0" fmla="*/ 10423900 w 10423900"/>
              <a:gd name="T1" fmla="*/ 0 h 5491534"/>
              <a:gd name="T2" fmla="*/ 3493157 w 10423900"/>
              <a:gd name="T3" fmla="*/ 0 h 5491534"/>
              <a:gd name="T4" fmla="*/ 3493018 w 10423900"/>
              <a:gd name="T5" fmla="*/ 33 h 5491534"/>
              <a:gd name="T6" fmla="*/ 3245493 w 10423900"/>
              <a:gd name="T7" fmla="*/ 113022 h 5491534"/>
              <a:gd name="T8" fmla="*/ 4434802 w 10423900"/>
              <a:gd name="T9" fmla="*/ 306768 h 5491534"/>
              <a:gd name="T10" fmla="*/ 4011937 w 10423900"/>
              <a:gd name="T11" fmla="*/ 426433 h 5491534"/>
              <a:gd name="T12" fmla="*/ 3573213 w 10423900"/>
              <a:gd name="T13" fmla="*/ 511909 h 5491534"/>
              <a:gd name="T14" fmla="*/ 3097489 w 10423900"/>
              <a:gd name="T15" fmla="*/ 574591 h 5491534"/>
              <a:gd name="T16" fmla="*/ 2664052 w 10423900"/>
              <a:gd name="T17" fmla="*/ 699956 h 5491534"/>
              <a:gd name="T18" fmla="*/ 3795218 w 10423900"/>
              <a:gd name="T19" fmla="*/ 751242 h 5491534"/>
              <a:gd name="T20" fmla="*/ 3208492 w 10423900"/>
              <a:gd name="T21" fmla="*/ 865209 h 5491534"/>
              <a:gd name="T22" fmla="*/ 2727483 w 10423900"/>
              <a:gd name="T23" fmla="*/ 1013367 h 5491534"/>
              <a:gd name="T24" fmla="*/ 2389190 w 10423900"/>
              <a:gd name="T25" fmla="*/ 1081748 h 5491534"/>
              <a:gd name="T26" fmla="*/ 2029754 w 10423900"/>
              <a:gd name="T27" fmla="*/ 1098844 h 5491534"/>
              <a:gd name="T28" fmla="*/ 1945181 w 10423900"/>
              <a:gd name="T29" fmla="*/ 1207111 h 5491534"/>
              <a:gd name="T30" fmla="*/ 2056184 w 10423900"/>
              <a:gd name="T31" fmla="*/ 1321081 h 5491534"/>
              <a:gd name="T32" fmla="*/ 2225329 w 10423900"/>
              <a:gd name="T33" fmla="*/ 1332476 h 5491534"/>
              <a:gd name="T34" fmla="*/ 3234920 w 10423900"/>
              <a:gd name="T35" fmla="*/ 1360970 h 5491534"/>
              <a:gd name="T36" fmla="*/ 0 w 10423900"/>
              <a:gd name="T37" fmla="*/ 1611696 h 5491534"/>
              <a:gd name="T38" fmla="*/ 438724 w 10423900"/>
              <a:gd name="T39" fmla="*/ 1765555 h 5491534"/>
              <a:gd name="T40" fmla="*/ 586726 w 10423900"/>
              <a:gd name="T41" fmla="*/ 2187233 h 5491534"/>
              <a:gd name="T42" fmla="*/ 1125878 w 10423900"/>
              <a:gd name="T43" fmla="*/ 2426566 h 5491534"/>
              <a:gd name="T44" fmla="*/ 1474744 w 10423900"/>
              <a:gd name="T45" fmla="*/ 2512042 h 5491534"/>
              <a:gd name="T46" fmla="*/ 2272901 w 10423900"/>
              <a:gd name="T47" fmla="*/ 2637407 h 5491534"/>
              <a:gd name="T48" fmla="*/ 2389190 w 10423900"/>
              <a:gd name="T49" fmla="*/ 2842548 h 5491534"/>
              <a:gd name="T50" fmla="*/ 2489621 w 10423900"/>
              <a:gd name="T51" fmla="*/ 3070483 h 5491534"/>
              <a:gd name="T52" fmla="*/ 2701053 w 10423900"/>
              <a:gd name="T53" fmla="*/ 3218642 h 5491534"/>
              <a:gd name="T54" fmla="*/ 1057165 w 10423900"/>
              <a:gd name="T55" fmla="*/ 3195848 h 5491534"/>
              <a:gd name="T56" fmla="*/ 2912485 w 10423900"/>
              <a:gd name="T57" fmla="*/ 3674513 h 5491534"/>
              <a:gd name="T58" fmla="*/ 2748626 w 10423900"/>
              <a:gd name="T59" fmla="*/ 3862559 h 5491534"/>
              <a:gd name="T60" fmla="*/ 3763503 w 10423900"/>
              <a:gd name="T61" fmla="*/ 4118987 h 5491534"/>
              <a:gd name="T62" fmla="*/ 3219063 w 10423900"/>
              <a:gd name="T63" fmla="*/ 4147478 h 5491534"/>
              <a:gd name="T64" fmla="*/ 6385269 w 10423900"/>
              <a:gd name="T65" fmla="*/ 5218774 h 5491534"/>
              <a:gd name="T66" fmla="*/ 10285854 w 10423900"/>
              <a:gd name="T67" fmla="*/ 5898146 h 5491534"/>
              <a:gd name="T68" fmla="*/ 10423900 w 10423900"/>
              <a:gd name="T69" fmla="*/ 5920155 h 5491534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lnTo>
                  <a:pt x="1042390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270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B7FF80B-D139-4F1D-8719-0459B048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3758F-DBBA-4242-93B6-6D5380565CEA}" type="datetimeFigureOut">
              <a:rPr lang="en-US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DDB70E34-F24D-4BA7-B452-4A800D356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1D77F4A-C58E-44E1-9ED5-FB5A5FC4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F51BA-A49C-4C4C-8790-D004482EDE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44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6" descr="Tag=AccentColor&#10;Flavor=Light&#10;Target=Fill">
            <a:extLst>
              <a:ext uri="{FF2B5EF4-FFF2-40B4-BE49-F238E27FC236}">
                <a16:creationId xmlns:a16="http://schemas.microsoft.com/office/drawing/2014/main" id="{6D296F74-36C4-47EE-9CB2-1C31849AA6DC}"/>
              </a:ext>
            </a:extLst>
          </p:cNvPr>
          <p:cNvSpPr>
            <a:spLocks/>
          </p:cNvSpPr>
          <p:nvPr/>
        </p:nvSpPr>
        <p:spPr bwMode="auto">
          <a:xfrm>
            <a:off x="4725988" y="0"/>
            <a:ext cx="7472362" cy="6858000"/>
          </a:xfrm>
          <a:custGeom>
            <a:avLst/>
            <a:gdLst/>
            <a:ahLst/>
            <a:cxnLst/>
            <a:rect l="0" t="0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3270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FDB767BE-CDFE-4B02-A542-3A852EF6D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68D46-F7FF-479F-AD1C-52089215B334}" type="datetimeFigureOut">
              <a:rPr lang="en-US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1FAF9704-FBE8-4A8F-B3C7-DAC9D40DB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C40FD65-8C4A-41F1-B60A-F12B21261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289D9-9C53-430A-82CB-A9F08C79A2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52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C67A1DF-AC2F-4D72-B7BC-F9EF8EC0E0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DB6D96D-4BFF-4CF9-9D2C-65C7D26943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4A69A-843B-4FE4-ACC1-2BD240605C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23EBF0-B7D7-4451-8887-17D4DA16A1EF}" type="datetimeFigureOut">
              <a:rPr lang="en-US"/>
              <a:pPr>
                <a:defRPr/>
              </a:pPr>
              <a:t>7/16/2023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1733A-4AC8-4291-843B-283CF1EEA7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A1F7C-AAAC-4EB9-8814-7CCCDDF53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A2F5DD-1477-4F07-AC80-67EDA57C33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82" r:id="rId7"/>
    <p:sldLayoutId id="2147483691" r:id="rId8"/>
    <p:sldLayoutId id="2147483692" r:id="rId9"/>
    <p:sldLayoutId id="2147483693" r:id="rId10"/>
    <p:sldLayoutId id="2147483683" r:id="rId11"/>
    <p:sldLayoutId id="2147483684" r:id="rId12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Elephant" panose="02020904090505020303" pitchFamily="18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Elephant" panose="02020904090505020303" pitchFamily="18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Elephant" panose="02020904090505020303" pitchFamily="18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Elephant" panose="02020904090505020303" pitchFamily="18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Elephant" panose="02020904090505020303" pitchFamily="18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Elephant" panose="02020904090505020303" pitchFamily="18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Elephant" panose="02020904090505020303" pitchFamily="18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i="1">
          <a:solidFill>
            <a:schemeClr val="tx1"/>
          </a:solidFill>
          <a:latin typeface="Elephant" panose="02020904090505020303" pitchFamily="18" charset="0"/>
        </a:defRPr>
      </a:lvl9pPr>
    </p:titleStyle>
    <p:bodyStyle>
      <a:lvl1pPr marL="228600" indent="-228600" algn="l" rtl="0" eaLnBrk="1" fontAlgn="base" hangingPunct="1"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CB512-AE02-496F-8344-B7A9B6C45D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7675" y="1358900"/>
            <a:ext cx="9213850" cy="1857375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ID" sz="3600" i="0" dirty="0" err="1">
                <a:latin typeface="Aharoni" panose="02010803020104030203" pitchFamily="2" charset="-79"/>
                <a:cs typeface="Aharoni" panose="02010803020104030203" pitchFamily="2" charset="-79"/>
              </a:rPr>
              <a:t>Literasi</a:t>
            </a:r>
            <a:r>
              <a:rPr lang="en-ID" sz="3600" i="0" dirty="0">
                <a:latin typeface="Aharoni" panose="02010803020104030203" pitchFamily="2" charset="-79"/>
                <a:cs typeface="Aharoni" panose="02010803020104030203" pitchFamily="2" charset="-79"/>
              </a:rPr>
              <a:t> Digital : </a:t>
            </a:r>
            <a:br>
              <a:rPr lang="en-ID" sz="3600" i="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ID" sz="3600" i="0" dirty="0" err="1">
                <a:latin typeface="Aharoni" panose="02010803020104030203" pitchFamily="2" charset="-79"/>
                <a:cs typeface="Aharoni" panose="02010803020104030203" pitchFamily="2" charset="-79"/>
              </a:rPr>
              <a:t>Upaya</a:t>
            </a:r>
            <a:r>
              <a:rPr lang="en-ID" sz="3600" i="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3600" i="0" dirty="0" err="1">
                <a:latin typeface="Aharoni" panose="02010803020104030203" pitchFamily="2" charset="-79"/>
                <a:cs typeface="Aharoni" panose="02010803020104030203" pitchFamily="2" charset="-79"/>
              </a:rPr>
              <a:t>Penyadaran</a:t>
            </a:r>
            <a:r>
              <a:rPr lang="en-ID" sz="3600" i="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3600" i="0" dirty="0" err="1">
                <a:latin typeface="Aharoni" panose="02010803020104030203" pitchFamily="2" charset="-79"/>
                <a:cs typeface="Aharoni" panose="02010803020104030203" pitchFamily="2" charset="-79"/>
              </a:rPr>
              <a:t>Terkait</a:t>
            </a:r>
            <a:r>
              <a:rPr lang="en-ID" sz="3600" i="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3600" i="0" dirty="0" err="1">
                <a:latin typeface="Aharoni" panose="02010803020104030203" pitchFamily="2" charset="-79"/>
                <a:cs typeface="Aharoni" panose="02010803020104030203" pitchFamily="2" charset="-79"/>
              </a:rPr>
              <a:t>Bahaya</a:t>
            </a:r>
            <a:r>
              <a:rPr lang="en-ID" sz="3600" i="0" dirty="0">
                <a:latin typeface="Aharoni" panose="02010803020104030203" pitchFamily="2" charset="-79"/>
                <a:cs typeface="Aharoni" panose="02010803020104030203" pitchFamily="2" charset="-79"/>
              </a:rPr>
              <a:t> '</a:t>
            </a:r>
            <a:r>
              <a:rPr lang="en-ID" sz="3600" i="0" dirty="0" err="1">
                <a:latin typeface="Aharoni" panose="02010803020104030203" pitchFamily="2" charset="-79"/>
                <a:cs typeface="Aharoni" panose="02010803020104030203" pitchFamily="2" charset="-79"/>
              </a:rPr>
              <a:t>Perangkap</a:t>
            </a:r>
            <a:r>
              <a:rPr lang="en-ID" sz="3600" i="0" dirty="0">
                <a:latin typeface="Aharoni" panose="02010803020104030203" pitchFamily="2" charset="-79"/>
                <a:cs typeface="Aharoni" panose="02010803020104030203" pitchFamily="2" charset="-79"/>
              </a:rPr>
              <a:t>’ </a:t>
            </a:r>
            <a:r>
              <a:rPr lang="en-ID" sz="3600" i="0" dirty="0" err="1">
                <a:latin typeface="Aharoni" panose="02010803020104030203" pitchFamily="2" charset="-79"/>
                <a:cs typeface="Aharoni" panose="02010803020104030203" pitchFamily="2" charset="-79"/>
              </a:rPr>
              <a:t>Judul</a:t>
            </a:r>
            <a:r>
              <a:rPr lang="en-ID" sz="3600" i="0" dirty="0">
                <a:latin typeface="Aharoni" panose="02010803020104030203" pitchFamily="2" charset="-79"/>
                <a:cs typeface="Aharoni" panose="02010803020104030203" pitchFamily="2" charset="-79"/>
              </a:rPr>
              <a:t> Clickbait </a:t>
            </a:r>
            <a:br>
              <a:rPr lang="en-ID" sz="3600" i="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ID" sz="3600" i="0" dirty="0">
                <a:latin typeface="Aharoni" panose="02010803020104030203" pitchFamily="2" charset="-79"/>
                <a:cs typeface="Aharoni" panose="02010803020104030203" pitchFamily="2" charset="-79"/>
              </a:rPr>
              <a:t>pada </a:t>
            </a:r>
            <a:r>
              <a:rPr lang="en-ID" sz="3600" i="0" dirty="0" err="1">
                <a:latin typeface="Aharoni" panose="02010803020104030203" pitchFamily="2" charset="-79"/>
                <a:cs typeface="Aharoni" panose="02010803020104030203" pitchFamily="2" charset="-79"/>
              </a:rPr>
              <a:t>Jurnalisme</a:t>
            </a:r>
            <a:r>
              <a:rPr lang="en-ID" sz="3600" i="0" dirty="0">
                <a:latin typeface="Aharoni" panose="02010803020104030203" pitchFamily="2" charset="-79"/>
                <a:cs typeface="Aharoni" panose="02010803020104030203" pitchFamily="2" charset="-79"/>
              </a:rPr>
              <a:t> Online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2AC7D0-22CE-4D19-B985-B6AB517109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6050" y="4614863"/>
            <a:ext cx="5705475" cy="1928812"/>
          </a:xfrm>
        </p:spPr>
        <p:txBody>
          <a:bodyPr rtlCol="0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D" sz="1800" dirty="0">
                <a:latin typeface="Abadi" panose="020B0604020104020204" pitchFamily="34" charset="0"/>
              </a:rPr>
              <a:t>Indah Suryawati, </a:t>
            </a:r>
            <a:r>
              <a:rPr lang="en-ID" sz="1800" dirty="0" err="1">
                <a:latin typeface="Abadi" panose="020B0604020104020204" pitchFamily="34" charset="0"/>
              </a:rPr>
              <a:t>M.Si</a:t>
            </a:r>
            <a:r>
              <a:rPr lang="en-ID" sz="1800" dirty="0">
                <a:latin typeface="Abadi" panose="020B0604020104020204" pitchFamily="34" charset="0"/>
              </a:rPr>
              <a:t> (KETUA)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D" sz="1800" dirty="0">
                <a:latin typeface="Abadi" panose="020B0604020104020204" pitchFamily="34" charset="0"/>
              </a:rPr>
              <a:t>DR. DUDI ISKANDAR, </a:t>
            </a:r>
            <a:r>
              <a:rPr lang="en-ID" sz="1800" dirty="0" err="1">
                <a:latin typeface="Abadi" panose="020B0604020104020204" pitchFamily="34" charset="0"/>
              </a:rPr>
              <a:t>m.I.KOM</a:t>
            </a:r>
            <a:endParaRPr lang="en-ID" sz="1800" dirty="0">
              <a:latin typeface="Abadi" panose="020B0604020104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D" sz="1800" dirty="0" err="1">
                <a:latin typeface="Abadi" panose="020B0604020104020204" pitchFamily="34" charset="0"/>
              </a:rPr>
              <a:t>Rachmi</a:t>
            </a:r>
            <a:r>
              <a:rPr lang="en-ID" sz="1800" dirty="0">
                <a:latin typeface="Abadi" panose="020B0604020104020204" pitchFamily="34" charset="0"/>
              </a:rPr>
              <a:t> </a:t>
            </a:r>
            <a:r>
              <a:rPr lang="en-ID" sz="1800" dirty="0" err="1">
                <a:latin typeface="Abadi" panose="020B0604020104020204" pitchFamily="34" charset="0"/>
              </a:rPr>
              <a:t>Kurnia</a:t>
            </a:r>
            <a:r>
              <a:rPr lang="en-ID" sz="1800" dirty="0">
                <a:latin typeface="Abadi" panose="020B0604020104020204" pitchFamily="34" charset="0"/>
              </a:rPr>
              <a:t> </a:t>
            </a:r>
            <a:r>
              <a:rPr lang="en-ID" sz="1800" dirty="0" err="1">
                <a:latin typeface="Abadi" panose="020B0604020104020204" pitchFamily="34" charset="0"/>
              </a:rPr>
              <a:t>Siregar</a:t>
            </a:r>
            <a:r>
              <a:rPr lang="en-ID" sz="1800" dirty="0">
                <a:latin typeface="Abadi" panose="020B0604020104020204" pitchFamily="34" charset="0"/>
              </a:rPr>
              <a:t>, </a:t>
            </a:r>
            <a:r>
              <a:rPr lang="en-ID" sz="1800" dirty="0" err="1">
                <a:latin typeface="Abadi" panose="020B0604020104020204" pitchFamily="34" charset="0"/>
              </a:rPr>
              <a:t>M.I.Kom</a:t>
            </a:r>
            <a:endParaRPr lang="en-ID" sz="1800" dirty="0">
              <a:latin typeface="Abadi" panose="020B0604020104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D" sz="1800" dirty="0" err="1">
                <a:latin typeface="Abadi" panose="020B0604020104020204" pitchFamily="34" charset="0"/>
              </a:rPr>
              <a:t>Denada</a:t>
            </a:r>
            <a:r>
              <a:rPr lang="en-ID" sz="1800" dirty="0">
                <a:latin typeface="Abadi" panose="020B0604020104020204" pitchFamily="34" charset="0"/>
              </a:rPr>
              <a:t> F. L. Gaol, </a:t>
            </a:r>
            <a:r>
              <a:rPr lang="en-ID" sz="1800" dirty="0" err="1">
                <a:latin typeface="Abadi" panose="020B0604020104020204" pitchFamily="34" charset="0"/>
              </a:rPr>
              <a:t>M.Si</a:t>
            </a:r>
            <a:endParaRPr lang="en-ID" sz="1800" dirty="0">
              <a:latin typeface="Abadi" panose="020B0604020104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D" sz="1800" dirty="0" err="1">
                <a:latin typeface="Abadi" panose="020B0604020104020204" pitchFamily="34" charset="0"/>
              </a:rPr>
              <a:t>Harningsih</a:t>
            </a:r>
            <a:r>
              <a:rPr lang="en-ID" sz="1800" dirty="0">
                <a:latin typeface="Abadi" panose="020B0604020104020204" pitchFamily="34" charset="0"/>
              </a:rPr>
              <a:t>, </a:t>
            </a:r>
            <a:r>
              <a:rPr lang="en-ID" sz="1800" dirty="0" err="1">
                <a:latin typeface="Abadi" panose="020B0604020104020204" pitchFamily="34" charset="0"/>
              </a:rPr>
              <a:t>M.I.Kom</a:t>
            </a:r>
            <a:endParaRPr lang="en-ID" sz="1800" dirty="0">
              <a:latin typeface="Abadi" panose="020B0604020104020204" pitchFamily="34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C5B06CE-FB3B-4BD5-8646-23C9B91278F3}"/>
              </a:ext>
            </a:extLst>
          </p:cNvPr>
          <p:cNvSpPr txBox="1">
            <a:spLocks/>
          </p:cNvSpPr>
          <p:nvPr/>
        </p:nvSpPr>
        <p:spPr>
          <a:xfrm>
            <a:off x="3151188" y="509588"/>
            <a:ext cx="5707062" cy="9953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000" dirty="0" err="1"/>
              <a:t>Pengabdian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endParaRPr lang="en-ID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EF93BB61-AB94-43C4-88C0-5D9E1901FC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9838" y="369888"/>
            <a:ext cx="10245725" cy="1325562"/>
          </a:xfrm>
        </p:spPr>
        <p:txBody>
          <a:bodyPr/>
          <a:lstStyle/>
          <a:p>
            <a:r>
              <a:rPr lang="en-ID" altLang="en-US"/>
              <a:t>Clickbait (Jebakan Klik)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6F2D7-08EB-4FE5-884D-8A038C5A07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6238" y="1879600"/>
            <a:ext cx="7158037" cy="4795838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Bef>
                <a:spcPts val="0"/>
              </a:spcBef>
              <a:spcAft>
                <a:spcPts val="1200"/>
              </a:spcAft>
              <a:defRPr/>
            </a:pPr>
            <a:r>
              <a:rPr lang="en-ID" sz="3200" b="1" dirty="0" err="1">
                <a:latin typeface="Agency FB" panose="020B0503020202020204" pitchFamily="34" charset="0"/>
              </a:rPr>
              <a:t>Judul</a:t>
            </a:r>
            <a:r>
              <a:rPr lang="en-ID" sz="3200" b="1" dirty="0">
                <a:latin typeface="Agency FB" panose="020B0503020202020204" pitchFamily="34" charset="0"/>
              </a:rPr>
              <a:t> clickbait</a:t>
            </a:r>
            <a:r>
              <a:rPr lang="en-ID" sz="3200" dirty="0">
                <a:latin typeface="Agency FB" panose="020B0503020202020204" pitchFamily="34" charset="0"/>
              </a:rPr>
              <a:t>, </a:t>
            </a:r>
            <a:r>
              <a:rPr lang="en-ID" sz="3200" dirty="0" err="1">
                <a:latin typeface="Agency FB" panose="020B0503020202020204" pitchFamily="34" charset="0"/>
              </a:rPr>
              <a:t>seringkali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digunakan</a:t>
            </a:r>
            <a:r>
              <a:rPr lang="en-ID" sz="3200" dirty="0">
                <a:latin typeface="Agency FB" panose="020B0503020202020204" pitchFamily="34" charset="0"/>
              </a:rPr>
              <a:t> oleh media </a:t>
            </a:r>
            <a:r>
              <a:rPr lang="en-ID" sz="3200" dirty="0" err="1">
                <a:latin typeface="Agency FB" panose="020B0503020202020204" pitchFamily="34" charset="0"/>
              </a:rPr>
              <a:t>berita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i="1" dirty="0">
                <a:latin typeface="Agency FB" panose="020B0503020202020204" pitchFamily="34" charset="0"/>
              </a:rPr>
              <a:t>online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untuk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menarik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perhatian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pembaca</a:t>
            </a:r>
            <a:r>
              <a:rPr lang="en-ID" sz="3200" dirty="0">
                <a:latin typeface="Agency FB" panose="020B0503020202020204" pitchFamily="34" charset="0"/>
              </a:rPr>
              <a:t> agar  pageviews pada situs web </a:t>
            </a:r>
            <a:r>
              <a:rPr lang="en-ID" sz="3200" dirty="0" err="1">
                <a:latin typeface="Agency FB" panose="020B0503020202020204" pitchFamily="34" charset="0"/>
              </a:rPr>
              <a:t>mereka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dapat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meningkat</a:t>
            </a:r>
            <a:r>
              <a:rPr lang="en-ID" sz="3200" dirty="0">
                <a:latin typeface="Agency FB" panose="020B0503020202020204" pitchFamily="34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1200"/>
              </a:spcAft>
              <a:defRPr/>
            </a:pPr>
            <a:r>
              <a:rPr lang="en-ID" sz="3200" b="1" dirty="0" err="1">
                <a:latin typeface="Agency FB" panose="020B0503020202020204" pitchFamily="34" charset="0"/>
              </a:rPr>
              <a:t>Judul</a:t>
            </a:r>
            <a:r>
              <a:rPr lang="en-ID" sz="3200" b="1" dirty="0">
                <a:latin typeface="Agency FB" panose="020B0503020202020204" pitchFamily="34" charset="0"/>
              </a:rPr>
              <a:t> clickbait</a:t>
            </a:r>
            <a:r>
              <a:rPr lang="en-ID" sz="3200" dirty="0">
                <a:latin typeface="Agency FB" panose="020B0503020202020204" pitchFamily="34" charset="0"/>
              </a:rPr>
              <a:t>, </a:t>
            </a:r>
            <a:r>
              <a:rPr lang="en-ID" sz="3200" dirty="0" err="1">
                <a:latin typeface="Agency FB" panose="020B0503020202020204" pitchFamily="34" charset="0"/>
              </a:rPr>
              <a:t>secara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sadar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digunakan</a:t>
            </a:r>
            <a:r>
              <a:rPr lang="en-ID" sz="3200" dirty="0">
                <a:latin typeface="Agency FB" panose="020B0503020202020204" pitchFamily="34" charset="0"/>
              </a:rPr>
              <a:t> oleh media </a:t>
            </a:r>
            <a:r>
              <a:rPr lang="en-ID" sz="3200" dirty="0" err="1">
                <a:latin typeface="Agency FB" panose="020B0503020202020204" pitchFamily="34" charset="0"/>
              </a:rPr>
              <a:t>untuk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dapat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menarik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perhatian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pembaca</a:t>
            </a:r>
            <a:r>
              <a:rPr lang="en-ID" sz="3200" dirty="0">
                <a:latin typeface="Agency FB" panose="020B0503020202020204" pitchFamily="34" charset="0"/>
              </a:rPr>
              <a:t> dan </a:t>
            </a:r>
            <a:r>
              <a:rPr lang="en-ID" sz="3200" dirty="0" err="1">
                <a:latin typeface="Agency FB" panose="020B0503020202020204" pitchFamily="34" charset="0"/>
              </a:rPr>
              <a:t>melupakan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konsistensi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dalam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penyajian</a:t>
            </a:r>
            <a:r>
              <a:rPr lang="en-ID" sz="3200" dirty="0">
                <a:latin typeface="Agency FB" panose="020B0503020202020204" pitchFamily="34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</a:rPr>
              <a:t>konten</a:t>
            </a:r>
            <a:r>
              <a:rPr lang="en-ID" sz="3200" dirty="0">
                <a:latin typeface="Agency FB" panose="020B0503020202020204" pitchFamily="34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1200"/>
              </a:spcAft>
              <a:defRPr/>
            </a:pPr>
            <a:r>
              <a:rPr lang="en-ID" sz="3200" b="1" dirty="0" err="1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Judul</a:t>
            </a:r>
            <a:r>
              <a:rPr lang="en-ID" sz="3200" b="1" dirty="0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clickbait</a:t>
            </a:r>
            <a:r>
              <a:rPr lang="en-ID" sz="3200" dirty="0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en-ID" sz="3200" dirty="0" err="1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seringkali</a:t>
            </a:r>
            <a:r>
              <a:rPr lang="en-ID" sz="3200" dirty="0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mengarah</a:t>
            </a:r>
            <a:r>
              <a:rPr lang="en-ID" sz="3200" dirty="0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3200" dirty="0" err="1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berita</a:t>
            </a:r>
            <a:r>
              <a:rPr lang="en-ID" sz="3200" dirty="0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bohong</a:t>
            </a:r>
            <a:r>
              <a:rPr lang="en-ID" sz="3200" dirty="0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3200" dirty="0" err="1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hoaks</a:t>
            </a:r>
            <a:r>
              <a:rPr lang="en-ID" sz="3200" dirty="0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yang </a:t>
            </a:r>
            <a:r>
              <a:rPr lang="en-ID" sz="3200" dirty="0" err="1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ID" sz="3200" dirty="0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pembaca</a:t>
            </a:r>
            <a:r>
              <a:rPr lang="en-ID" sz="3200" dirty="0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merasa</a:t>
            </a:r>
            <a:r>
              <a:rPr lang="en-ID" sz="3200" dirty="0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tertipu</a:t>
            </a:r>
            <a:r>
              <a:rPr lang="en-ID" sz="3200" dirty="0">
                <a:latin typeface="Agency FB" panose="020B05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ID" dirty="0"/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16F2A1D4-4DA5-49AC-A29A-311B4663E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2763838"/>
            <a:ext cx="3467100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C19AFCF0-9F9F-403C-8515-CC9491B660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Mengapa                     ?</a:t>
            </a:r>
            <a:endParaRPr lang="en-ID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618E1-B303-4E57-A49D-8C3B129B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363"/>
            <a:ext cx="10515600" cy="4160837"/>
          </a:xfrm>
        </p:spPr>
        <p:txBody>
          <a:bodyPr rtlCol="0">
            <a:normAutofit/>
          </a:bodyPr>
          <a:lstStyle/>
          <a:p>
            <a:pPr marL="720725" indent="-720725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Akibat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ketatnya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persaingan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di internet, media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menggunakan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judul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clickbait 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untuk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meningkatkan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pageviews 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dari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situs web 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mereka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.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Semakin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banyak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orang yang meng-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klik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berita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tersebut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maka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pendapatan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iklan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mereka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menjadi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lebih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besar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.</a:t>
            </a:r>
          </a:p>
          <a:p>
            <a:pPr marL="720725" indent="-720725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ID" sz="24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720725" indent="-720725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Karena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marak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digunakan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oleh media online 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dalam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membuat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judul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berita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, clickbait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kemudian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dianggap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sebagai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gaya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jurnalisme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online 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atau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jurnalisme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digital yang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seringkali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mengabaikan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en-ID" sz="2400" dirty="0" err="1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keakuratan</a:t>
            </a:r>
            <a:r>
              <a:rPr lang="en-ID" sz="2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endParaRPr lang="en-ID" dirty="0"/>
          </a:p>
        </p:txBody>
      </p:sp>
      <p:pic>
        <p:nvPicPr>
          <p:cNvPr id="13316" name="Picture 3">
            <a:extLst>
              <a:ext uri="{FF2B5EF4-FFF2-40B4-BE49-F238E27FC236}">
                <a16:creationId xmlns:a16="http://schemas.microsoft.com/office/drawing/2014/main" id="{AB10742C-708C-4B8C-B0A2-7CF78F474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38" y="22225"/>
            <a:ext cx="2620962" cy="201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1195BF7E-2DB2-42DA-9CD4-0DCACA0B93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6873875" cy="1325563"/>
          </a:xfrm>
        </p:spPr>
        <p:txBody>
          <a:bodyPr/>
          <a:lstStyle/>
          <a:p>
            <a:r>
              <a:rPr lang="en-US" altLang="en-US"/>
              <a:t>Ciri-Ciri Judul Clickbait</a:t>
            </a:r>
            <a:endParaRPr lang="en-ID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300BA-B550-488B-817F-58B268319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350125" cy="4659312"/>
          </a:xfrm>
        </p:spPr>
        <p:txBody>
          <a:bodyPr rtlCol="0">
            <a:normAutofit lnSpcReduction="10000"/>
          </a:bodyPr>
          <a:lstStyle/>
          <a:p>
            <a:pPr fontAlgn="auto">
              <a:lnSpc>
                <a:spcPct val="107000"/>
              </a:lnSpc>
              <a:spcAft>
                <a:spcPts val="800"/>
              </a:spcAft>
              <a:defRPr/>
            </a:pP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kata-kata yang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atraktif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kata-kata yang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daya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tarik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kata-kata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sensasional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bombastis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lain-lain.</a:t>
            </a:r>
          </a:p>
          <a:p>
            <a:pPr fontAlgn="auto">
              <a:lnSpc>
                <a:spcPct val="107000"/>
              </a:lnSpc>
              <a:spcAft>
                <a:spcPts val="800"/>
              </a:spcAft>
              <a:defRPr/>
            </a:pP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Judul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biasanya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 kata.</a:t>
            </a:r>
          </a:p>
          <a:p>
            <a:pPr fontAlgn="auto">
              <a:lnSpc>
                <a:spcPct val="107000"/>
              </a:lnSpc>
              <a:spcAft>
                <a:spcPts val="800"/>
              </a:spcAft>
              <a:defRPr/>
            </a:pP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karakter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kata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huruf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fontAlgn="auto">
              <a:lnSpc>
                <a:spcPct val="107000"/>
              </a:lnSpc>
              <a:spcAft>
                <a:spcPts val="800"/>
              </a:spcAft>
              <a:defRPr/>
            </a:pP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pembaca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penasaran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biasanya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judul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clickbait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menampilkan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rincian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jelas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sengaja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dilebih-lebihkan</a:t>
            </a:r>
            <a:r>
              <a:rPr lang="en-ID" dirty="0">
                <a:latin typeface="Bahnschrift SemiBold SemiConden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endParaRPr lang="en-ID" dirty="0"/>
          </a:p>
        </p:txBody>
      </p:sp>
      <p:pic>
        <p:nvPicPr>
          <p:cNvPr id="14340" name="Picture 3">
            <a:extLst>
              <a:ext uri="{FF2B5EF4-FFF2-40B4-BE49-F238E27FC236}">
                <a16:creationId xmlns:a16="http://schemas.microsoft.com/office/drawing/2014/main" id="{62E33F3F-4A7D-4AF6-ACF8-FAAB92493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475" y="2566988"/>
            <a:ext cx="3687763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53FE16BF-7573-4010-884F-6424280A66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793750"/>
          </a:xfrm>
        </p:spPr>
        <p:txBody>
          <a:bodyPr/>
          <a:lstStyle/>
          <a:p>
            <a:r>
              <a:rPr lang="en-US" altLang="en-US"/>
              <a:t>Contoh Judul Clickbait</a:t>
            </a:r>
            <a:endParaRPr lang="en-ID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B654BA-993B-4356-A1E0-EB2307413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5600" y="1463675"/>
            <a:ext cx="9728200" cy="46228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“Fans Chris Evans Harus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Tahu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,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Ini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Daftar Film yang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Dibintanginya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di 2023“,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karena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tertarik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dengan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aktor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itu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“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Penting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,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Ini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5 Tips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Menghemat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Pengeluaran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menuju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Tahun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Baru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”,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karena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masalah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keuangan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adalah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hal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yang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menarik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perhatian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semua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orang.</a:t>
            </a:r>
          </a:p>
          <a:p>
            <a:pPr fontAlgn="auto">
              <a:spcAft>
                <a:spcPts val="0"/>
              </a:spcAft>
              <a:defRPr/>
            </a:pP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“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Ini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dia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5 Artis yang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Terjerat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Skandal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,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Bikin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Geleng-geleng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Kepala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!,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mendorong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orang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untuk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membuka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artikelnya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 “5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Rekomendasi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Tempat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Wisata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Gratis di Bogor.”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Setelah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dibaca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,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ternyata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tempat-tempat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wisata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itu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masih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meminta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bayaran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kepada</a:t>
            </a:r>
            <a:r>
              <a:rPr lang="en-ID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r>
              <a:rPr lang="en-ID" dirty="0" err="1">
                <a:solidFill>
                  <a:srgbClr val="333333"/>
                </a:solidFill>
                <a:latin typeface="Roboto" panose="02000000000000000000" pitchFamily="2" charset="0"/>
              </a:rPr>
              <a:t>pengunjungnya</a:t>
            </a:r>
            <a:endParaRPr lang="en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DA1DB5F3-1F0D-4FFB-BEFD-E8E5C36AC6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ID" altLang="en-US"/>
          </a:p>
        </p:txBody>
      </p:sp>
      <p:pic>
        <p:nvPicPr>
          <p:cNvPr id="16387" name="Content Placeholder 3">
            <a:extLst>
              <a:ext uri="{FF2B5EF4-FFF2-40B4-BE49-F238E27FC236}">
                <a16:creationId xmlns:a16="http://schemas.microsoft.com/office/drawing/2014/main" id="{6C60AC24-C750-4590-A694-FED3A925EF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365125"/>
            <a:ext cx="10515600" cy="598487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Content Placeholder 6">
            <a:extLst>
              <a:ext uri="{FF2B5EF4-FFF2-40B4-BE49-F238E27FC236}">
                <a16:creationId xmlns:a16="http://schemas.microsoft.com/office/drawing/2014/main" id="{0223BA84-205B-4201-A14C-5EDD009FDB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1838" y="2092325"/>
            <a:ext cx="5943600" cy="337343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Custom 17">
      <a:dk1>
        <a:sysClr val="windowText" lastClr="000000"/>
      </a:dk1>
      <a:lt1>
        <a:sysClr val="window" lastClr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terasi Digital (PKM Semester Genap) [Compatibility Mode]" id="{7A5F20F6-F3D4-4FA0-8E76-9521C2938733}" vid="{05CB5B18-E130-4467-879D-2B644B1404B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Literasi Digital (PKM Semester Genap)</Template>
  <TotalTime>15</TotalTime>
  <Words>335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Abadi</vt:lpstr>
      <vt:lpstr>Agency FB</vt:lpstr>
      <vt:lpstr>Aharoni</vt:lpstr>
      <vt:lpstr>Arial</vt:lpstr>
      <vt:lpstr>Bahnschrift SemiBold SemiConden</vt:lpstr>
      <vt:lpstr>Century Gothic</vt:lpstr>
      <vt:lpstr>Elephant</vt:lpstr>
      <vt:lpstr>Roboto</vt:lpstr>
      <vt:lpstr>Wingdings</vt:lpstr>
      <vt:lpstr>BrushVTI</vt:lpstr>
      <vt:lpstr>Literasi Digital :  Upaya Penyadaran Terkait Bahaya 'Perangkap’ Judul Clickbait  pada Jurnalisme Online</vt:lpstr>
      <vt:lpstr>Clickbait (Jebakan Klik)</vt:lpstr>
      <vt:lpstr>Mengapa                     ?</vt:lpstr>
      <vt:lpstr>Ciri-Ciri Judul Clickbait</vt:lpstr>
      <vt:lpstr>Contoh Judul Clickbait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Literasi Digital :  Upaya Penyadaran Terkait Bahaya 'Perangkap’ Judul Clickbait  pada Jurnalisme Online</dc:title>
  <dc:creator>Rachmi Siregar</dc:creator>
  <cp:lastModifiedBy>Rachmi Siregar</cp:lastModifiedBy>
  <cp:revision>2</cp:revision>
  <dcterms:created xsi:type="dcterms:W3CDTF">2023-03-31T13:41:02Z</dcterms:created>
  <dcterms:modified xsi:type="dcterms:W3CDTF">2023-07-16T15:01:29Z</dcterms:modified>
</cp:coreProperties>
</file>