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68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12188825" cy="6858000"/>
  <p:notesSz cx="7104063" cy="10234613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38DDA0-5172-48E4-A4F5-175890100AB1}">
          <p14:sldIdLst>
            <p14:sldId id="257"/>
            <p14:sldId id="268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B5695-320B-49E0-BCEA-65F879D38FC5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29E31E5-B1B4-44E6-B5E0-93BE161226FD}">
      <dgm:prSet phldrT="[Text]"/>
      <dgm:spPr/>
      <dgm:t>
        <a:bodyPr/>
        <a:lstStyle/>
        <a:p>
          <a:r>
            <a:rPr lang="en-US" dirty="0" err="1"/>
            <a:t>Keadaan</a:t>
          </a:r>
          <a:r>
            <a:rPr lang="en-US" dirty="0"/>
            <a:t> </a:t>
          </a:r>
          <a:r>
            <a:rPr lang="en-US" dirty="0" err="1"/>
            <a:t>Pandemi</a:t>
          </a:r>
          <a:r>
            <a:rPr lang="en-US" dirty="0"/>
            <a:t> Covid</a:t>
          </a:r>
          <a:endParaRPr lang="en-ID" dirty="0"/>
        </a:p>
      </dgm:t>
    </dgm:pt>
    <dgm:pt modelId="{2C86869B-FE10-427E-B336-1A76F6A67113}" type="parTrans" cxnId="{50F6DCC6-D573-4FDB-B54B-296EB086E265}">
      <dgm:prSet/>
      <dgm:spPr/>
      <dgm:t>
        <a:bodyPr/>
        <a:lstStyle/>
        <a:p>
          <a:endParaRPr lang="en-ID"/>
        </a:p>
      </dgm:t>
    </dgm:pt>
    <dgm:pt modelId="{B2F4272C-011B-4181-BFC5-3C5369A3A90B}" type="sibTrans" cxnId="{50F6DCC6-D573-4FDB-B54B-296EB086E265}">
      <dgm:prSet/>
      <dgm:spPr/>
      <dgm:t>
        <a:bodyPr/>
        <a:lstStyle/>
        <a:p>
          <a:endParaRPr lang="en-ID"/>
        </a:p>
      </dgm:t>
    </dgm:pt>
    <dgm:pt modelId="{CFD959F2-F29F-4206-849B-67B055DFFC0C}">
      <dgm:prSet phldrT="[Text]"/>
      <dgm:spPr/>
      <dgm:t>
        <a:bodyPr/>
        <a:lstStyle/>
        <a:p>
          <a:r>
            <a:rPr lang="en-US" dirty="0" err="1"/>
            <a:t>Mempercepat</a:t>
          </a:r>
          <a:r>
            <a:rPr lang="en-US" dirty="0"/>
            <a:t> </a:t>
          </a:r>
          <a:r>
            <a:rPr lang="en-US" dirty="0" err="1"/>
            <a:t>penerapan</a:t>
          </a:r>
          <a:r>
            <a:rPr lang="en-US" dirty="0"/>
            <a:t> </a:t>
          </a:r>
          <a:r>
            <a:rPr lang="en-US" dirty="0" err="1"/>
            <a:t>teknologi</a:t>
          </a:r>
          <a:r>
            <a:rPr lang="en-US" dirty="0"/>
            <a:t> yang </a:t>
          </a:r>
          <a:r>
            <a:rPr lang="en-US" dirty="0" err="1"/>
            <a:t>ada</a:t>
          </a:r>
          <a:r>
            <a:rPr lang="en-US" dirty="0"/>
            <a:t> dan </a:t>
          </a:r>
          <a:endParaRPr lang="en-ID" dirty="0"/>
        </a:p>
      </dgm:t>
    </dgm:pt>
    <dgm:pt modelId="{A91B85EA-AC6D-4C06-937A-CB3687DEB59F}" type="parTrans" cxnId="{4CB4D1DD-A315-4A71-9CBB-C724A5FEFE43}">
      <dgm:prSet/>
      <dgm:spPr/>
      <dgm:t>
        <a:bodyPr/>
        <a:lstStyle/>
        <a:p>
          <a:endParaRPr lang="en-ID"/>
        </a:p>
      </dgm:t>
    </dgm:pt>
    <dgm:pt modelId="{DE5A34AA-5986-4802-9764-B1C5E2EB1602}" type="sibTrans" cxnId="{4CB4D1DD-A315-4A71-9CBB-C724A5FEFE43}">
      <dgm:prSet/>
      <dgm:spPr/>
      <dgm:t>
        <a:bodyPr/>
        <a:lstStyle/>
        <a:p>
          <a:endParaRPr lang="en-ID"/>
        </a:p>
      </dgm:t>
    </dgm:pt>
    <dgm:pt modelId="{B3172CA1-F43E-45C4-8F98-54811464DD0A}">
      <dgm:prSet phldrT="[Text]"/>
      <dgm:spPr/>
      <dgm:t>
        <a:bodyPr/>
        <a:lstStyle/>
        <a:p>
          <a:r>
            <a:rPr lang="en-US" dirty="0" err="1"/>
            <a:t>Manusia</a:t>
          </a:r>
          <a:r>
            <a:rPr lang="en-US" dirty="0"/>
            <a:t> Ber-</a:t>
          </a:r>
          <a:r>
            <a:rPr lang="en-US" dirty="0" err="1"/>
            <a:t>inovasi</a:t>
          </a:r>
          <a:r>
            <a:rPr lang="en-US" dirty="0"/>
            <a:t> </a:t>
          </a:r>
          <a:r>
            <a:rPr lang="en-US" dirty="0" err="1"/>
            <a:t>serta</a:t>
          </a:r>
          <a:r>
            <a:rPr lang="en-US" dirty="0"/>
            <a:t>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berkreatif</a:t>
          </a:r>
          <a:endParaRPr lang="en-ID" dirty="0"/>
        </a:p>
      </dgm:t>
    </dgm:pt>
    <dgm:pt modelId="{7D40201C-15CB-4CEC-827B-DBDDA4A686DE}" type="parTrans" cxnId="{186DB227-D45E-454A-84AA-929D90922E4C}">
      <dgm:prSet/>
      <dgm:spPr/>
      <dgm:t>
        <a:bodyPr/>
        <a:lstStyle/>
        <a:p>
          <a:endParaRPr lang="en-ID"/>
        </a:p>
      </dgm:t>
    </dgm:pt>
    <dgm:pt modelId="{E94228E2-57BA-4640-B7A0-C312D4A188E6}" type="sibTrans" cxnId="{186DB227-D45E-454A-84AA-929D90922E4C}">
      <dgm:prSet/>
      <dgm:spPr/>
      <dgm:t>
        <a:bodyPr/>
        <a:lstStyle/>
        <a:p>
          <a:endParaRPr lang="en-ID"/>
        </a:p>
      </dgm:t>
    </dgm:pt>
    <dgm:pt modelId="{AC00C35F-09EC-467C-9EF0-A63C90C22847}" type="pres">
      <dgm:prSet presAssocID="{098B5695-320B-49E0-BCEA-65F879D38FC5}" presName="outerComposite" presStyleCnt="0">
        <dgm:presLayoutVars>
          <dgm:chMax val="5"/>
          <dgm:dir/>
          <dgm:resizeHandles val="exact"/>
        </dgm:presLayoutVars>
      </dgm:prSet>
      <dgm:spPr/>
    </dgm:pt>
    <dgm:pt modelId="{10A4C3C7-7C51-41EC-827D-4E3A0A24CD59}" type="pres">
      <dgm:prSet presAssocID="{098B5695-320B-49E0-BCEA-65F879D38FC5}" presName="dummyMaxCanvas" presStyleCnt="0">
        <dgm:presLayoutVars/>
      </dgm:prSet>
      <dgm:spPr/>
    </dgm:pt>
    <dgm:pt modelId="{AAC96D3F-4416-47D8-84FE-6E103F4063A6}" type="pres">
      <dgm:prSet presAssocID="{098B5695-320B-49E0-BCEA-65F879D38FC5}" presName="ThreeNodes_1" presStyleLbl="node1" presStyleIdx="0" presStyleCnt="3" custLinFactNeighborX="0" custLinFactNeighborY="1087">
        <dgm:presLayoutVars>
          <dgm:bulletEnabled val="1"/>
        </dgm:presLayoutVars>
      </dgm:prSet>
      <dgm:spPr/>
    </dgm:pt>
    <dgm:pt modelId="{E9037BE4-BBCF-44C1-BEF8-C955EE6A14C7}" type="pres">
      <dgm:prSet presAssocID="{098B5695-320B-49E0-BCEA-65F879D38FC5}" presName="ThreeNodes_2" presStyleLbl="node1" presStyleIdx="1" presStyleCnt="3">
        <dgm:presLayoutVars>
          <dgm:bulletEnabled val="1"/>
        </dgm:presLayoutVars>
      </dgm:prSet>
      <dgm:spPr/>
    </dgm:pt>
    <dgm:pt modelId="{0C202CAB-0630-47D0-8821-C2D688613714}" type="pres">
      <dgm:prSet presAssocID="{098B5695-320B-49E0-BCEA-65F879D38FC5}" presName="ThreeNodes_3" presStyleLbl="node1" presStyleIdx="2" presStyleCnt="3">
        <dgm:presLayoutVars>
          <dgm:bulletEnabled val="1"/>
        </dgm:presLayoutVars>
      </dgm:prSet>
      <dgm:spPr/>
    </dgm:pt>
    <dgm:pt modelId="{B29B957E-4F57-4B7F-8A64-D3F1DF429486}" type="pres">
      <dgm:prSet presAssocID="{098B5695-320B-49E0-BCEA-65F879D38FC5}" presName="ThreeConn_1-2" presStyleLbl="fgAccFollowNode1" presStyleIdx="0" presStyleCnt="2">
        <dgm:presLayoutVars>
          <dgm:bulletEnabled val="1"/>
        </dgm:presLayoutVars>
      </dgm:prSet>
      <dgm:spPr/>
    </dgm:pt>
    <dgm:pt modelId="{8BE1961C-534F-43F8-A7C1-60A4C9E6EA6D}" type="pres">
      <dgm:prSet presAssocID="{098B5695-320B-49E0-BCEA-65F879D38FC5}" presName="ThreeConn_2-3" presStyleLbl="fgAccFollowNode1" presStyleIdx="1" presStyleCnt="2">
        <dgm:presLayoutVars>
          <dgm:bulletEnabled val="1"/>
        </dgm:presLayoutVars>
      </dgm:prSet>
      <dgm:spPr/>
    </dgm:pt>
    <dgm:pt modelId="{7A69AC3F-0953-4280-8F56-4C582BBF4761}" type="pres">
      <dgm:prSet presAssocID="{098B5695-320B-49E0-BCEA-65F879D38FC5}" presName="ThreeNodes_1_text" presStyleLbl="node1" presStyleIdx="2" presStyleCnt="3">
        <dgm:presLayoutVars>
          <dgm:bulletEnabled val="1"/>
        </dgm:presLayoutVars>
      </dgm:prSet>
      <dgm:spPr/>
    </dgm:pt>
    <dgm:pt modelId="{CC07FC75-23FB-4AEE-A949-0AE9410F7DE2}" type="pres">
      <dgm:prSet presAssocID="{098B5695-320B-49E0-BCEA-65F879D38FC5}" presName="ThreeNodes_2_text" presStyleLbl="node1" presStyleIdx="2" presStyleCnt="3">
        <dgm:presLayoutVars>
          <dgm:bulletEnabled val="1"/>
        </dgm:presLayoutVars>
      </dgm:prSet>
      <dgm:spPr/>
    </dgm:pt>
    <dgm:pt modelId="{5072E828-2CA4-41BD-876C-74FF396FC2D1}" type="pres">
      <dgm:prSet presAssocID="{098B5695-320B-49E0-BCEA-65F879D38FC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CDD1713-9861-4423-A072-4F364AB71933}" type="presOf" srcId="{098B5695-320B-49E0-BCEA-65F879D38FC5}" destId="{AC00C35F-09EC-467C-9EF0-A63C90C22847}" srcOrd="0" destOrd="0" presId="urn:microsoft.com/office/officeart/2005/8/layout/vProcess5"/>
    <dgm:cxn modelId="{2831FA18-CAE6-4969-879F-5EC8FB9785BF}" type="presOf" srcId="{B3172CA1-F43E-45C4-8F98-54811464DD0A}" destId="{5072E828-2CA4-41BD-876C-74FF396FC2D1}" srcOrd="1" destOrd="0" presId="urn:microsoft.com/office/officeart/2005/8/layout/vProcess5"/>
    <dgm:cxn modelId="{186DB227-D45E-454A-84AA-929D90922E4C}" srcId="{098B5695-320B-49E0-BCEA-65F879D38FC5}" destId="{B3172CA1-F43E-45C4-8F98-54811464DD0A}" srcOrd="2" destOrd="0" parTransId="{7D40201C-15CB-4CEC-827B-DBDDA4A686DE}" sibTransId="{E94228E2-57BA-4640-B7A0-C312D4A188E6}"/>
    <dgm:cxn modelId="{5585CE64-56DE-4451-A9E4-2818A95B8579}" type="presOf" srcId="{B2F4272C-011B-4181-BFC5-3C5369A3A90B}" destId="{B29B957E-4F57-4B7F-8A64-D3F1DF429486}" srcOrd="0" destOrd="0" presId="urn:microsoft.com/office/officeart/2005/8/layout/vProcess5"/>
    <dgm:cxn modelId="{4207CA87-D6FA-4C3A-9EFE-AC51967B2A28}" type="presOf" srcId="{CFD959F2-F29F-4206-849B-67B055DFFC0C}" destId="{CC07FC75-23FB-4AEE-A949-0AE9410F7DE2}" srcOrd="1" destOrd="0" presId="urn:microsoft.com/office/officeart/2005/8/layout/vProcess5"/>
    <dgm:cxn modelId="{2CC8899D-F0BE-4402-8D2D-E542AE8CA869}" type="presOf" srcId="{529E31E5-B1B4-44E6-B5E0-93BE161226FD}" destId="{7A69AC3F-0953-4280-8F56-4C582BBF4761}" srcOrd="1" destOrd="0" presId="urn:microsoft.com/office/officeart/2005/8/layout/vProcess5"/>
    <dgm:cxn modelId="{CBCBC7B0-0F81-4A8C-991B-4385F69E98F9}" type="presOf" srcId="{529E31E5-B1B4-44E6-B5E0-93BE161226FD}" destId="{AAC96D3F-4416-47D8-84FE-6E103F4063A6}" srcOrd="0" destOrd="0" presId="urn:microsoft.com/office/officeart/2005/8/layout/vProcess5"/>
    <dgm:cxn modelId="{E16F7AC0-1897-44D0-BBE6-EBCD24B61DED}" type="presOf" srcId="{CFD959F2-F29F-4206-849B-67B055DFFC0C}" destId="{E9037BE4-BBCF-44C1-BEF8-C955EE6A14C7}" srcOrd="0" destOrd="0" presId="urn:microsoft.com/office/officeart/2005/8/layout/vProcess5"/>
    <dgm:cxn modelId="{50F6DCC6-D573-4FDB-B54B-296EB086E265}" srcId="{098B5695-320B-49E0-BCEA-65F879D38FC5}" destId="{529E31E5-B1B4-44E6-B5E0-93BE161226FD}" srcOrd="0" destOrd="0" parTransId="{2C86869B-FE10-427E-B336-1A76F6A67113}" sibTransId="{B2F4272C-011B-4181-BFC5-3C5369A3A90B}"/>
    <dgm:cxn modelId="{4CB4D1DD-A315-4A71-9CBB-C724A5FEFE43}" srcId="{098B5695-320B-49E0-BCEA-65F879D38FC5}" destId="{CFD959F2-F29F-4206-849B-67B055DFFC0C}" srcOrd="1" destOrd="0" parTransId="{A91B85EA-AC6D-4C06-937A-CB3687DEB59F}" sibTransId="{DE5A34AA-5986-4802-9764-B1C5E2EB1602}"/>
    <dgm:cxn modelId="{7C3FD8EF-3E12-484D-89E4-A7D092A73183}" type="presOf" srcId="{B3172CA1-F43E-45C4-8F98-54811464DD0A}" destId="{0C202CAB-0630-47D0-8821-C2D688613714}" srcOrd="0" destOrd="0" presId="urn:microsoft.com/office/officeart/2005/8/layout/vProcess5"/>
    <dgm:cxn modelId="{48F7F3EF-4418-44B9-92B2-12164206C8B6}" type="presOf" srcId="{DE5A34AA-5986-4802-9764-B1C5E2EB1602}" destId="{8BE1961C-534F-43F8-A7C1-60A4C9E6EA6D}" srcOrd="0" destOrd="0" presId="urn:microsoft.com/office/officeart/2005/8/layout/vProcess5"/>
    <dgm:cxn modelId="{DF35111F-B538-49F3-A651-C224FFC026E0}" type="presParOf" srcId="{AC00C35F-09EC-467C-9EF0-A63C90C22847}" destId="{10A4C3C7-7C51-41EC-827D-4E3A0A24CD59}" srcOrd="0" destOrd="0" presId="urn:microsoft.com/office/officeart/2005/8/layout/vProcess5"/>
    <dgm:cxn modelId="{14D1DE3E-A334-48FB-B91D-7D589F403CDA}" type="presParOf" srcId="{AC00C35F-09EC-467C-9EF0-A63C90C22847}" destId="{AAC96D3F-4416-47D8-84FE-6E103F4063A6}" srcOrd="1" destOrd="0" presId="urn:microsoft.com/office/officeart/2005/8/layout/vProcess5"/>
    <dgm:cxn modelId="{9D055527-6FEC-4012-A067-3929D2E195DD}" type="presParOf" srcId="{AC00C35F-09EC-467C-9EF0-A63C90C22847}" destId="{E9037BE4-BBCF-44C1-BEF8-C955EE6A14C7}" srcOrd="2" destOrd="0" presId="urn:microsoft.com/office/officeart/2005/8/layout/vProcess5"/>
    <dgm:cxn modelId="{1EE76896-59E0-448C-A728-22E53472571E}" type="presParOf" srcId="{AC00C35F-09EC-467C-9EF0-A63C90C22847}" destId="{0C202CAB-0630-47D0-8821-C2D688613714}" srcOrd="3" destOrd="0" presId="urn:microsoft.com/office/officeart/2005/8/layout/vProcess5"/>
    <dgm:cxn modelId="{8A39C3CA-8946-4591-94F9-35D91CB8BC79}" type="presParOf" srcId="{AC00C35F-09EC-467C-9EF0-A63C90C22847}" destId="{B29B957E-4F57-4B7F-8A64-D3F1DF429486}" srcOrd="4" destOrd="0" presId="urn:microsoft.com/office/officeart/2005/8/layout/vProcess5"/>
    <dgm:cxn modelId="{4F053826-1379-4F73-A404-71CB763F7FDC}" type="presParOf" srcId="{AC00C35F-09EC-467C-9EF0-A63C90C22847}" destId="{8BE1961C-534F-43F8-A7C1-60A4C9E6EA6D}" srcOrd="5" destOrd="0" presId="urn:microsoft.com/office/officeart/2005/8/layout/vProcess5"/>
    <dgm:cxn modelId="{E94F5EC4-B97C-44E3-9D06-D68618E39584}" type="presParOf" srcId="{AC00C35F-09EC-467C-9EF0-A63C90C22847}" destId="{7A69AC3F-0953-4280-8F56-4C582BBF4761}" srcOrd="6" destOrd="0" presId="urn:microsoft.com/office/officeart/2005/8/layout/vProcess5"/>
    <dgm:cxn modelId="{FBC21315-9D40-4C0C-98D0-0923166F3FD2}" type="presParOf" srcId="{AC00C35F-09EC-467C-9EF0-A63C90C22847}" destId="{CC07FC75-23FB-4AEE-A949-0AE9410F7DE2}" srcOrd="7" destOrd="0" presId="urn:microsoft.com/office/officeart/2005/8/layout/vProcess5"/>
    <dgm:cxn modelId="{069EC78C-7C0F-44EB-81FF-460ED8FFF03B}" type="presParOf" srcId="{AC00C35F-09EC-467C-9EF0-A63C90C22847}" destId="{5072E828-2CA4-41BD-876C-74FF396FC2D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50814D-4D5D-4B81-BF6E-0B4409C25207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ID"/>
        </a:p>
      </dgm:t>
    </dgm:pt>
    <dgm:pt modelId="{69FAE5C3-12C6-40D5-B66F-84E643720037}">
      <dgm:prSet/>
      <dgm:spPr/>
      <dgm:t>
        <a:bodyPr/>
        <a:lstStyle/>
        <a:p>
          <a:r>
            <a:rPr lang="en-ID"/>
            <a:t>Suatu sistem atau konsep pembelajaran yang menggunakan dan memanfaatkan teknologi terutama teknologi informasi dalam proses belajar- mengajar.</a:t>
          </a:r>
        </a:p>
      </dgm:t>
    </dgm:pt>
    <dgm:pt modelId="{D2F923CC-2813-47F3-9F71-0E25DBD28E40}" type="parTrans" cxnId="{B56B1EA2-D811-4DD0-ABCA-89FC940DBE2B}">
      <dgm:prSet/>
      <dgm:spPr/>
      <dgm:t>
        <a:bodyPr/>
        <a:lstStyle/>
        <a:p>
          <a:endParaRPr lang="en-ID"/>
        </a:p>
      </dgm:t>
    </dgm:pt>
    <dgm:pt modelId="{F11C144F-EBD3-41F8-B9A5-512C214DDCDF}" type="sibTrans" cxnId="{B56B1EA2-D811-4DD0-ABCA-89FC940DBE2B}">
      <dgm:prSet/>
      <dgm:spPr/>
      <dgm:t>
        <a:bodyPr/>
        <a:lstStyle/>
        <a:p>
          <a:endParaRPr lang="en-ID"/>
        </a:p>
      </dgm:t>
    </dgm:pt>
    <dgm:pt modelId="{8BAF4821-56EA-48B0-B07A-29F00B07F5FF}">
      <dgm:prSet/>
      <dgm:spPr/>
      <dgm:t>
        <a:bodyPr/>
        <a:lstStyle/>
        <a:p>
          <a:r>
            <a:rPr lang="en-ID"/>
            <a:t>Menggunakan Learning Management System (LMS)</a:t>
          </a:r>
        </a:p>
      </dgm:t>
    </dgm:pt>
    <dgm:pt modelId="{E8DF42ED-D104-40F0-95D2-AD5942C76ADB}" type="parTrans" cxnId="{C1EE4C2A-DE72-42AB-97BF-8758F277DE8C}">
      <dgm:prSet/>
      <dgm:spPr/>
      <dgm:t>
        <a:bodyPr/>
        <a:lstStyle/>
        <a:p>
          <a:endParaRPr lang="en-ID"/>
        </a:p>
      </dgm:t>
    </dgm:pt>
    <dgm:pt modelId="{F0300DBF-4127-4F97-A94A-E150B8F61662}" type="sibTrans" cxnId="{C1EE4C2A-DE72-42AB-97BF-8758F277DE8C}">
      <dgm:prSet/>
      <dgm:spPr/>
      <dgm:t>
        <a:bodyPr/>
        <a:lstStyle/>
        <a:p>
          <a:endParaRPr lang="en-ID"/>
        </a:p>
      </dgm:t>
    </dgm:pt>
    <dgm:pt modelId="{398E1F02-63C8-4B4E-AA85-2077FA79CE38}">
      <dgm:prSet/>
      <dgm:spPr/>
      <dgm:t>
        <a:bodyPr/>
        <a:lstStyle/>
        <a:p>
          <a:r>
            <a:rPr lang="en-ID"/>
            <a:t>Pembelajaran konvensional (tatap muka) VS E-learning ???</a:t>
          </a:r>
        </a:p>
      </dgm:t>
    </dgm:pt>
    <dgm:pt modelId="{897885E0-6B2D-4F1B-A160-0B7524D2A613}" type="parTrans" cxnId="{C5E1883D-BE20-410D-A909-F7C1B0DC45A0}">
      <dgm:prSet/>
      <dgm:spPr/>
      <dgm:t>
        <a:bodyPr/>
        <a:lstStyle/>
        <a:p>
          <a:endParaRPr lang="en-ID"/>
        </a:p>
      </dgm:t>
    </dgm:pt>
    <dgm:pt modelId="{C666E531-4C76-4039-AE5B-140FAFAB351E}" type="sibTrans" cxnId="{C5E1883D-BE20-410D-A909-F7C1B0DC45A0}">
      <dgm:prSet/>
      <dgm:spPr/>
      <dgm:t>
        <a:bodyPr/>
        <a:lstStyle/>
        <a:p>
          <a:endParaRPr lang="en-ID"/>
        </a:p>
      </dgm:t>
    </dgm:pt>
    <dgm:pt modelId="{89BB6B6B-A14C-47BC-85ED-55D101818E1B}" type="pres">
      <dgm:prSet presAssocID="{B050814D-4D5D-4B81-BF6E-0B4409C25207}" presName="outerComposite" presStyleCnt="0">
        <dgm:presLayoutVars>
          <dgm:chMax val="5"/>
          <dgm:dir/>
          <dgm:resizeHandles val="exact"/>
        </dgm:presLayoutVars>
      </dgm:prSet>
      <dgm:spPr/>
    </dgm:pt>
    <dgm:pt modelId="{F603A4B1-7E8B-4390-AA65-469EB739781F}" type="pres">
      <dgm:prSet presAssocID="{B050814D-4D5D-4B81-BF6E-0B4409C25207}" presName="dummyMaxCanvas" presStyleCnt="0">
        <dgm:presLayoutVars/>
      </dgm:prSet>
      <dgm:spPr/>
    </dgm:pt>
    <dgm:pt modelId="{EADDB74B-62B0-4A70-8D79-0A4D94958578}" type="pres">
      <dgm:prSet presAssocID="{B050814D-4D5D-4B81-BF6E-0B4409C25207}" presName="ThreeNodes_1" presStyleLbl="node1" presStyleIdx="0" presStyleCnt="3">
        <dgm:presLayoutVars>
          <dgm:bulletEnabled val="1"/>
        </dgm:presLayoutVars>
      </dgm:prSet>
      <dgm:spPr/>
    </dgm:pt>
    <dgm:pt modelId="{5581AEE5-4581-468F-95CD-1096EFFC6F4C}" type="pres">
      <dgm:prSet presAssocID="{B050814D-4D5D-4B81-BF6E-0B4409C25207}" presName="ThreeNodes_2" presStyleLbl="node1" presStyleIdx="1" presStyleCnt="3">
        <dgm:presLayoutVars>
          <dgm:bulletEnabled val="1"/>
        </dgm:presLayoutVars>
      </dgm:prSet>
      <dgm:spPr/>
    </dgm:pt>
    <dgm:pt modelId="{522D1A59-3B3F-4593-8AA3-12AEE47BF953}" type="pres">
      <dgm:prSet presAssocID="{B050814D-4D5D-4B81-BF6E-0B4409C25207}" presName="ThreeNodes_3" presStyleLbl="node1" presStyleIdx="2" presStyleCnt="3">
        <dgm:presLayoutVars>
          <dgm:bulletEnabled val="1"/>
        </dgm:presLayoutVars>
      </dgm:prSet>
      <dgm:spPr/>
    </dgm:pt>
    <dgm:pt modelId="{F2876301-2AC5-4428-9A27-ED94C7F4E5EC}" type="pres">
      <dgm:prSet presAssocID="{B050814D-4D5D-4B81-BF6E-0B4409C25207}" presName="ThreeConn_1-2" presStyleLbl="fgAccFollowNode1" presStyleIdx="0" presStyleCnt="2">
        <dgm:presLayoutVars>
          <dgm:bulletEnabled val="1"/>
        </dgm:presLayoutVars>
      </dgm:prSet>
      <dgm:spPr/>
    </dgm:pt>
    <dgm:pt modelId="{5CA11CC1-841D-473A-8E5E-C18342988407}" type="pres">
      <dgm:prSet presAssocID="{B050814D-4D5D-4B81-BF6E-0B4409C25207}" presName="ThreeConn_2-3" presStyleLbl="fgAccFollowNode1" presStyleIdx="1" presStyleCnt="2">
        <dgm:presLayoutVars>
          <dgm:bulletEnabled val="1"/>
        </dgm:presLayoutVars>
      </dgm:prSet>
      <dgm:spPr/>
    </dgm:pt>
    <dgm:pt modelId="{4347E219-4EEB-4BA2-B942-B45F317D7B80}" type="pres">
      <dgm:prSet presAssocID="{B050814D-4D5D-4B81-BF6E-0B4409C25207}" presName="ThreeNodes_1_text" presStyleLbl="node1" presStyleIdx="2" presStyleCnt="3">
        <dgm:presLayoutVars>
          <dgm:bulletEnabled val="1"/>
        </dgm:presLayoutVars>
      </dgm:prSet>
      <dgm:spPr/>
    </dgm:pt>
    <dgm:pt modelId="{43DB6C4D-1C3D-4B07-8ACD-C92C51282717}" type="pres">
      <dgm:prSet presAssocID="{B050814D-4D5D-4B81-BF6E-0B4409C25207}" presName="ThreeNodes_2_text" presStyleLbl="node1" presStyleIdx="2" presStyleCnt="3">
        <dgm:presLayoutVars>
          <dgm:bulletEnabled val="1"/>
        </dgm:presLayoutVars>
      </dgm:prSet>
      <dgm:spPr/>
    </dgm:pt>
    <dgm:pt modelId="{39A40543-8654-431B-8DCC-4822186EE200}" type="pres">
      <dgm:prSet presAssocID="{B050814D-4D5D-4B81-BF6E-0B4409C2520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B1DB81E-07A0-4730-B671-12153B66488A}" type="presOf" srcId="{F0300DBF-4127-4F97-A94A-E150B8F61662}" destId="{5CA11CC1-841D-473A-8E5E-C18342988407}" srcOrd="0" destOrd="0" presId="urn:microsoft.com/office/officeart/2005/8/layout/vProcess5"/>
    <dgm:cxn modelId="{BA309921-6BC0-4B67-B77E-057498FE963E}" type="presOf" srcId="{398E1F02-63C8-4B4E-AA85-2077FA79CE38}" destId="{39A40543-8654-431B-8DCC-4822186EE200}" srcOrd="1" destOrd="0" presId="urn:microsoft.com/office/officeart/2005/8/layout/vProcess5"/>
    <dgm:cxn modelId="{C1EE4C2A-DE72-42AB-97BF-8758F277DE8C}" srcId="{B050814D-4D5D-4B81-BF6E-0B4409C25207}" destId="{8BAF4821-56EA-48B0-B07A-29F00B07F5FF}" srcOrd="1" destOrd="0" parTransId="{E8DF42ED-D104-40F0-95D2-AD5942C76ADB}" sibTransId="{F0300DBF-4127-4F97-A94A-E150B8F61662}"/>
    <dgm:cxn modelId="{C5E1883D-BE20-410D-A909-F7C1B0DC45A0}" srcId="{B050814D-4D5D-4B81-BF6E-0B4409C25207}" destId="{398E1F02-63C8-4B4E-AA85-2077FA79CE38}" srcOrd="2" destOrd="0" parTransId="{897885E0-6B2D-4F1B-A160-0B7524D2A613}" sibTransId="{C666E531-4C76-4039-AE5B-140FAFAB351E}"/>
    <dgm:cxn modelId="{46B6CA62-3B12-4646-97C3-496AF805CFB8}" type="presOf" srcId="{8BAF4821-56EA-48B0-B07A-29F00B07F5FF}" destId="{5581AEE5-4581-468F-95CD-1096EFFC6F4C}" srcOrd="0" destOrd="0" presId="urn:microsoft.com/office/officeart/2005/8/layout/vProcess5"/>
    <dgm:cxn modelId="{01F21C70-019E-4179-A45A-B87C50E4912A}" type="presOf" srcId="{F11C144F-EBD3-41F8-B9A5-512C214DDCDF}" destId="{F2876301-2AC5-4428-9A27-ED94C7F4E5EC}" srcOrd="0" destOrd="0" presId="urn:microsoft.com/office/officeart/2005/8/layout/vProcess5"/>
    <dgm:cxn modelId="{A6D16D94-DADE-4B78-8645-EAFEFC33655A}" type="presOf" srcId="{B050814D-4D5D-4B81-BF6E-0B4409C25207}" destId="{89BB6B6B-A14C-47BC-85ED-55D101818E1B}" srcOrd="0" destOrd="0" presId="urn:microsoft.com/office/officeart/2005/8/layout/vProcess5"/>
    <dgm:cxn modelId="{B56B1EA2-D811-4DD0-ABCA-89FC940DBE2B}" srcId="{B050814D-4D5D-4B81-BF6E-0B4409C25207}" destId="{69FAE5C3-12C6-40D5-B66F-84E643720037}" srcOrd="0" destOrd="0" parTransId="{D2F923CC-2813-47F3-9F71-0E25DBD28E40}" sibTransId="{F11C144F-EBD3-41F8-B9A5-512C214DDCDF}"/>
    <dgm:cxn modelId="{3421FEAE-4F47-4C47-9B1A-47BF9B86245F}" type="presOf" srcId="{8BAF4821-56EA-48B0-B07A-29F00B07F5FF}" destId="{43DB6C4D-1C3D-4B07-8ACD-C92C51282717}" srcOrd="1" destOrd="0" presId="urn:microsoft.com/office/officeart/2005/8/layout/vProcess5"/>
    <dgm:cxn modelId="{6B5D51C3-839E-4D0B-9CFE-4CAD2B822382}" type="presOf" srcId="{69FAE5C3-12C6-40D5-B66F-84E643720037}" destId="{4347E219-4EEB-4BA2-B942-B45F317D7B80}" srcOrd="1" destOrd="0" presId="urn:microsoft.com/office/officeart/2005/8/layout/vProcess5"/>
    <dgm:cxn modelId="{FE74F9D8-3027-4827-9853-ACE3D98AC3D1}" type="presOf" srcId="{398E1F02-63C8-4B4E-AA85-2077FA79CE38}" destId="{522D1A59-3B3F-4593-8AA3-12AEE47BF953}" srcOrd="0" destOrd="0" presId="urn:microsoft.com/office/officeart/2005/8/layout/vProcess5"/>
    <dgm:cxn modelId="{048EC3E5-F572-459D-87FA-31D213050C06}" type="presOf" srcId="{69FAE5C3-12C6-40D5-B66F-84E643720037}" destId="{EADDB74B-62B0-4A70-8D79-0A4D94958578}" srcOrd="0" destOrd="0" presId="urn:microsoft.com/office/officeart/2005/8/layout/vProcess5"/>
    <dgm:cxn modelId="{319AE119-9100-418F-B11B-E35F72CBEE06}" type="presParOf" srcId="{89BB6B6B-A14C-47BC-85ED-55D101818E1B}" destId="{F603A4B1-7E8B-4390-AA65-469EB739781F}" srcOrd="0" destOrd="0" presId="urn:microsoft.com/office/officeart/2005/8/layout/vProcess5"/>
    <dgm:cxn modelId="{83996BC4-AC5B-4680-BB5A-C855A428F752}" type="presParOf" srcId="{89BB6B6B-A14C-47BC-85ED-55D101818E1B}" destId="{EADDB74B-62B0-4A70-8D79-0A4D94958578}" srcOrd="1" destOrd="0" presId="urn:microsoft.com/office/officeart/2005/8/layout/vProcess5"/>
    <dgm:cxn modelId="{97B3561B-2E31-4484-A68D-D01A6AA8ECE7}" type="presParOf" srcId="{89BB6B6B-A14C-47BC-85ED-55D101818E1B}" destId="{5581AEE5-4581-468F-95CD-1096EFFC6F4C}" srcOrd="2" destOrd="0" presId="urn:microsoft.com/office/officeart/2005/8/layout/vProcess5"/>
    <dgm:cxn modelId="{5CB30A59-C0AF-488D-A1D5-5731C3FE9FAC}" type="presParOf" srcId="{89BB6B6B-A14C-47BC-85ED-55D101818E1B}" destId="{522D1A59-3B3F-4593-8AA3-12AEE47BF953}" srcOrd="3" destOrd="0" presId="urn:microsoft.com/office/officeart/2005/8/layout/vProcess5"/>
    <dgm:cxn modelId="{84483105-5EB2-40C4-8F0C-88F23E2D38B0}" type="presParOf" srcId="{89BB6B6B-A14C-47BC-85ED-55D101818E1B}" destId="{F2876301-2AC5-4428-9A27-ED94C7F4E5EC}" srcOrd="4" destOrd="0" presId="urn:microsoft.com/office/officeart/2005/8/layout/vProcess5"/>
    <dgm:cxn modelId="{4FB7A1F3-81AB-45B1-8AE1-EF38FC763C78}" type="presParOf" srcId="{89BB6B6B-A14C-47BC-85ED-55D101818E1B}" destId="{5CA11CC1-841D-473A-8E5E-C18342988407}" srcOrd="5" destOrd="0" presId="urn:microsoft.com/office/officeart/2005/8/layout/vProcess5"/>
    <dgm:cxn modelId="{3250BD5F-F670-47E5-BA83-809DDEC8CBF6}" type="presParOf" srcId="{89BB6B6B-A14C-47BC-85ED-55D101818E1B}" destId="{4347E219-4EEB-4BA2-B942-B45F317D7B80}" srcOrd="6" destOrd="0" presId="urn:microsoft.com/office/officeart/2005/8/layout/vProcess5"/>
    <dgm:cxn modelId="{44B56BC8-4A1D-4D00-92A2-8469E6ED98CB}" type="presParOf" srcId="{89BB6B6B-A14C-47BC-85ED-55D101818E1B}" destId="{43DB6C4D-1C3D-4B07-8ACD-C92C51282717}" srcOrd="7" destOrd="0" presId="urn:microsoft.com/office/officeart/2005/8/layout/vProcess5"/>
    <dgm:cxn modelId="{46B78C33-D9FB-4D0E-A830-2CD3D2C302FB}" type="presParOf" srcId="{89BB6B6B-A14C-47BC-85ED-55D101818E1B}" destId="{39A40543-8654-431B-8DCC-4822186EE20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4F525A-02C3-4617-9ACF-9A39F934FE64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470BA6A-C789-4FE5-B7FC-CABE1CBD8522}">
      <dgm:prSet/>
      <dgm:spPr/>
      <dgm:t>
        <a:bodyPr/>
        <a:lstStyle/>
        <a:p>
          <a:r>
            <a:rPr lang="en-US" dirty="0"/>
            <a:t>Learning Management System</a:t>
          </a:r>
          <a:endParaRPr lang="en-ID" dirty="0"/>
        </a:p>
      </dgm:t>
    </dgm:pt>
    <dgm:pt modelId="{E7482156-2D93-4AE8-B25E-6E75F509AB67}" type="parTrans" cxnId="{4FBA14D3-9B60-4BC7-A5F1-58BB6405415C}">
      <dgm:prSet/>
      <dgm:spPr/>
      <dgm:t>
        <a:bodyPr/>
        <a:lstStyle/>
        <a:p>
          <a:endParaRPr lang="en-ID"/>
        </a:p>
      </dgm:t>
    </dgm:pt>
    <dgm:pt modelId="{E9EE233E-B925-464F-8A0E-009E9EB71A4C}" type="sibTrans" cxnId="{4FBA14D3-9B60-4BC7-A5F1-58BB6405415C}">
      <dgm:prSet/>
      <dgm:spPr/>
      <dgm:t>
        <a:bodyPr/>
        <a:lstStyle/>
        <a:p>
          <a:endParaRPr lang="en-ID"/>
        </a:p>
      </dgm:t>
    </dgm:pt>
    <dgm:pt modelId="{716AADE9-DA16-46E6-AF75-62EB59D282AA}">
      <dgm:prSet custT="1"/>
      <dgm:spPr/>
      <dgm:t>
        <a:bodyPr/>
        <a:lstStyle/>
        <a:p>
          <a:r>
            <a:rPr lang="en-US" sz="2000" dirty="0"/>
            <a:t>U</a:t>
          </a:r>
          <a:r>
            <a:rPr lang="id-ID" sz="2000" dirty="0" err="1"/>
            <a:t>ntuk</a:t>
          </a:r>
          <a:r>
            <a:rPr lang="id-ID" sz="2000" dirty="0"/>
            <a:t> membuat dan menyimpan konten </a:t>
          </a:r>
          <a:r>
            <a:rPr lang="en-US" sz="2000" dirty="0" err="1"/>
            <a:t>dalam</a:t>
          </a:r>
          <a:r>
            <a:rPr lang="en-US" sz="2000" dirty="0"/>
            <a:t> </a:t>
          </a:r>
          <a:r>
            <a:rPr lang="en-US" sz="2000" dirty="0" err="1"/>
            <a:t>bentuk</a:t>
          </a:r>
          <a:r>
            <a:rPr lang="en-US" sz="2000" dirty="0"/>
            <a:t> </a:t>
          </a:r>
          <a:r>
            <a:rPr lang="id-ID" sz="2000" dirty="0"/>
            <a:t>digital</a:t>
          </a:r>
          <a:r>
            <a:rPr lang="en-US" sz="2000" dirty="0"/>
            <a:t> </a:t>
          </a:r>
          <a:endParaRPr lang="en-ID" sz="2000" dirty="0"/>
        </a:p>
      </dgm:t>
    </dgm:pt>
    <dgm:pt modelId="{A71DDE5B-3DDA-4AC4-B106-FAE819999709}" type="parTrans" cxnId="{C416EB30-27DB-40CB-9705-ED24FE8C49C2}">
      <dgm:prSet/>
      <dgm:spPr/>
      <dgm:t>
        <a:bodyPr/>
        <a:lstStyle/>
        <a:p>
          <a:endParaRPr lang="en-ID"/>
        </a:p>
      </dgm:t>
    </dgm:pt>
    <dgm:pt modelId="{9BF35B8C-AABA-41F9-9F7B-B18D56E76878}" type="sibTrans" cxnId="{C416EB30-27DB-40CB-9705-ED24FE8C49C2}">
      <dgm:prSet/>
      <dgm:spPr/>
      <dgm:t>
        <a:bodyPr/>
        <a:lstStyle/>
        <a:p>
          <a:endParaRPr lang="en-ID"/>
        </a:p>
      </dgm:t>
    </dgm:pt>
    <dgm:pt modelId="{1D4DDCE6-2D64-41A5-A3B2-961CD2D5D90E}">
      <dgm:prSet/>
      <dgm:spPr/>
      <dgm:t>
        <a:bodyPr/>
        <a:lstStyle/>
        <a:p>
          <a:r>
            <a:rPr lang="id-ID" dirty="0"/>
            <a:t>mengembangkan, mendokumentasikan, dan mengelola </a:t>
          </a:r>
          <a:r>
            <a:rPr lang="en-US" dirty="0" err="1"/>
            <a:t>materi</a:t>
          </a:r>
          <a:r>
            <a:rPr lang="en-US" dirty="0"/>
            <a:t>  </a:t>
          </a:r>
          <a:r>
            <a:rPr lang="en-US" dirty="0" err="1"/>
            <a:t>maupun</a:t>
          </a:r>
          <a:r>
            <a:rPr lang="en-US" dirty="0"/>
            <a:t> </a:t>
          </a:r>
          <a:r>
            <a:rPr lang="id-ID" dirty="0"/>
            <a:t>kurikulum </a:t>
          </a:r>
          <a:r>
            <a:rPr lang="en-US" dirty="0"/>
            <a:t>(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hanya</a:t>
          </a:r>
          <a:r>
            <a:rPr lang="en-US" dirty="0"/>
            <a:t> </a:t>
          </a:r>
          <a:r>
            <a:rPr lang="en-US" dirty="0" err="1"/>
            <a:t>elearning</a:t>
          </a:r>
          <a:r>
            <a:rPr lang="en-US" dirty="0"/>
            <a:t> </a:t>
          </a:r>
          <a:r>
            <a:rPr lang="en-US" dirty="0" err="1"/>
            <a:t>tapi</a:t>
          </a:r>
          <a:r>
            <a:rPr lang="en-US" dirty="0"/>
            <a:t> mobile-learning)</a:t>
          </a:r>
          <a:endParaRPr lang="en-ID" dirty="0"/>
        </a:p>
      </dgm:t>
    </dgm:pt>
    <dgm:pt modelId="{B595B3B4-6DA6-4F08-81B5-9ED11B90EEE3}" type="parTrans" cxnId="{97868801-1622-4F42-998C-02A5EE4FC1B8}">
      <dgm:prSet/>
      <dgm:spPr/>
      <dgm:t>
        <a:bodyPr/>
        <a:lstStyle/>
        <a:p>
          <a:endParaRPr lang="en-ID"/>
        </a:p>
      </dgm:t>
    </dgm:pt>
    <dgm:pt modelId="{D128153E-92C1-40C3-990F-B6A91E4989BD}" type="sibTrans" cxnId="{97868801-1622-4F42-998C-02A5EE4FC1B8}">
      <dgm:prSet/>
      <dgm:spPr/>
      <dgm:t>
        <a:bodyPr/>
        <a:lstStyle/>
        <a:p>
          <a:endParaRPr lang="en-ID"/>
        </a:p>
      </dgm:t>
    </dgm:pt>
    <dgm:pt modelId="{26B5705B-1A45-4404-B5B8-01C35B35EB0D}">
      <dgm:prSet custT="1"/>
      <dgm:spPr/>
      <dgm:t>
        <a:bodyPr/>
        <a:lstStyle/>
        <a:p>
          <a:r>
            <a:rPr lang="id-ID" sz="2000" dirty="0"/>
            <a:t>perencanaan dan pengelolaan pembelajaran menjadi mudah</a:t>
          </a:r>
          <a:endParaRPr lang="en-ID" sz="2000" dirty="0"/>
        </a:p>
      </dgm:t>
    </dgm:pt>
    <dgm:pt modelId="{FABFFC20-2ABB-48EE-BC46-1BDC45F91C71}" type="parTrans" cxnId="{6238BE97-A0A2-475C-B5D7-2B18695ED2F6}">
      <dgm:prSet/>
      <dgm:spPr/>
      <dgm:t>
        <a:bodyPr/>
        <a:lstStyle/>
        <a:p>
          <a:endParaRPr lang="en-ID"/>
        </a:p>
      </dgm:t>
    </dgm:pt>
    <dgm:pt modelId="{424CA26A-7D4A-4330-B2A1-BB5CBEF976CE}" type="sibTrans" cxnId="{6238BE97-A0A2-475C-B5D7-2B18695ED2F6}">
      <dgm:prSet/>
      <dgm:spPr/>
      <dgm:t>
        <a:bodyPr/>
        <a:lstStyle/>
        <a:p>
          <a:endParaRPr lang="en-ID"/>
        </a:p>
      </dgm:t>
    </dgm:pt>
    <dgm:pt modelId="{999A4327-80AB-427A-959B-75312192F1D3}">
      <dgm:prSet/>
      <dgm:spPr/>
      <dgm:t>
        <a:bodyPr/>
        <a:lstStyle/>
        <a:p>
          <a:r>
            <a:rPr lang="en-US"/>
            <a:t>Pembelajaran harus ber-adapatasi terhadap masa sekarang untuk besok</a:t>
          </a:r>
          <a:endParaRPr lang="en-ID"/>
        </a:p>
      </dgm:t>
    </dgm:pt>
    <dgm:pt modelId="{2612DAE3-A4EB-4021-A35F-C96383EABF41}" type="parTrans" cxnId="{A881D247-0430-4A18-826A-DB8DB7B32D9F}">
      <dgm:prSet/>
      <dgm:spPr/>
      <dgm:t>
        <a:bodyPr/>
        <a:lstStyle/>
        <a:p>
          <a:endParaRPr lang="en-ID"/>
        </a:p>
      </dgm:t>
    </dgm:pt>
    <dgm:pt modelId="{EB815160-C001-4309-9822-F245086A621E}" type="sibTrans" cxnId="{A881D247-0430-4A18-826A-DB8DB7B32D9F}">
      <dgm:prSet/>
      <dgm:spPr/>
      <dgm:t>
        <a:bodyPr/>
        <a:lstStyle/>
        <a:p>
          <a:endParaRPr lang="en-ID"/>
        </a:p>
      </dgm:t>
    </dgm:pt>
    <dgm:pt modelId="{29830F8D-26BE-4EA2-96BD-1722D7015E40}">
      <dgm:prSet custT="1"/>
      <dgm:spPr/>
      <dgm:t>
        <a:bodyPr/>
        <a:lstStyle/>
        <a:p>
          <a:r>
            <a:rPr lang="en-US" sz="2000" dirty="0"/>
            <a:t>S</a:t>
          </a:r>
          <a:r>
            <a:rPr lang="id-ID" sz="2000" dirty="0" err="1"/>
            <a:t>umber</a:t>
          </a:r>
          <a:r>
            <a:rPr lang="id-ID" sz="2000" dirty="0"/>
            <a:t> daya, kegiatan, proyek, dan tugas disesuaikan dengan kebutuhan individu</a:t>
          </a:r>
          <a:r>
            <a:rPr lang="en-US" sz="2000" dirty="0"/>
            <a:t> (micro-learning)</a:t>
          </a:r>
          <a:endParaRPr lang="en-ID" sz="2000" dirty="0"/>
        </a:p>
      </dgm:t>
    </dgm:pt>
    <dgm:pt modelId="{942F20B0-FF41-469A-B01F-E7BAAD20A0B6}" type="parTrans" cxnId="{3B7F1A17-9230-4862-96AE-C1DDDFCB8DF0}">
      <dgm:prSet/>
      <dgm:spPr/>
      <dgm:t>
        <a:bodyPr/>
        <a:lstStyle/>
        <a:p>
          <a:endParaRPr lang="en-ID"/>
        </a:p>
      </dgm:t>
    </dgm:pt>
    <dgm:pt modelId="{83B616C4-5A3E-482D-B0E4-A101069DA1BD}" type="sibTrans" cxnId="{3B7F1A17-9230-4862-96AE-C1DDDFCB8DF0}">
      <dgm:prSet/>
      <dgm:spPr/>
      <dgm:t>
        <a:bodyPr/>
        <a:lstStyle/>
        <a:p>
          <a:endParaRPr lang="en-ID"/>
        </a:p>
      </dgm:t>
    </dgm:pt>
    <dgm:pt modelId="{958E44A0-87BD-4997-B7A0-6E0D096E52B0}">
      <dgm:prSet custT="1"/>
      <dgm:spPr/>
      <dgm:t>
        <a:bodyPr/>
        <a:lstStyle/>
        <a:p>
          <a:r>
            <a:rPr lang="en-US" sz="2000" dirty="0" err="1"/>
            <a:t>Pengukuran</a:t>
          </a:r>
          <a:r>
            <a:rPr lang="en-US" sz="2000" dirty="0"/>
            <a:t> </a:t>
          </a:r>
          <a:r>
            <a:rPr lang="en-US" sz="2000" dirty="0" err="1"/>
            <a:t>bisa</a:t>
          </a:r>
          <a:r>
            <a:rPr lang="en-US" sz="2000" dirty="0"/>
            <a:t> di </a:t>
          </a:r>
          <a:r>
            <a:rPr lang="en-US" sz="2000" dirty="0" err="1"/>
            <a:t>lakukan</a:t>
          </a:r>
          <a:r>
            <a:rPr lang="en-US" sz="2000" dirty="0"/>
            <a:t> </a:t>
          </a:r>
          <a:r>
            <a:rPr lang="en-US" sz="2000" dirty="0" err="1"/>
            <a:t>secara</a:t>
          </a:r>
          <a:r>
            <a:rPr lang="en-US" sz="2000" dirty="0"/>
            <a:t> </a:t>
          </a:r>
          <a:r>
            <a:rPr lang="en-US" sz="2000" dirty="0" err="1"/>
            <a:t>komputerisasi</a:t>
          </a:r>
          <a:r>
            <a:rPr lang="en-US" sz="2000" dirty="0"/>
            <a:t>, </a:t>
          </a:r>
          <a:r>
            <a:rPr lang="en-US" sz="2000" dirty="0" err="1"/>
            <a:t>dapat</a:t>
          </a:r>
          <a:r>
            <a:rPr lang="en-US" sz="2000" dirty="0"/>
            <a:t> </a:t>
          </a:r>
          <a:r>
            <a:rPr lang="en-US" sz="2000" dirty="0" err="1"/>
            <a:t>menghilangkan</a:t>
          </a:r>
          <a:r>
            <a:rPr lang="en-US" sz="2000" dirty="0"/>
            <a:t> </a:t>
          </a:r>
          <a:r>
            <a:rPr lang="en-US" sz="2000" dirty="0" err="1"/>
            <a:t>subyektif</a:t>
          </a:r>
          <a:r>
            <a:rPr lang="en-US" sz="2000" dirty="0"/>
            <a:t> </a:t>
          </a:r>
          <a:r>
            <a:rPr lang="en-US" sz="2000" dirty="0" err="1"/>
            <a:t>dari</a:t>
          </a:r>
          <a:r>
            <a:rPr lang="en-US" sz="2000" dirty="0"/>
            <a:t> guru/</a:t>
          </a:r>
          <a:r>
            <a:rPr lang="en-US" sz="2000" dirty="0" err="1"/>
            <a:t>dosen</a:t>
          </a:r>
          <a:endParaRPr lang="en-ID" sz="2000" dirty="0"/>
        </a:p>
      </dgm:t>
    </dgm:pt>
    <dgm:pt modelId="{67C9288E-ADB5-4686-B707-843BF374DAA8}" type="parTrans" cxnId="{A4833414-485E-45E0-854E-C6791D8F38B2}">
      <dgm:prSet/>
      <dgm:spPr/>
      <dgm:t>
        <a:bodyPr/>
        <a:lstStyle/>
        <a:p>
          <a:endParaRPr lang="en-ID"/>
        </a:p>
      </dgm:t>
    </dgm:pt>
    <dgm:pt modelId="{82026D03-7025-4840-9B62-B1D49285A23F}" type="sibTrans" cxnId="{A4833414-485E-45E0-854E-C6791D8F38B2}">
      <dgm:prSet/>
      <dgm:spPr/>
      <dgm:t>
        <a:bodyPr/>
        <a:lstStyle/>
        <a:p>
          <a:endParaRPr lang="en-ID"/>
        </a:p>
      </dgm:t>
    </dgm:pt>
    <dgm:pt modelId="{9B782FB4-B425-42DC-A3DD-A91631856DF8}" type="pres">
      <dgm:prSet presAssocID="{7F4F525A-02C3-4617-9ACF-9A39F934FE64}" presName="Name0" presStyleCnt="0">
        <dgm:presLayoutVars>
          <dgm:dir/>
          <dgm:animLvl val="lvl"/>
          <dgm:resizeHandles val="exact"/>
        </dgm:presLayoutVars>
      </dgm:prSet>
      <dgm:spPr/>
    </dgm:pt>
    <dgm:pt modelId="{93DDD47E-7BD6-4BFA-B9BF-493C37E883BF}" type="pres">
      <dgm:prSet presAssocID="{999A4327-80AB-427A-959B-75312192F1D3}" presName="boxAndChildren" presStyleCnt="0"/>
      <dgm:spPr/>
    </dgm:pt>
    <dgm:pt modelId="{C291BA72-0588-4585-9A79-01955CC90132}" type="pres">
      <dgm:prSet presAssocID="{999A4327-80AB-427A-959B-75312192F1D3}" presName="parentTextBox" presStyleLbl="node1" presStyleIdx="0" presStyleCnt="2"/>
      <dgm:spPr/>
    </dgm:pt>
    <dgm:pt modelId="{57BC338D-0D82-44F6-8558-58B9EEC56932}" type="pres">
      <dgm:prSet presAssocID="{999A4327-80AB-427A-959B-75312192F1D3}" presName="entireBox" presStyleLbl="node1" presStyleIdx="0" presStyleCnt="2"/>
      <dgm:spPr/>
    </dgm:pt>
    <dgm:pt modelId="{E8D03386-6EB2-4EB3-9DA1-829734455EED}" type="pres">
      <dgm:prSet presAssocID="{999A4327-80AB-427A-959B-75312192F1D3}" presName="descendantBox" presStyleCnt="0"/>
      <dgm:spPr/>
    </dgm:pt>
    <dgm:pt modelId="{6442ADCA-07D1-44BC-987A-B6EB0C1C30D8}" type="pres">
      <dgm:prSet presAssocID="{29830F8D-26BE-4EA2-96BD-1722D7015E40}" presName="childTextBox" presStyleLbl="fgAccFollowNode1" presStyleIdx="0" presStyleCnt="5">
        <dgm:presLayoutVars>
          <dgm:bulletEnabled val="1"/>
        </dgm:presLayoutVars>
      </dgm:prSet>
      <dgm:spPr/>
    </dgm:pt>
    <dgm:pt modelId="{3850509B-3D7E-452B-9C22-A9466D390E28}" type="pres">
      <dgm:prSet presAssocID="{958E44A0-87BD-4997-B7A0-6E0D096E52B0}" presName="childTextBox" presStyleLbl="fgAccFollowNode1" presStyleIdx="1" presStyleCnt="5">
        <dgm:presLayoutVars>
          <dgm:bulletEnabled val="1"/>
        </dgm:presLayoutVars>
      </dgm:prSet>
      <dgm:spPr/>
    </dgm:pt>
    <dgm:pt modelId="{42B1F3F3-2D63-4946-9069-25798048D0A5}" type="pres">
      <dgm:prSet presAssocID="{E9EE233E-B925-464F-8A0E-009E9EB71A4C}" presName="sp" presStyleCnt="0"/>
      <dgm:spPr/>
    </dgm:pt>
    <dgm:pt modelId="{CCC12C54-F52D-4D63-B3D1-89AEC344F7BC}" type="pres">
      <dgm:prSet presAssocID="{A470BA6A-C789-4FE5-B7FC-CABE1CBD8522}" presName="arrowAndChildren" presStyleCnt="0"/>
      <dgm:spPr/>
    </dgm:pt>
    <dgm:pt modelId="{54F9F583-C982-4E2F-AD5E-5D6F8378EEF5}" type="pres">
      <dgm:prSet presAssocID="{A470BA6A-C789-4FE5-B7FC-CABE1CBD8522}" presName="parentTextArrow" presStyleLbl="node1" presStyleIdx="0" presStyleCnt="2"/>
      <dgm:spPr/>
    </dgm:pt>
    <dgm:pt modelId="{7011CBEC-BE06-49D1-8772-28A9B8BB3DED}" type="pres">
      <dgm:prSet presAssocID="{A470BA6A-C789-4FE5-B7FC-CABE1CBD8522}" presName="arrow" presStyleLbl="node1" presStyleIdx="1" presStyleCnt="2"/>
      <dgm:spPr/>
    </dgm:pt>
    <dgm:pt modelId="{7238DA16-2618-4084-9F3B-BE74810ED8DE}" type="pres">
      <dgm:prSet presAssocID="{A470BA6A-C789-4FE5-B7FC-CABE1CBD8522}" presName="descendantArrow" presStyleCnt="0"/>
      <dgm:spPr/>
    </dgm:pt>
    <dgm:pt modelId="{8F264960-C2AD-471E-8522-6869C3BFE434}" type="pres">
      <dgm:prSet presAssocID="{716AADE9-DA16-46E6-AF75-62EB59D282AA}" presName="childTextArrow" presStyleLbl="fgAccFollowNode1" presStyleIdx="2" presStyleCnt="5" custScaleX="78513">
        <dgm:presLayoutVars>
          <dgm:bulletEnabled val="1"/>
        </dgm:presLayoutVars>
      </dgm:prSet>
      <dgm:spPr/>
    </dgm:pt>
    <dgm:pt modelId="{8B5A1C4B-CD30-4A50-A205-63DEAEBEE863}" type="pres">
      <dgm:prSet presAssocID="{1D4DDCE6-2D64-41A5-A3B2-961CD2D5D90E}" presName="childTextArrow" presStyleLbl="fgAccFollowNode1" presStyleIdx="3" presStyleCnt="5" custScaleX="139755" custScaleY="104314">
        <dgm:presLayoutVars>
          <dgm:bulletEnabled val="1"/>
        </dgm:presLayoutVars>
      </dgm:prSet>
      <dgm:spPr/>
    </dgm:pt>
    <dgm:pt modelId="{21C1D398-DE44-434C-9BB6-F94AD420C74B}" type="pres">
      <dgm:prSet presAssocID="{26B5705B-1A45-4404-B5B8-01C35B35EB0D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97868801-1622-4F42-998C-02A5EE4FC1B8}" srcId="{A470BA6A-C789-4FE5-B7FC-CABE1CBD8522}" destId="{1D4DDCE6-2D64-41A5-A3B2-961CD2D5D90E}" srcOrd="1" destOrd="0" parTransId="{B595B3B4-6DA6-4F08-81B5-9ED11B90EEE3}" sibTransId="{D128153E-92C1-40C3-990F-B6A91E4989BD}"/>
    <dgm:cxn modelId="{36C8DB05-BB49-4C8E-8C8E-B969BD5743B9}" type="presOf" srcId="{29830F8D-26BE-4EA2-96BD-1722D7015E40}" destId="{6442ADCA-07D1-44BC-987A-B6EB0C1C30D8}" srcOrd="0" destOrd="0" presId="urn:microsoft.com/office/officeart/2005/8/layout/process4"/>
    <dgm:cxn modelId="{73179A0D-43BF-487E-B3FE-1B7C8A7CBFA9}" type="presOf" srcId="{7F4F525A-02C3-4617-9ACF-9A39F934FE64}" destId="{9B782FB4-B425-42DC-A3DD-A91631856DF8}" srcOrd="0" destOrd="0" presId="urn:microsoft.com/office/officeart/2005/8/layout/process4"/>
    <dgm:cxn modelId="{A4833414-485E-45E0-854E-C6791D8F38B2}" srcId="{999A4327-80AB-427A-959B-75312192F1D3}" destId="{958E44A0-87BD-4997-B7A0-6E0D096E52B0}" srcOrd="1" destOrd="0" parTransId="{67C9288E-ADB5-4686-B707-843BF374DAA8}" sibTransId="{82026D03-7025-4840-9B62-B1D49285A23F}"/>
    <dgm:cxn modelId="{3B7F1A17-9230-4862-96AE-C1DDDFCB8DF0}" srcId="{999A4327-80AB-427A-959B-75312192F1D3}" destId="{29830F8D-26BE-4EA2-96BD-1722D7015E40}" srcOrd="0" destOrd="0" parTransId="{942F20B0-FF41-469A-B01F-E7BAAD20A0B6}" sibTransId="{83B616C4-5A3E-482D-B0E4-A101069DA1BD}"/>
    <dgm:cxn modelId="{C416EB30-27DB-40CB-9705-ED24FE8C49C2}" srcId="{A470BA6A-C789-4FE5-B7FC-CABE1CBD8522}" destId="{716AADE9-DA16-46E6-AF75-62EB59D282AA}" srcOrd="0" destOrd="0" parTransId="{A71DDE5B-3DDA-4AC4-B106-FAE819999709}" sibTransId="{9BF35B8C-AABA-41F9-9F7B-B18D56E76878}"/>
    <dgm:cxn modelId="{6FDC153E-842C-4357-B79C-6A9873B7BCA4}" type="presOf" srcId="{1D4DDCE6-2D64-41A5-A3B2-961CD2D5D90E}" destId="{8B5A1C4B-CD30-4A50-A205-63DEAEBEE863}" srcOrd="0" destOrd="0" presId="urn:microsoft.com/office/officeart/2005/8/layout/process4"/>
    <dgm:cxn modelId="{70769360-B5DB-4E28-A048-0E60FC30AEEF}" type="presOf" srcId="{A470BA6A-C789-4FE5-B7FC-CABE1CBD8522}" destId="{54F9F583-C982-4E2F-AD5E-5D6F8378EEF5}" srcOrd="0" destOrd="0" presId="urn:microsoft.com/office/officeart/2005/8/layout/process4"/>
    <dgm:cxn modelId="{A881D247-0430-4A18-826A-DB8DB7B32D9F}" srcId="{7F4F525A-02C3-4617-9ACF-9A39F934FE64}" destId="{999A4327-80AB-427A-959B-75312192F1D3}" srcOrd="1" destOrd="0" parTransId="{2612DAE3-A4EB-4021-A35F-C96383EABF41}" sibTransId="{EB815160-C001-4309-9822-F245086A621E}"/>
    <dgm:cxn modelId="{DC257B4C-CFDB-4685-B540-1265F28930B9}" type="presOf" srcId="{26B5705B-1A45-4404-B5B8-01C35B35EB0D}" destId="{21C1D398-DE44-434C-9BB6-F94AD420C74B}" srcOrd="0" destOrd="0" presId="urn:microsoft.com/office/officeart/2005/8/layout/process4"/>
    <dgm:cxn modelId="{6028DA6C-A888-4FB1-9754-835476C1CDC2}" type="presOf" srcId="{999A4327-80AB-427A-959B-75312192F1D3}" destId="{C291BA72-0588-4585-9A79-01955CC90132}" srcOrd="0" destOrd="0" presId="urn:microsoft.com/office/officeart/2005/8/layout/process4"/>
    <dgm:cxn modelId="{494B624F-A46A-4EB1-B986-5F547B2FD69F}" type="presOf" srcId="{A470BA6A-C789-4FE5-B7FC-CABE1CBD8522}" destId="{7011CBEC-BE06-49D1-8772-28A9B8BB3DED}" srcOrd="1" destOrd="0" presId="urn:microsoft.com/office/officeart/2005/8/layout/process4"/>
    <dgm:cxn modelId="{825CAB92-D37A-44E9-8513-47724317D7E1}" type="presOf" srcId="{716AADE9-DA16-46E6-AF75-62EB59D282AA}" destId="{8F264960-C2AD-471E-8522-6869C3BFE434}" srcOrd="0" destOrd="0" presId="urn:microsoft.com/office/officeart/2005/8/layout/process4"/>
    <dgm:cxn modelId="{6238BE97-A0A2-475C-B5D7-2B18695ED2F6}" srcId="{A470BA6A-C789-4FE5-B7FC-CABE1CBD8522}" destId="{26B5705B-1A45-4404-B5B8-01C35B35EB0D}" srcOrd="2" destOrd="0" parTransId="{FABFFC20-2ABB-48EE-BC46-1BDC45F91C71}" sibTransId="{424CA26A-7D4A-4330-B2A1-BB5CBEF976CE}"/>
    <dgm:cxn modelId="{4256EAC8-1C1E-4560-A524-41215DA6CC9B}" type="presOf" srcId="{999A4327-80AB-427A-959B-75312192F1D3}" destId="{57BC338D-0D82-44F6-8558-58B9EEC56932}" srcOrd="1" destOrd="0" presId="urn:microsoft.com/office/officeart/2005/8/layout/process4"/>
    <dgm:cxn modelId="{A4DC08CD-9385-43A8-9F65-D878574A8482}" type="presOf" srcId="{958E44A0-87BD-4997-B7A0-6E0D096E52B0}" destId="{3850509B-3D7E-452B-9C22-A9466D390E28}" srcOrd="0" destOrd="0" presId="urn:microsoft.com/office/officeart/2005/8/layout/process4"/>
    <dgm:cxn modelId="{4FBA14D3-9B60-4BC7-A5F1-58BB6405415C}" srcId="{7F4F525A-02C3-4617-9ACF-9A39F934FE64}" destId="{A470BA6A-C789-4FE5-B7FC-CABE1CBD8522}" srcOrd="0" destOrd="0" parTransId="{E7482156-2D93-4AE8-B25E-6E75F509AB67}" sibTransId="{E9EE233E-B925-464F-8A0E-009E9EB71A4C}"/>
    <dgm:cxn modelId="{485219AD-A929-4726-AF8A-EF4AA67D07AA}" type="presParOf" srcId="{9B782FB4-B425-42DC-A3DD-A91631856DF8}" destId="{93DDD47E-7BD6-4BFA-B9BF-493C37E883BF}" srcOrd="0" destOrd="0" presId="urn:microsoft.com/office/officeart/2005/8/layout/process4"/>
    <dgm:cxn modelId="{7E4B779A-44C8-4097-86F9-E199338F1652}" type="presParOf" srcId="{93DDD47E-7BD6-4BFA-B9BF-493C37E883BF}" destId="{C291BA72-0588-4585-9A79-01955CC90132}" srcOrd="0" destOrd="0" presId="urn:microsoft.com/office/officeart/2005/8/layout/process4"/>
    <dgm:cxn modelId="{3F44E28A-8998-4D40-B64F-58C20522E611}" type="presParOf" srcId="{93DDD47E-7BD6-4BFA-B9BF-493C37E883BF}" destId="{57BC338D-0D82-44F6-8558-58B9EEC56932}" srcOrd="1" destOrd="0" presId="urn:microsoft.com/office/officeart/2005/8/layout/process4"/>
    <dgm:cxn modelId="{AC53D938-93D6-489B-B48B-7E11A0FEA41C}" type="presParOf" srcId="{93DDD47E-7BD6-4BFA-B9BF-493C37E883BF}" destId="{E8D03386-6EB2-4EB3-9DA1-829734455EED}" srcOrd="2" destOrd="0" presId="urn:microsoft.com/office/officeart/2005/8/layout/process4"/>
    <dgm:cxn modelId="{CBE644E6-C3E1-478E-8470-DB1BCD8CDB69}" type="presParOf" srcId="{E8D03386-6EB2-4EB3-9DA1-829734455EED}" destId="{6442ADCA-07D1-44BC-987A-B6EB0C1C30D8}" srcOrd="0" destOrd="0" presId="urn:microsoft.com/office/officeart/2005/8/layout/process4"/>
    <dgm:cxn modelId="{05050BEE-7E55-41AB-B09A-F5F4CBFB1CC9}" type="presParOf" srcId="{E8D03386-6EB2-4EB3-9DA1-829734455EED}" destId="{3850509B-3D7E-452B-9C22-A9466D390E28}" srcOrd="1" destOrd="0" presId="urn:microsoft.com/office/officeart/2005/8/layout/process4"/>
    <dgm:cxn modelId="{37BBCE3B-9BE5-431E-9A4D-5214D04374A8}" type="presParOf" srcId="{9B782FB4-B425-42DC-A3DD-A91631856DF8}" destId="{42B1F3F3-2D63-4946-9069-25798048D0A5}" srcOrd="1" destOrd="0" presId="urn:microsoft.com/office/officeart/2005/8/layout/process4"/>
    <dgm:cxn modelId="{8D0299DA-25DD-4C5C-907A-0EF54C67D8C6}" type="presParOf" srcId="{9B782FB4-B425-42DC-A3DD-A91631856DF8}" destId="{CCC12C54-F52D-4D63-B3D1-89AEC344F7BC}" srcOrd="2" destOrd="0" presId="urn:microsoft.com/office/officeart/2005/8/layout/process4"/>
    <dgm:cxn modelId="{3E8A440D-4BD7-4994-9440-BA4282EB46CE}" type="presParOf" srcId="{CCC12C54-F52D-4D63-B3D1-89AEC344F7BC}" destId="{54F9F583-C982-4E2F-AD5E-5D6F8378EEF5}" srcOrd="0" destOrd="0" presId="urn:microsoft.com/office/officeart/2005/8/layout/process4"/>
    <dgm:cxn modelId="{4D5EF1F3-480C-4DC5-9FBA-D2037D5B1789}" type="presParOf" srcId="{CCC12C54-F52D-4D63-B3D1-89AEC344F7BC}" destId="{7011CBEC-BE06-49D1-8772-28A9B8BB3DED}" srcOrd="1" destOrd="0" presId="urn:microsoft.com/office/officeart/2005/8/layout/process4"/>
    <dgm:cxn modelId="{5281413F-8E75-4D29-8228-8677210514C8}" type="presParOf" srcId="{CCC12C54-F52D-4D63-B3D1-89AEC344F7BC}" destId="{7238DA16-2618-4084-9F3B-BE74810ED8DE}" srcOrd="2" destOrd="0" presId="urn:microsoft.com/office/officeart/2005/8/layout/process4"/>
    <dgm:cxn modelId="{ACF36A72-3055-4299-BA15-199BD6C79BAA}" type="presParOf" srcId="{7238DA16-2618-4084-9F3B-BE74810ED8DE}" destId="{8F264960-C2AD-471E-8522-6869C3BFE434}" srcOrd="0" destOrd="0" presId="urn:microsoft.com/office/officeart/2005/8/layout/process4"/>
    <dgm:cxn modelId="{A4C77423-A499-4ADC-8BBE-3A5E08FA2BCD}" type="presParOf" srcId="{7238DA16-2618-4084-9F3B-BE74810ED8DE}" destId="{8B5A1C4B-CD30-4A50-A205-63DEAEBEE863}" srcOrd="1" destOrd="0" presId="urn:microsoft.com/office/officeart/2005/8/layout/process4"/>
    <dgm:cxn modelId="{BCC3C1C1-8DE7-4659-AFBC-733F1FB9D817}" type="presParOf" srcId="{7238DA16-2618-4084-9F3B-BE74810ED8DE}" destId="{21C1D398-DE44-434C-9BB6-F94AD420C74B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4F4106-B30E-4E67-B9AA-FAACB7CCAA8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F48FE65-A2D3-4DF3-9540-1B82BCF12078}">
      <dgm:prSet/>
      <dgm:spPr/>
      <dgm:t>
        <a:bodyPr/>
        <a:lstStyle/>
        <a:p>
          <a:r>
            <a:rPr lang="en-US" sz="2600"/>
            <a:t>Pengguna-an </a:t>
          </a:r>
          <a:r>
            <a:rPr lang="en-ID" sz="2600"/>
            <a:t>Artificial Intelligence (AI)</a:t>
          </a:r>
        </a:p>
      </dgm:t>
    </dgm:pt>
    <dgm:pt modelId="{5CAD05CF-7F2B-4749-9E62-E81D12B145EA}" type="parTrans" cxnId="{F44117B1-9C8F-4E6A-9C23-D587630CDF3A}">
      <dgm:prSet/>
      <dgm:spPr/>
      <dgm:t>
        <a:bodyPr/>
        <a:lstStyle/>
        <a:p>
          <a:endParaRPr lang="en-ID"/>
        </a:p>
      </dgm:t>
    </dgm:pt>
    <dgm:pt modelId="{63739A50-B099-48F9-A225-9A4C956FFB1E}" type="sibTrans" cxnId="{F44117B1-9C8F-4E6A-9C23-D587630CDF3A}">
      <dgm:prSet/>
      <dgm:spPr/>
      <dgm:t>
        <a:bodyPr/>
        <a:lstStyle/>
        <a:p>
          <a:endParaRPr lang="en-ID"/>
        </a:p>
      </dgm:t>
    </dgm:pt>
    <dgm:pt modelId="{A7BD7E13-AD88-4CA1-A551-04827386DA37}">
      <dgm:prSet custT="1"/>
      <dgm:spPr/>
      <dgm:t>
        <a:bodyPr/>
        <a:lstStyle/>
        <a:p>
          <a:r>
            <a:rPr lang="en-ID" sz="2400" dirty="0" err="1"/>
            <a:t>Penggunaan</a:t>
          </a:r>
          <a:r>
            <a:rPr lang="en-ID" sz="2400" dirty="0"/>
            <a:t> </a:t>
          </a:r>
          <a:r>
            <a:rPr lang="en-ID" sz="2400" dirty="0" err="1"/>
            <a:t>perangkat</a:t>
          </a:r>
          <a:r>
            <a:rPr lang="en-ID" sz="2400" dirty="0"/>
            <a:t> </a:t>
          </a:r>
          <a:r>
            <a:rPr lang="en-ID" sz="2400" dirty="0" err="1"/>
            <a:t>lunak</a:t>
          </a:r>
          <a:r>
            <a:rPr lang="en-ID" sz="2400" dirty="0"/>
            <a:t> </a:t>
          </a:r>
          <a:r>
            <a:rPr lang="en-ID" sz="2400" dirty="0" err="1"/>
            <a:t>Kecerdasan</a:t>
          </a:r>
          <a:r>
            <a:rPr lang="en-ID" sz="2400" dirty="0"/>
            <a:t> </a:t>
          </a:r>
          <a:r>
            <a:rPr lang="en-ID" sz="2400" dirty="0" err="1"/>
            <a:t>buatan</a:t>
          </a:r>
          <a:r>
            <a:rPr lang="en-ID" sz="2400" dirty="0"/>
            <a:t>  </a:t>
          </a:r>
          <a:r>
            <a:rPr lang="en-ID" sz="2400" dirty="0" err="1"/>
            <a:t>dalam</a:t>
          </a:r>
          <a:r>
            <a:rPr lang="en-ID" sz="2400" dirty="0"/>
            <a:t> </a:t>
          </a:r>
          <a:r>
            <a:rPr lang="en-ID" sz="2400" dirty="0" err="1"/>
            <a:t>pembelajaran</a:t>
          </a:r>
          <a:r>
            <a:rPr lang="en-ID" sz="2400" dirty="0"/>
            <a:t>.</a:t>
          </a:r>
        </a:p>
      </dgm:t>
    </dgm:pt>
    <dgm:pt modelId="{BA0B6144-F007-4D09-8CDA-68409B3FE10D}" type="parTrans" cxnId="{B3664FC1-4FD3-4A58-8542-B379BE2E0FC1}">
      <dgm:prSet/>
      <dgm:spPr/>
      <dgm:t>
        <a:bodyPr/>
        <a:lstStyle/>
        <a:p>
          <a:endParaRPr lang="en-ID"/>
        </a:p>
      </dgm:t>
    </dgm:pt>
    <dgm:pt modelId="{87D0C2E0-7C48-45AC-8815-2DD4431566BA}" type="sibTrans" cxnId="{B3664FC1-4FD3-4A58-8542-B379BE2E0FC1}">
      <dgm:prSet/>
      <dgm:spPr/>
      <dgm:t>
        <a:bodyPr/>
        <a:lstStyle/>
        <a:p>
          <a:endParaRPr lang="en-ID"/>
        </a:p>
      </dgm:t>
    </dgm:pt>
    <dgm:pt modelId="{5FA92B8C-1CA1-48C5-9000-3D575781B5A4}">
      <dgm:prSet custT="1"/>
      <dgm:spPr/>
      <dgm:t>
        <a:bodyPr/>
        <a:lstStyle/>
        <a:p>
          <a:r>
            <a:rPr lang="en-ID" sz="2400" dirty="0"/>
            <a:t>Banyak </a:t>
          </a:r>
          <a:r>
            <a:rPr lang="en-ID" sz="2400" dirty="0" err="1"/>
            <a:t>kecanggihan</a:t>
          </a:r>
          <a:r>
            <a:rPr lang="en-ID" sz="2400" dirty="0"/>
            <a:t> </a:t>
          </a:r>
          <a:r>
            <a:rPr lang="en-ID" sz="2400" dirty="0" err="1"/>
            <a:t>dari</a:t>
          </a:r>
          <a:r>
            <a:rPr lang="en-ID" sz="2400" dirty="0"/>
            <a:t> </a:t>
          </a:r>
          <a:r>
            <a:rPr lang="en-ID" sz="2400" dirty="0" err="1"/>
            <a:t>metode</a:t>
          </a:r>
          <a:r>
            <a:rPr lang="en-ID" sz="2400" dirty="0"/>
            <a:t> dan </a:t>
          </a:r>
          <a:r>
            <a:rPr lang="en-ID" sz="2400" dirty="0" err="1"/>
            <a:t>penerapan</a:t>
          </a:r>
          <a:r>
            <a:rPr lang="en-ID" sz="2400" dirty="0"/>
            <a:t> AI </a:t>
          </a:r>
          <a:r>
            <a:rPr lang="en-ID" sz="2400" dirty="0" err="1"/>
            <a:t>secara</a:t>
          </a:r>
          <a:r>
            <a:rPr lang="en-ID" sz="2400" dirty="0"/>
            <a:t> </a:t>
          </a:r>
          <a:r>
            <a:rPr lang="en-ID" sz="2400" dirty="0" err="1"/>
            <a:t>luas</a:t>
          </a:r>
          <a:r>
            <a:rPr lang="en-ID" sz="2400" dirty="0"/>
            <a:t> </a:t>
          </a:r>
        </a:p>
      </dgm:t>
    </dgm:pt>
    <dgm:pt modelId="{139E54E0-8387-47DE-8F33-6AC4713B9A6F}" type="parTrans" cxnId="{186DE5DA-DE54-42CF-A519-9184CA27C756}">
      <dgm:prSet/>
      <dgm:spPr/>
      <dgm:t>
        <a:bodyPr/>
        <a:lstStyle/>
        <a:p>
          <a:endParaRPr lang="en-ID"/>
        </a:p>
      </dgm:t>
    </dgm:pt>
    <dgm:pt modelId="{37C7967E-E270-4894-BA0B-320028F4CD2A}" type="sibTrans" cxnId="{186DE5DA-DE54-42CF-A519-9184CA27C756}">
      <dgm:prSet/>
      <dgm:spPr/>
      <dgm:t>
        <a:bodyPr/>
        <a:lstStyle/>
        <a:p>
          <a:endParaRPr lang="en-ID"/>
        </a:p>
      </dgm:t>
    </dgm:pt>
    <dgm:pt modelId="{EF75FBC7-E8A8-4955-8CAC-72CEBBED3056}">
      <dgm:prSet/>
      <dgm:spPr/>
      <dgm:t>
        <a:bodyPr/>
        <a:lstStyle/>
        <a:p>
          <a:r>
            <a:rPr lang="en-ID" dirty="0" err="1"/>
            <a:t>Komputer</a:t>
          </a:r>
          <a:r>
            <a:rPr lang="en-ID" dirty="0"/>
            <a:t> </a:t>
          </a:r>
          <a:r>
            <a:rPr lang="en-ID" dirty="0" err="1"/>
            <a:t>grafik</a:t>
          </a:r>
          <a:r>
            <a:rPr lang="en-ID" dirty="0"/>
            <a:t> </a:t>
          </a:r>
          <a:r>
            <a:rPr lang="en-ID" dirty="0" err="1"/>
            <a:t>seperti</a:t>
          </a:r>
          <a:r>
            <a:rPr lang="en-ID" dirty="0"/>
            <a:t> Virtual Reality dan Augmented Reality</a:t>
          </a:r>
        </a:p>
      </dgm:t>
    </dgm:pt>
    <dgm:pt modelId="{CBF217B2-A54B-4682-9C79-3CC3464B246D}" type="parTrans" cxnId="{CCD968EB-2D57-4D35-A4D2-4C07D3FB8C62}">
      <dgm:prSet/>
      <dgm:spPr/>
      <dgm:t>
        <a:bodyPr/>
        <a:lstStyle/>
        <a:p>
          <a:endParaRPr lang="en-ID"/>
        </a:p>
      </dgm:t>
    </dgm:pt>
    <dgm:pt modelId="{348E30F8-645A-4058-A47D-A9E93DF98668}" type="sibTrans" cxnId="{CCD968EB-2D57-4D35-A4D2-4C07D3FB8C62}">
      <dgm:prSet/>
      <dgm:spPr/>
      <dgm:t>
        <a:bodyPr/>
        <a:lstStyle/>
        <a:p>
          <a:endParaRPr lang="en-ID"/>
        </a:p>
      </dgm:t>
    </dgm:pt>
    <dgm:pt modelId="{2BD20710-C8C7-4DEF-B79F-03B61A58245F}">
      <dgm:prSet/>
      <dgm:spPr/>
      <dgm:t>
        <a:bodyPr/>
        <a:lstStyle/>
        <a:p>
          <a:r>
            <a:rPr lang="en-ID" dirty="0" err="1"/>
            <a:t>Membuat</a:t>
          </a:r>
          <a:r>
            <a:rPr lang="en-ID" dirty="0"/>
            <a:t> </a:t>
          </a:r>
          <a:r>
            <a:rPr lang="en-ID" dirty="0" err="1"/>
            <a:t>elearning</a:t>
          </a:r>
          <a:r>
            <a:rPr lang="en-ID" dirty="0"/>
            <a:t> </a:t>
          </a:r>
          <a:r>
            <a:rPr lang="en-ID" dirty="0" err="1"/>
            <a:t>ke</a:t>
          </a:r>
          <a:r>
            <a:rPr lang="en-ID" dirty="0"/>
            <a:t> </a:t>
          </a:r>
          <a:r>
            <a:rPr lang="en-ID" dirty="0" err="1"/>
            <a:t>tingkat</a:t>
          </a:r>
          <a:r>
            <a:rPr lang="en-ID" dirty="0"/>
            <a:t> </a:t>
          </a:r>
          <a:r>
            <a:rPr lang="en-ID" dirty="0" err="1"/>
            <a:t>lebih</a:t>
          </a:r>
          <a:r>
            <a:rPr lang="en-ID" dirty="0"/>
            <a:t> naik / </a:t>
          </a:r>
          <a:r>
            <a:rPr lang="en-ID" dirty="0" err="1"/>
            <a:t>tinggi</a:t>
          </a:r>
          <a:r>
            <a:rPr lang="en-ID" dirty="0"/>
            <a:t> </a:t>
          </a:r>
        </a:p>
      </dgm:t>
    </dgm:pt>
    <dgm:pt modelId="{5AA62FC7-BFA1-4A6D-942A-71636CB9CB9F}" type="parTrans" cxnId="{21A52692-FB75-4260-A310-B078C462280B}">
      <dgm:prSet/>
      <dgm:spPr/>
      <dgm:t>
        <a:bodyPr/>
        <a:lstStyle/>
        <a:p>
          <a:endParaRPr lang="en-ID"/>
        </a:p>
      </dgm:t>
    </dgm:pt>
    <dgm:pt modelId="{B5415D80-01BB-4FE9-B1AF-C22A0C6FA831}" type="sibTrans" cxnId="{21A52692-FB75-4260-A310-B078C462280B}">
      <dgm:prSet/>
      <dgm:spPr/>
      <dgm:t>
        <a:bodyPr/>
        <a:lstStyle/>
        <a:p>
          <a:endParaRPr lang="en-ID"/>
        </a:p>
      </dgm:t>
    </dgm:pt>
    <dgm:pt modelId="{F0EA0DEA-0F3D-4360-ADEA-AB0C813367BD}">
      <dgm:prSet/>
      <dgm:spPr/>
      <dgm:t>
        <a:bodyPr/>
        <a:lstStyle/>
        <a:p>
          <a:r>
            <a:rPr lang="en-ID" dirty="0" err="1"/>
            <a:t>Tidak</a:t>
          </a:r>
          <a:r>
            <a:rPr lang="en-ID" dirty="0"/>
            <a:t> </a:t>
          </a:r>
          <a:r>
            <a:rPr lang="en-ID" dirty="0" err="1"/>
            <a:t>hanya</a:t>
          </a:r>
          <a:r>
            <a:rPr lang="en-ID" dirty="0"/>
            <a:t> </a:t>
          </a:r>
          <a:r>
            <a:rPr lang="en-ID" dirty="0" err="1"/>
            <a:t>pembelajaran</a:t>
          </a:r>
          <a:r>
            <a:rPr lang="en-ID" dirty="0"/>
            <a:t> </a:t>
          </a:r>
          <a:r>
            <a:rPr lang="en-ID" dirty="0" err="1"/>
            <a:t>berupa</a:t>
          </a:r>
          <a:r>
            <a:rPr lang="en-ID" dirty="0"/>
            <a:t> video, </a:t>
          </a:r>
          <a:r>
            <a:rPr lang="en-ID" dirty="0" err="1"/>
            <a:t>suara</a:t>
          </a:r>
          <a:r>
            <a:rPr lang="en-ID" dirty="0"/>
            <a:t> </a:t>
          </a:r>
          <a:r>
            <a:rPr lang="en-ID" dirty="0" err="1"/>
            <a:t>ataupun</a:t>
          </a:r>
          <a:r>
            <a:rPr lang="en-ID" dirty="0"/>
            <a:t> text, </a:t>
          </a:r>
          <a:r>
            <a:rPr lang="en-ID" dirty="0" err="1"/>
            <a:t>pembelajaran</a:t>
          </a:r>
          <a:r>
            <a:rPr lang="en-ID" dirty="0"/>
            <a:t> </a:t>
          </a:r>
          <a:r>
            <a:rPr lang="en-ID" dirty="0" err="1"/>
            <a:t>bisa</a:t>
          </a:r>
          <a:r>
            <a:rPr lang="en-ID" dirty="0"/>
            <a:t> </a:t>
          </a:r>
          <a:r>
            <a:rPr lang="en-ID" dirty="0" err="1"/>
            <a:t>langsung</a:t>
          </a:r>
          <a:r>
            <a:rPr lang="en-ID" dirty="0"/>
            <a:t> di rasa </a:t>
          </a:r>
          <a:r>
            <a:rPr lang="en-ID" dirty="0" err="1"/>
            <a:t>kan</a:t>
          </a:r>
          <a:r>
            <a:rPr lang="en-ID" dirty="0"/>
            <a:t> </a:t>
          </a:r>
          <a:r>
            <a:rPr lang="en-ID" dirty="0" err="1"/>
            <a:t>seperti</a:t>
          </a:r>
          <a:r>
            <a:rPr lang="en-ID" dirty="0"/>
            <a:t> </a:t>
          </a:r>
          <a:r>
            <a:rPr lang="en-ID" dirty="0" err="1"/>
            <a:t>praktek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hal</a:t>
          </a:r>
          <a:r>
            <a:rPr lang="en-ID" dirty="0"/>
            <a:t> </a:t>
          </a:r>
          <a:r>
            <a:rPr lang="en-ID" dirty="0" err="1"/>
            <a:t>teknis</a:t>
          </a:r>
          <a:endParaRPr lang="en-ID" dirty="0"/>
        </a:p>
      </dgm:t>
    </dgm:pt>
    <dgm:pt modelId="{B1E713FA-D7F2-461D-BFDC-89726D8562A6}" type="parTrans" cxnId="{222B5E62-03D8-45E1-B693-D99494AC546A}">
      <dgm:prSet/>
      <dgm:spPr/>
      <dgm:t>
        <a:bodyPr/>
        <a:lstStyle/>
        <a:p>
          <a:endParaRPr lang="en-ID"/>
        </a:p>
      </dgm:t>
    </dgm:pt>
    <dgm:pt modelId="{4F7E6495-5EEB-4A06-A5B6-A49264BADBB2}" type="sibTrans" cxnId="{222B5E62-03D8-45E1-B693-D99494AC546A}">
      <dgm:prSet/>
      <dgm:spPr/>
      <dgm:t>
        <a:bodyPr/>
        <a:lstStyle/>
        <a:p>
          <a:endParaRPr lang="en-ID"/>
        </a:p>
      </dgm:t>
    </dgm:pt>
    <dgm:pt modelId="{FE667BFB-AAAA-42F0-B5FD-902C32AFFBED}" type="pres">
      <dgm:prSet presAssocID="{5D4F4106-B30E-4E67-B9AA-FAACB7CCAA81}" presName="Name0" presStyleCnt="0">
        <dgm:presLayoutVars>
          <dgm:chMax val="7"/>
          <dgm:chPref val="7"/>
          <dgm:dir/>
        </dgm:presLayoutVars>
      </dgm:prSet>
      <dgm:spPr/>
    </dgm:pt>
    <dgm:pt modelId="{8E6E669D-8FEC-483E-B80F-504630FCCA11}" type="pres">
      <dgm:prSet presAssocID="{5D4F4106-B30E-4E67-B9AA-FAACB7CCAA81}" presName="Name1" presStyleCnt="0"/>
      <dgm:spPr/>
    </dgm:pt>
    <dgm:pt modelId="{3BE550E2-2512-4AE0-A2FD-DF84FF1311B8}" type="pres">
      <dgm:prSet presAssocID="{5D4F4106-B30E-4E67-B9AA-FAACB7CCAA81}" presName="cycle" presStyleCnt="0"/>
      <dgm:spPr/>
    </dgm:pt>
    <dgm:pt modelId="{A66ACE6E-1020-4D47-B74A-008F403B3DE9}" type="pres">
      <dgm:prSet presAssocID="{5D4F4106-B30E-4E67-B9AA-FAACB7CCAA81}" presName="srcNode" presStyleLbl="node1" presStyleIdx="0" presStyleCnt="2"/>
      <dgm:spPr/>
    </dgm:pt>
    <dgm:pt modelId="{FAB746F2-2FE8-4243-A42B-FD5341A780C4}" type="pres">
      <dgm:prSet presAssocID="{5D4F4106-B30E-4E67-B9AA-FAACB7CCAA81}" presName="conn" presStyleLbl="parChTrans1D2" presStyleIdx="0" presStyleCnt="1"/>
      <dgm:spPr/>
    </dgm:pt>
    <dgm:pt modelId="{6E6C05AD-EABF-4F9D-B4CD-5BB7FA4A8BF1}" type="pres">
      <dgm:prSet presAssocID="{5D4F4106-B30E-4E67-B9AA-FAACB7CCAA81}" presName="extraNode" presStyleLbl="node1" presStyleIdx="0" presStyleCnt="2"/>
      <dgm:spPr/>
    </dgm:pt>
    <dgm:pt modelId="{7639997A-9451-489F-B2AB-318C24B3108D}" type="pres">
      <dgm:prSet presAssocID="{5D4F4106-B30E-4E67-B9AA-FAACB7CCAA81}" presName="dstNode" presStyleLbl="node1" presStyleIdx="0" presStyleCnt="2"/>
      <dgm:spPr/>
    </dgm:pt>
    <dgm:pt modelId="{EEE357EA-1BF5-4D5B-9EBF-9437F89BE4AF}" type="pres">
      <dgm:prSet presAssocID="{5F48FE65-A2D3-4DF3-9540-1B82BCF12078}" presName="text_1" presStyleLbl="node1" presStyleIdx="0" presStyleCnt="2" custScaleX="106635" custScaleY="108070">
        <dgm:presLayoutVars>
          <dgm:bulletEnabled val="1"/>
        </dgm:presLayoutVars>
      </dgm:prSet>
      <dgm:spPr/>
    </dgm:pt>
    <dgm:pt modelId="{491333F6-07C9-478B-B59C-3C1C0A2356E3}" type="pres">
      <dgm:prSet presAssocID="{5F48FE65-A2D3-4DF3-9540-1B82BCF12078}" presName="accent_1" presStyleCnt="0"/>
      <dgm:spPr/>
    </dgm:pt>
    <dgm:pt modelId="{808DF2AC-3181-472E-AADC-80D4B19AF760}" type="pres">
      <dgm:prSet presAssocID="{5F48FE65-A2D3-4DF3-9540-1B82BCF12078}" presName="accentRepeatNode" presStyleLbl="solidFgAcc1" presStyleIdx="0" presStyleCnt="2"/>
      <dgm:spPr>
        <a:solidFill>
          <a:schemeClr val="tx2">
            <a:lumMod val="75000"/>
          </a:schemeClr>
        </a:solidFill>
      </dgm:spPr>
    </dgm:pt>
    <dgm:pt modelId="{5F54398F-AF25-45DA-97E4-6DDFB9842095}" type="pres">
      <dgm:prSet presAssocID="{EF75FBC7-E8A8-4955-8CAC-72CEBBED3056}" presName="text_2" presStyleLbl="node1" presStyleIdx="1" presStyleCnt="2" custScaleX="105280" custScaleY="124656">
        <dgm:presLayoutVars>
          <dgm:bulletEnabled val="1"/>
        </dgm:presLayoutVars>
      </dgm:prSet>
      <dgm:spPr/>
    </dgm:pt>
    <dgm:pt modelId="{5B8AA4B8-79CF-4B95-98FC-0F23FF76BDF3}" type="pres">
      <dgm:prSet presAssocID="{EF75FBC7-E8A8-4955-8CAC-72CEBBED3056}" presName="accent_2" presStyleCnt="0"/>
      <dgm:spPr/>
    </dgm:pt>
    <dgm:pt modelId="{92EA4AEC-F248-4B1F-BF05-D72823E3B2AF}" type="pres">
      <dgm:prSet presAssocID="{EF75FBC7-E8A8-4955-8CAC-72CEBBED3056}" presName="accentRepeatNode" presStyleLbl="solidFgAcc1" presStyleIdx="1" presStyleCnt="2"/>
      <dgm:spPr>
        <a:solidFill>
          <a:schemeClr val="tx2"/>
        </a:solidFill>
      </dgm:spPr>
    </dgm:pt>
  </dgm:ptLst>
  <dgm:cxnLst>
    <dgm:cxn modelId="{222B5E62-03D8-45E1-B693-D99494AC546A}" srcId="{EF75FBC7-E8A8-4955-8CAC-72CEBBED3056}" destId="{F0EA0DEA-0F3D-4360-ADEA-AB0C813367BD}" srcOrd="1" destOrd="0" parTransId="{B1E713FA-D7F2-461D-BFDC-89726D8562A6}" sibTransId="{4F7E6495-5EEB-4A06-A5B6-A49264BADBB2}"/>
    <dgm:cxn modelId="{8E10348A-DAB6-4B1A-8CFE-C79F429CA4B7}" type="presOf" srcId="{87D0C2E0-7C48-45AC-8815-2DD4431566BA}" destId="{FAB746F2-2FE8-4243-A42B-FD5341A780C4}" srcOrd="0" destOrd="0" presId="urn:microsoft.com/office/officeart/2008/layout/VerticalCurvedList"/>
    <dgm:cxn modelId="{21A52692-FB75-4260-A310-B078C462280B}" srcId="{EF75FBC7-E8A8-4955-8CAC-72CEBBED3056}" destId="{2BD20710-C8C7-4DEF-B79F-03B61A58245F}" srcOrd="0" destOrd="0" parTransId="{5AA62FC7-BFA1-4A6D-942A-71636CB9CB9F}" sibTransId="{B5415D80-01BB-4FE9-B1AF-C22A0C6FA831}"/>
    <dgm:cxn modelId="{D481769A-6B1B-4216-8B85-2E2979BAF870}" type="presOf" srcId="{A7BD7E13-AD88-4CA1-A551-04827386DA37}" destId="{EEE357EA-1BF5-4D5B-9EBF-9437F89BE4AF}" srcOrd="0" destOrd="1" presId="urn:microsoft.com/office/officeart/2008/layout/VerticalCurvedList"/>
    <dgm:cxn modelId="{F44117B1-9C8F-4E6A-9C23-D587630CDF3A}" srcId="{5D4F4106-B30E-4E67-B9AA-FAACB7CCAA81}" destId="{5F48FE65-A2D3-4DF3-9540-1B82BCF12078}" srcOrd="0" destOrd="0" parTransId="{5CAD05CF-7F2B-4749-9E62-E81D12B145EA}" sibTransId="{63739A50-B099-48F9-A225-9A4C956FFB1E}"/>
    <dgm:cxn modelId="{4D0B68B4-8675-4F95-B1C9-4CC260E57C0C}" type="presOf" srcId="{5FA92B8C-1CA1-48C5-9000-3D575781B5A4}" destId="{EEE357EA-1BF5-4D5B-9EBF-9437F89BE4AF}" srcOrd="0" destOrd="2" presId="urn:microsoft.com/office/officeart/2008/layout/VerticalCurvedList"/>
    <dgm:cxn modelId="{7C5F08B8-8199-498C-9A9F-ACD554FE725D}" type="presOf" srcId="{5F48FE65-A2D3-4DF3-9540-1B82BCF12078}" destId="{EEE357EA-1BF5-4D5B-9EBF-9437F89BE4AF}" srcOrd="0" destOrd="0" presId="urn:microsoft.com/office/officeart/2008/layout/VerticalCurvedList"/>
    <dgm:cxn modelId="{D41A36C1-0A2D-44D9-B1B8-D843D6CA13CE}" type="presOf" srcId="{5D4F4106-B30E-4E67-B9AA-FAACB7CCAA81}" destId="{FE667BFB-AAAA-42F0-B5FD-902C32AFFBED}" srcOrd="0" destOrd="0" presId="urn:microsoft.com/office/officeart/2008/layout/VerticalCurvedList"/>
    <dgm:cxn modelId="{B3664FC1-4FD3-4A58-8542-B379BE2E0FC1}" srcId="{5F48FE65-A2D3-4DF3-9540-1B82BCF12078}" destId="{A7BD7E13-AD88-4CA1-A551-04827386DA37}" srcOrd="0" destOrd="0" parTransId="{BA0B6144-F007-4D09-8CDA-68409B3FE10D}" sibTransId="{87D0C2E0-7C48-45AC-8815-2DD4431566BA}"/>
    <dgm:cxn modelId="{24DE62C9-5635-48DA-9710-052DB35ED02F}" type="presOf" srcId="{2BD20710-C8C7-4DEF-B79F-03B61A58245F}" destId="{5F54398F-AF25-45DA-97E4-6DDFB9842095}" srcOrd="0" destOrd="1" presId="urn:microsoft.com/office/officeart/2008/layout/VerticalCurvedList"/>
    <dgm:cxn modelId="{6909BECD-072F-46F1-B6D7-D2EF6068C125}" type="presOf" srcId="{EF75FBC7-E8A8-4955-8CAC-72CEBBED3056}" destId="{5F54398F-AF25-45DA-97E4-6DDFB9842095}" srcOrd="0" destOrd="0" presId="urn:microsoft.com/office/officeart/2008/layout/VerticalCurvedList"/>
    <dgm:cxn modelId="{186DE5DA-DE54-42CF-A519-9184CA27C756}" srcId="{5F48FE65-A2D3-4DF3-9540-1B82BCF12078}" destId="{5FA92B8C-1CA1-48C5-9000-3D575781B5A4}" srcOrd="1" destOrd="0" parTransId="{139E54E0-8387-47DE-8F33-6AC4713B9A6F}" sibTransId="{37C7967E-E270-4894-BA0B-320028F4CD2A}"/>
    <dgm:cxn modelId="{CCD968EB-2D57-4D35-A4D2-4C07D3FB8C62}" srcId="{5D4F4106-B30E-4E67-B9AA-FAACB7CCAA81}" destId="{EF75FBC7-E8A8-4955-8CAC-72CEBBED3056}" srcOrd="1" destOrd="0" parTransId="{CBF217B2-A54B-4682-9C79-3CC3464B246D}" sibTransId="{348E30F8-645A-4058-A47D-A9E93DF98668}"/>
    <dgm:cxn modelId="{16A686F1-B476-42D8-818B-7FCC28C452D2}" type="presOf" srcId="{F0EA0DEA-0F3D-4360-ADEA-AB0C813367BD}" destId="{5F54398F-AF25-45DA-97E4-6DDFB9842095}" srcOrd="0" destOrd="2" presId="urn:microsoft.com/office/officeart/2008/layout/VerticalCurvedList"/>
    <dgm:cxn modelId="{5602085B-847A-4127-A41D-68643033FB29}" type="presParOf" srcId="{FE667BFB-AAAA-42F0-B5FD-902C32AFFBED}" destId="{8E6E669D-8FEC-483E-B80F-504630FCCA11}" srcOrd="0" destOrd="0" presId="urn:microsoft.com/office/officeart/2008/layout/VerticalCurvedList"/>
    <dgm:cxn modelId="{56284777-C0A1-4D06-9DA6-768D206A0B42}" type="presParOf" srcId="{8E6E669D-8FEC-483E-B80F-504630FCCA11}" destId="{3BE550E2-2512-4AE0-A2FD-DF84FF1311B8}" srcOrd="0" destOrd="0" presId="urn:microsoft.com/office/officeart/2008/layout/VerticalCurvedList"/>
    <dgm:cxn modelId="{0A37B308-A448-421C-86C4-38421A6E4CE2}" type="presParOf" srcId="{3BE550E2-2512-4AE0-A2FD-DF84FF1311B8}" destId="{A66ACE6E-1020-4D47-B74A-008F403B3DE9}" srcOrd="0" destOrd="0" presId="urn:microsoft.com/office/officeart/2008/layout/VerticalCurvedList"/>
    <dgm:cxn modelId="{74C419CA-7F8C-477E-9303-238BE3753B3F}" type="presParOf" srcId="{3BE550E2-2512-4AE0-A2FD-DF84FF1311B8}" destId="{FAB746F2-2FE8-4243-A42B-FD5341A780C4}" srcOrd="1" destOrd="0" presId="urn:microsoft.com/office/officeart/2008/layout/VerticalCurvedList"/>
    <dgm:cxn modelId="{DCCC1F73-B3C7-4CB7-B6BB-6640272F05A1}" type="presParOf" srcId="{3BE550E2-2512-4AE0-A2FD-DF84FF1311B8}" destId="{6E6C05AD-EABF-4F9D-B4CD-5BB7FA4A8BF1}" srcOrd="2" destOrd="0" presId="urn:microsoft.com/office/officeart/2008/layout/VerticalCurvedList"/>
    <dgm:cxn modelId="{AA9DC525-2DE1-47A1-BF87-93D4171670BB}" type="presParOf" srcId="{3BE550E2-2512-4AE0-A2FD-DF84FF1311B8}" destId="{7639997A-9451-489F-B2AB-318C24B3108D}" srcOrd="3" destOrd="0" presId="urn:microsoft.com/office/officeart/2008/layout/VerticalCurvedList"/>
    <dgm:cxn modelId="{6D61DE94-03FD-4FEE-B2AC-5A4BB71A08D8}" type="presParOf" srcId="{8E6E669D-8FEC-483E-B80F-504630FCCA11}" destId="{EEE357EA-1BF5-4D5B-9EBF-9437F89BE4AF}" srcOrd="1" destOrd="0" presId="urn:microsoft.com/office/officeart/2008/layout/VerticalCurvedList"/>
    <dgm:cxn modelId="{B2EE49DD-3B3B-4F8A-80F4-0B50561FB0C3}" type="presParOf" srcId="{8E6E669D-8FEC-483E-B80F-504630FCCA11}" destId="{491333F6-07C9-478B-B59C-3C1C0A2356E3}" srcOrd="2" destOrd="0" presId="urn:microsoft.com/office/officeart/2008/layout/VerticalCurvedList"/>
    <dgm:cxn modelId="{A8CF319E-1F99-47AA-B826-36408BB17BF3}" type="presParOf" srcId="{491333F6-07C9-478B-B59C-3C1C0A2356E3}" destId="{808DF2AC-3181-472E-AADC-80D4B19AF760}" srcOrd="0" destOrd="0" presId="urn:microsoft.com/office/officeart/2008/layout/VerticalCurvedList"/>
    <dgm:cxn modelId="{B4B23E49-9310-48DD-A386-0B1084963674}" type="presParOf" srcId="{8E6E669D-8FEC-483E-B80F-504630FCCA11}" destId="{5F54398F-AF25-45DA-97E4-6DDFB9842095}" srcOrd="3" destOrd="0" presId="urn:microsoft.com/office/officeart/2008/layout/VerticalCurvedList"/>
    <dgm:cxn modelId="{B7A50F76-4443-40D6-8B69-D04FE9898F37}" type="presParOf" srcId="{8E6E669D-8FEC-483E-B80F-504630FCCA11}" destId="{5B8AA4B8-79CF-4B95-98FC-0F23FF76BDF3}" srcOrd="4" destOrd="0" presId="urn:microsoft.com/office/officeart/2008/layout/VerticalCurvedList"/>
    <dgm:cxn modelId="{5FCC1D01-98C4-4E4A-A290-AFBC5A522D09}" type="presParOf" srcId="{5B8AA4B8-79CF-4B95-98FC-0F23FF76BDF3}" destId="{92EA4AEC-F248-4B1F-BF05-D72823E3B2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75FE5B-BB5D-46BA-BB7A-30CC31199623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16955A9-164F-4729-92F7-F02AFAF63F16}">
      <dgm:prSet custT="1"/>
      <dgm:spPr/>
      <dgm:t>
        <a:bodyPr/>
        <a:lstStyle/>
        <a:p>
          <a:r>
            <a:rPr lang="en-US" sz="3600" dirty="0" err="1"/>
            <a:t>Personalisasi</a:t>
          </a:r>
          <a:r>
            <a:rPr lang="en-US" sz="3600" dirty="0"/>
            <a:t> dan game-</a:t>
          </a:r>
          <a:r>
            <a:rPr lang="en-US" sz="3600" dirty="0" err="1"/>
            <a:t>isasi</a:t>
          </a:r>
          <a:endParaRPr lang="en-ID" sz="3600" dirty="0"/>
        </a:p>
      </dgm:t>
    </dgm:pt>
    <dgm:pt modelId="{519F6F03-8064-4A1E-974B-41E67E3862A8}" type="parTrans" cxnId="{DF3801B8-345C-49D9-9443-76B4E815CAC6}">
      <dgm:prSet/>
      <dgm:spPr/>
      <dgm:t>
        <a:bodyPr/>
        <a:lstStyle/>
        <a:p>
          <a:endParaRPr lang="en-ID"/>
        </a:p>
      </dgm:t>
    </dgm:pt>
    <dgm:pt modelId="{B15D5411-67CE-4573-B236-290D8CB22A81}" type="sibTrans" cxnId="{DF3801B8-345C-49D9-9443-76B4E815CAC6}">
      <dgm:prSet/>
      <dgm:spPr/>
      <dgm:t>
        <a:bodyPr/>
        <a:lstStyle/>
        <a:p>
          <a:endParaRPr lang="en-ID"/>
        </a:p>
      </dgm:t>
    </dgm:pt>
    <dgm:pt modelId="{22A9F6C3-F34A-4730-B53C-8697CD707325}">
      <dgm:prSet custT="1"/>
      <dgm:spPr/>
      <dgm:t>
        <a:bodyPr/>
        <a:lstStyle/>
        <a:p>
          <a:r>
            <a:rPr lang="en-US" sz="2800" dirty="0"/>
            <a:t>P</a:t>
          </a:r>
          <a:r>
            <a:rPr lang="id-ID" sz="2800" dirty="0" err="1"/>
            <a:t>embelajaran</a:t>
          </a:r>
          <a:r>
            <a:rPr lang="id-ID" sz="2800" dirty="0"/>
            <a:t> berbasis </a:t>
          </a:r>
          <a:r>
            <a:rPr lang="en-US" sz="2800" dirty="0" err="1"/>
            <a:t>personalisasi</a:t>
          </a:r>
          <a:r>
            <a:rPr lang="en-US" sz="2800" dirty="0"/>
            <a:t> dan </a:t>
          </a:r>
          <a:r>
            <a:rPr lang="id-ID" sz="2800" dirty="0" err="1"/>
            <a:t>game</a:t>
          </a:r>
          <a:r>
            <a:rPr lang="id-ID" sz="2800" dirty="0"/>
            <a:t> aspek </a:t>
          </a:r>
          <a:r>
            <a:rPr lang="id-ID" sz="2800" dirty="0" err="1"/>
            <a:t>eLearning</a:t>
          </a:r>
          <a:r>
            <a:rPr lang="id-ID" sz="2800" dirty="0"/>
            <a:t> ini </a:t>
          </a:r>
          <a:r>
            <a:rPr lang="en-US" sz="2800" dirty="0" err="1"/>
            <a:t>diharapkan</a:t>
          </a:r>
          <a:r>
            <a:rPr lang="en-US" sz="2800" dirty="0"/>
            <a:t>  </a:t>
          </a:r>
          <a:r>
            <a:rPr lang="id-ID" sz="2800" dirty="0"/>
            <a:t>membuat pendidikan menjadi </a:t>
          </a:r>
          <a:r>
            <a:rPr lang="en-US" sz="2800" dirty="0" err="1"/>
            <a:t>lebih</a:t>
          </a:r>
          <a:r>
            <a:rPr lang="en-US" sz="2800" dirty="0"/>
            <a:t> </a:t>
          </a:r>
          <a:r>
            <a:rPr lang="id-ID" sz="2800" dirty="0"/>
            <a:t>menyenangkan</a:t>
          </a:r>
          <a:endParaRPr lang="en-ID" sz="2800" dirty="0"/>
        </a:p>
      </dgm:t>
    </dgm:pt>
    <dgm:pt modelId="{CB41043E-2785-45F6-BFC6-9D0CB2F6A659}" type="parTrans" cxnId="{B96E728E-7283-4585-BD64-EE651F940F5D}">
      <dgm:prSet/>
      <dgm:spPr/>
      <dgm:t>
        <a:bodyPr/>
        <a:lstStyle/>
        <a:p>
          <a:endParaRPr lang="en-ID"/>
        </a:p>
      </dgm:t>
    </dgm:pt>
    <dgm:pt modelId="{6D45BAB7-F689-485D-A276-30ACFEA52EE9}" type="sibTrans" cxnId="{B96E728E-7283-4585-BD64-EE651F940F5D}">
      <dgm:prSet/>
      <dgm:spPr/>
      <dgm:t>
        <a:bodyPr/>
        <a:lstStyle/>
        <a:p>
          <a:endParaRPr lang="en-ID"/>
        </a:p>
      </dgm:t>
    </dgm:pt>
    <dgm:pt modelId="{1D6E2917-09E3-4E78-A58E-0CF6E81EF618}">
      <dgm:prSet custT="1"/>
      <dgm:spPr/>
      <dgm:t>
        <a:bodyPr/>
        <a:lstStyle/>
        <a:p>
          <a:r>
            <a:rPr lang="id-ID" sz="2800" dirty="0"/>
            <a:t>manfaat </a:t>
          </a:r>
          <a:r>
            <a:rPr lang="en-US" sz="2800" dirty="0"/>
            <a:t> game (</a:t>
          </a:r>
          <a:r>
            <a:rPr lang="id-ID" sz="2800" dirty="0"/>
            <a:t>permainan</a:t>
          </a:r>
          <a:r>
            <a:rPr lang="en-US" sz="2800" dirty="0"/>
            <a:t>); </a:t>
          </a:r>
          <a:endParaRPr lang="en-ID" sz="2800" dirty="0"/>
        </a:p>
      </dgm:t>
    </dgm:pt>
    <dgm:pt modelId="{DE59EC3B-F474-4734-9206-62DFB80A1387}" type="parTrans" cxnId="{1E53CE77-2BFB-4D44-A402-3A82AD5C7C21}">
      <dgm:prSet/>
      <dgm:spPr/>
      <dgm:t>
        <a:bodyPr/>
        <a:lstStyle/>
        <a:p>
          <a:endParaRPr lang="en-ID"/>
        </a:p>
      </dgm:t>
    </dgm:pt>
    <dgm:pt modelId="{8A4EF69A-4B2C-48FD-A013-6654EC75C79B}" type="sibTrans" cxnId="{1E53CE77-2BFB-4D44-A402-3A82AD5C7C21}">
      <dgm:prSet/>
      <dgm:spPr/>
      <dgm:t>
        <a:bodyPr/>
        <a:lstStyle/>
        <a:p>
          <a:endParaRPr lang="en-ID"/>
        </a:p>
      </dgm:t>
    </dgm:pt>
    <dgm:pt modelId="{098873D9-50D9-484C-98E8-4F38AFB66F9F}">
      <dgm:prSet custT="1"/>
      <dgm:spPr/>
      <dgm:t>
        <a:bodyPr/>
        <a:lstStyle/>
        <a:p>
          <a:r>
            <a:rPr lang="en-US" sz="2800" dirty="0"/>
            <a:t>D</a:t>
          </a:r>
          <a:r>
            <a:rPr lang="id-ID" sz="2800" dirty="0" err="1"/>
            <a:t>apat</a:t>
          </a:r>
          <a:r>
            <a:rPr lang="id-ID" sz="2800" dirty="0"/>
            <a:t> memberikan aplikasi</a:t>
          </a:r>
          <a:r>
            <a:rPr lang="en-US" sz="2800" dirty="0"/>
            <a:t> </a:t>
          </a:r>
          <a:r>
            <a:rPr lang="en-US" sz="2800" dirty="0" err="1"/>
            <a:t>pengalaman</a:t>
          </a:r>
          <a:r>
            <a:rPr lang="id-ID" sz="2800" dirty="0"/>
            <a:t> langsung, </a:t>
          </a:r>
          <a:endParaRPr lang="en-ID" sz="2800" dirty="0"/>
        </a:p>
      </dgm:t>
    </dgm:pt>
    <dgm:pt modelId="{BE7C5C00-D05A-4789-B22C-BAC5D68B55AB}" type="parTrans" cxnId="{E6629FBC-017F-4ACC-A49D-84D6E04B7B64}">
      <dgm:prSet/>
      <dgm:spPr/>
      <dgm:t>
        <a:bodyPr/>
        <a:lstStyle/>
        <a:p>
          <a:endParaRPr lang="en-ID"/>
        </a:p>
      </dgm:t>
    </dgm:pt>
    <dgm:pt modelId="{F1BA787E-2C24-4EAE-9DC9-85580CEF626C}" type="sibTrans" cxnId="{E6629FBC-017F-4ACC-A49D-84D6E04B7B64}">
      <dgm:prSet/>
      <dgm:spPr/>
      <dgm:t>
        <a:bodyPr/>
        <a:lstStyle/>
        <a:p>
          <a:endParaRPr lang="en-ID"/>
        </a:p>
      </dgm:t>
    </dgm:pt>
    <dgm:pt modelId="{0099A427-800D-4F9C-9FF5-88C1C253260B}">
      <dgm:prSet custT="1"/>
      <dgm:spPr/>
      <dgm:t>
        <a:bodyPr/>
        <a:lstStyle/>
        <a:p>
          <a:r>
            <a:rPr lang="en-US" sz="2800" dirty="0"/>
            <a:t>P</a:t>
          </a:r>
          <a:r>
            <a:rPr lang="id-ID" sz="2800" dirty="0" err="1"/>
            <a:t>emahaman</a:t>
          </a:r>
          <a:r>
            <a:rPr lang="id-ID" sz="2800" dirty="0"/>
            <a:t> meningkat</a:t>
          </a:r>
          <a:r>
            <a:rPr lang="en-US" sz="2800" dirty="0"/>
            <a:t> </a:t>
          </a:r>
          <a:r>
            <a:rPr lang="en-US" sz="2800" dirty="0">
              <a:sym typeface="Wingdings" panose="05000000000000000000" pitchFamily="2" charset="2"/>
            </a:rPr>
            <a:t></a:t>
          </a:r>
          <a:r>
            <a:rPr lang="en-US" sz="2800" dirty="0"/>
            <a:t> </a:t>
          </a:r>
          <a:r>
            <a:rPr lang="id-ID" sz="2800" dirty="0"/>
            <a:t>interaksi dengan</a:t>
          </a:r>
          <a:r>
            <a:rPr lang="en-US" sz="2800" dirty="0"/>
            <a:t> </a:t>
          </a:r>
          <a:r>
            <a:rPr lang="id-ID" sz="2800" dirty="0"/>
            <a:t>materi</a:t>
          </a:r>
          <a:endParaRPr lang="en-ID" sz="2800" dirty="0"/>
        </a:p>
      </dgm:t>
    </dgm:pt>
    <dgm:pt modelId="{FE6F7207-9733-41C9-8143-D9AC120415EE}" type="parTrans" cxnId="{EE8DA330-04A6-405A-95BE-15E0BC3745F4}">
      <dgm:prSet/>
      <dgm:spPr/>
      <dgm:t>
        <a:bodyPr/>
        <a:lstStyle/>
        <a:p>
          <a:endParaRPr lang="en-ID"/>
        </a:p>
      </dgm:t>
    </dgm:pt>
    <dgm:pt modelId="{A457D33B-D174-4B6B-8A16-D43F5A194372}" type="sibTrans" cxnId="{EE8DA330-04A6-405A-95BE-15E0BC3745F4}">
      <dgm:prSet/>
      <dgm:spPr/>
      <dgm:t>
        <a:bodyPr/>
        <a:lstStyle/>
        <a:p>
          <a:endParaRPr lang="en-ID"/>
        </a:p>
      </dgm:t>
    </dgm:pt>
    <dgm:pt modelId="{0ECFF169-3D74-491C-BF03-DC37532E19F7}">
      <dgm:prSet custT="1"/>
      <dgm:spPr/>
      <dgm:t>
        <a:bodyPr/>
        <a:lstStyle/>
        <a:p>
          <a:r>
            <a:rPr lang="id-ID" sz="2800" dirty="0"/>
            <a:t>Keterlibatan</a:t>
          </a:r>
          <a:r>
            <a:rPr lang="en-US" sz="2800" dirty="0"/>
            <a:t>, </a:t>
          </a:r>
          <a:r>
            <a:rPr lang="en-US" sz="2800" dirty="0" err="1"/>
            <a:t>kesenangan</a:t>
          </a:r>
          <a:r>
            <a:rPr lang="en-US" sz="2800" dirty="0"/>
            <a:t> </a:t>
          </a:r>
          <a:r>
            <a:rPr lang="en-US" sz="2800" dirty="0" err="1"/>
            <a:t>maupun</a:t>
          </a:r>
          <a:r>
            <a:rPr lang="en-US" sz="2800" dirty="0"/>
            <a:t> </a:t>
          </a:r>
          <a:r>
            <a:rPr lang="en-US" sz="2800" dirty="0" err="1"/>
            <a:t>tidak</a:t>
          </a:r>
          <a:r>
            <a:rPr lang="en-US" sz="2800" dirty="0"/>
            <a:t>  </a:t>
          </a:r>
          <a:r>
            <a:rPr lang="en-US" sz="2800" dirty="0">
              <a:sym typeface="Wingdings" panose="05000000000000000000" pitchFamily="2" charset="2"/>
            </a:rPr>
            <a:t></a:t>
          </a:r>
          <a:r>
            <a:rPr lang="en-US" sz="2800" dirty="0"/>
            <a:t> </a:t>
          </a:r>
          <a:r>
            <a:rPr lang="en-US" sz="2800" dirty="0" err="1"/>
            <a:t>dapat</a:t>
          </a:r>
          <a:r>
            <a:rPr lang="en-US" sz="2800" dirty="0"/>
            <a:t> </a:t>
          </a:r>
          <a:r>
            <a:rPr lang="en-US" sz="2800" dirty="0" err="1"/>
            <a:t>diukur</a:t>
          </a:r>
          <a:r>
            <a:rPr lang="en-US" sz="2800" dirty="0"/>
            <a:t> </a:t>
          </a:r>
          <a:r>
            <a:rPr lang="en-US" sz="2800" dirty="0" err="1"/>
            <a:t>dengan</a:t>
          </a:r>
          <a:r>
            <a:rPr lang="en-US" sz="2800" dirty="0"/>
            <a:t> Nilai  (value)</a:t>
          </a:r>
          <a:endParaRPr lang="en-ID" sz="2800" dirty="0"/>
        </a:p>
      </dgm:t>
    </dgm:pt>
    <dgm:pt modelId="{A5D7D99F-E3EE-4912-9597-C44A20BE09CE}" type="parTrans" cxnId="{BA3FFD12-A149-4B56-9A99-68119B519727}">
      <dgm:prSet/>
      <dgm:spPr/>
      <dgm:t>
        <a:bodyPr/>
        <a:lstStyle/>
        <a:p>
          <a:endParaRPr lang="en-ID"/>
        </a:p>
      </dgm:t>
    </dgm:pt>
    <dgm:pt modelId="{B3A165C2-3EF7-4D59-B492-C6BE2B43AC3F}" type="sibTrans" cxnId="{BA3FFD12-A149-4B56-9A99-68119B519727}">
      <dgm:prSet/>
      <dgm:spPr/>
      <dgm:t>
        <a:bodyPr/>
        <a:lstStyle/>
        <a:p>
          <a:endParaRPr lang="en-ID"/>
        </a:p>
      </dgm:t>
    </dgm:pt>
    <dgm:pt modelId="{252017EF-A401-4A70-A9B5-8011A88C51B4}" type="pres">
      <dgm:prSet presAssocID="{F675FE5B-BB5D-46BA-BB7A-30CC31199623}" presName="arrowDiagram" presStyleCnt="0">
        <dgm:presLayoutVars>
          <dgm:chMax val="5"/>
          <dgm:dir/>
          <dgm:resizeHandles val="exact"/>
        </dgm:presLayoutVars>
      </dgm:prSet>
      <dgm:spPr/>
    </dgm:pt>
    <dgm:pt modelId="{1EAF6C51-C68B-4541-8138-ECEF9CAF85AB}" type="pres">
      <dgm:prSet presAssocID="{F675FE5B-BB5D-46BA-BB7A-30CC31199623}" presName="arrow" presStyleLbl="bgShp" presStyleIdx="0" presStyleCnt="1"/>
      <dgm:spPr/>
    </dgm:pt>
    <dgm:pt modelId="{94BDA57A-7558-4CB2-B4DD-441807910E6D}" type="pres">
      <dgm:prSet presAssocID="{F675FE5B-BB5D-46BA-BB7A-30CC31199623}" presName="arrowDiagram1" presStyleCnt="0">
        <dgm:presLayoutVars>
          <dgm:bulletEnabled val="1"/>
        </dgm:presLayoutVars>
      </dgm:prSet>
      <dgm:spPr/>
    </dgm:pt>
    <dgm:pt modelId="{9013E91A-A322-4B6A-AD10-A77CE0046D7F}" type="pres">
      <dgm:prSet presAssocID="{716955A9-164F-4729-92F7-F02AFAF63F16}" presName="bullet1" presStyleLbl="node1" presStyleIdx="0" presStyleCnt="1"/>
      <dgm:spPr/>
    </dgm:pt>
    <dgm:pt modelId="{7CB5BCF4-D985-48A7-A421-36E20D9FB502}" type="pres">
      <dgm:prSet presAssocID="{716955A9-164F-4729-92F7-F02AFAF63F16}" presName="textBox1" presStyleLbl="revTx" presStyleIdx="0" presStyleCnt="1" custScaleX="377477" custLinFactNeighborX="-84" custLinFactNeighborY="4682">
        <dgm:presLayoutVars>
          <dgm:bulletEnabled val="1"/>
        </dgm:presLayoutVars>
      </dgm:prSet>
      <dgm:spPr/>
    </dgm:pt>
  </dgm:ptLst>
  <dgm:cxnLst>
    <dgm:cxn modelId="{BA3FFD12-A149-4B56-9A99-68119B519727}" srcId="{1D6E2917-09E3-4E78-A58E-0CF6E81EF618}" destId="{0ECFF169-3D74-491C-BF03-DC37532E19F7}" srcOrd="2" destOrd="0" parTransId="{A5D7D99F-E3EE-4912-9597-C44A20BE09CE}" sibTransId="{B3A165C2-3EF7-4D59-B492-C6BE2B43AC3F}"/>
    <dgm:cxn modelId="{A4335919-52DF-4500-B4D4-14AA912FFA5B}" type="presOf" srcId="{F675FE5B-BB5D-46BA-BB7A-30CC31199623}" destId="{252017EF-A401-4A70-A9B5-8011A88C51B4}" srcOrd="0" destOrd="0" presId="urn:microsoft.com/office/officeart/2005/8/layout/arrow2"/>
    <dgm:cxn modelId="{EE8DA330-04A6-405A-95BE-15E0BC3745F4}" srcId="{1D6E2917-09E3-4E78-A58E-0CF6E81EF618}" destId="{0099A427-800D-4F9C-9FF5-88C1C253260B}" srcOrd="1" destOrd="0" parTransId="{FE6F7207-9733-41C9-8143-D9AC120415EE}" sibTransId="{A457D33B-D174-4B6B-8A16-D43F5A194372}"/>
    <dgm:cxn modelId="{D7913E64-8D55-4F5E-A421-2C662C23A9EA}" type="presOf" srcId="{0ECFF169-3D74-491C-BF03-DC37532E19F7}" destId="{7CB5BCF4-D985-48A7-A421-36E20D9FB502}" srcOrd="0" destOrd="5" presId="urn:microsoft.com/office/officeart/2005/8/layout/arrow2"/>
    <dgm:cxn modelId="{1E53CE77-2BFB-4D44-A402-3A82AD5C7C21}" srcId="{716955A9-164F-4729-92F7-F02AFAF63F16}" destId="{1D6E2917-09E3-4E78-A58E-0CF6E81EF618}" srcOrd="1" destOrd="0" parTransId="{DE59EC3B-F474-4734-9206-62DFB80A1387}" sibTransId="{8A4EF69A-4B2C-48FD-A013-6654EC75C79B}"/>
    <dgm:cxn modelId="{BD07FA87-3F09-4563-BAC8-108438968963}" type="presOf" srcId="{716955A9-164F-4729-92F7-F02AFAF63F16}" destId="{7CB5BCF4-D985-48A7-A421-36E20D9FB502}" srcOrd="0" destOrd="0" presId="urn:microsoft.com/office/officeart/2005/8/layout/arrow2"/>
    <dgm:cxn modelId="{B96E728E-7283-4585-BD64-EE651F940F5D}" srcId="{716955A9-164F-4729-92F7-F02AFAF63F16}" destId="{22A9F6C3-F34A-4730-B53C-8697CD707325}" srcOrd="0" destOrd="0" parTransId="{CB41043E-2785-45F6-BFC6-9D0CB2F6A659}" sibTransId="{6D45BAB7-F689-485D-A276-30ACFEA52EE9}"/>
    <dgm:cxn modelId="{2934B68E-26D0-48AA-BB1F-C7556B4F773C}" type="presOf" srcId="{0099A427-800D-4F9C-9FF5-88C1C253260B}" destId="{7CB5BCF4-D985-48A7-A421-36E20D9FB502}" srcOrd="0" destOrd="4" presId="urn:microsoft.com/office/officeart/2005/8/layout/arrow2"/>
    <dgm:cxn modelId="{DF3801B8-345C-49D9-9443-76B4E815CAC6}" srcId="{F675FE5B-BB5D-46BA-BB7A-30CC31199623}" destId="{716955A9-164F-4729-92F7-F02AFAF63F16}" srcOrd="0" destOrd="0" parTransId="{519F6F03-8064-4A1E-974B-41E67E3862A8}" sibTransId="{B15D5411-67CE-4573-B236-290D8CB22A81}"/>
    <dgm:cxn modelId="{E6629FBC-017F-4ACC-A49D-84D6E04B7B64}" srcId="{1D6E2917-09E3-4E78-A58E-0CF6E81EF618}" destId="{098873D9-50D9-484C-98E8-4F38AFB66F9F}" srcOrd="0" destOrd="0" parTransId="{BE7C5C00-D05A-4789-B22C-BAC5D68B55AB}" sibTransId="{F1BA787E-2C24-4EAE-9DC9-85580CEF626C}"/>
    <dgm:cxn modelId="{9EA5F6CA-8366-4745-B83E-B43E2A277F68}" type="presOf" srcId="{098873D9-50D9-484C-98E8-4F38AFB66F9F}" destId="{7CB5BCF4-D985-48A7-A421-36E20D9FB502}" srcOrd="0" destOrd="3" presId="urn:microsoft.com/office/officeart/2005/8/layout/arrow2"/>
    <dgm:cxn modelId="{B90DFFD2-1964-44FF-9E8C-8FF72973300F}" type="presOf" srcId="{22A9F6C3-F34A-4730-B53C-8697CD707325}" destId="{7CB5BCF4-D985-48A7-A421-36E20D9FB502}" srcOrd="0" destOrd="1" presId="urn:microsoft.com/office/officeart/2005/8/layout/arrow2"/>
    <dgm:cxn modelId="{1A764FF7-8F01-4114-89AE-337E2C218ABC}" type="presOf" srcId="{1D6E2917-09E3-4E78-A58E-0CF6E81EF618}" destId="{7CB5BCF4-D985-48A7-A421-36E20D9FB502}" srcOrd="0" destOrd="2" presId="urn:microsoft.com/office/officeart/2005/8/layout/arrow2"/>
    <dgm:cxn modelId="{FA864E62-0B36-42FE-A9C2-D7050EA5B254}" type="presParOf" srcId="{252017EF-A401-4A70-A9B5-8011A88C51B4}" destId="{1EAF6C51-C68B-4541-8138-ECEF9CAF85AB}" srcOrd="0" destOrd="0" presId="urn:microsoft.com/office/officeart/2005/8/layout/arrow2"/>
    <dgm:cxn modelId="{00A1EDCB-C968-459E-9D7A-12A5F4FAAA1F}" type="presParOf" srcId="{252017EF-A401-4A70-A9B5-8011A88C51B4}" destId="{94BDA57A-7558-4CB2-B4DD-441807910E6D}" srcOrd="1" destOrd="0" presId="urn:microsoft.com/office/officeart/2005/8/layout/arrow2"/>
    <dgm:cxn modelId="{77F16A5C-1517-4DDA-8280-9DD53F015052}" type="presParOf" srcId="{94BDA57A-7558-4CB2-B4DD-441807910E6D}" destId="{9013E91A-A322-4B6A-AD10-A77CE0046D7F}" srcOrd="0" destOrd="0" presId="urn:microsoft.com/office/officeart/2005/8/layout/arrow2"/>
    <dgm:cxn modelId="{64C5AAA4-56B9-4E16-B35B-9C3DB3A4060A}" type="presParOf" srcId="{94BDA57A-7558-4CB2-B4DD-441807910E6D}" destId="{7CB5BCF4-D985-48A7-A421-36E20D9FB502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551D38-8352-4DC5-A31B-D6E26226D42D}" type="doc">
      <dgm:prSet loTypeId="urn:microsoft.com/office/officeart/2005/8/layout/arrow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0311A0A-1F80-47D2-8E63-D48BA2CD5826}">
      <dgm:prSet/>
      <dgm:spPr/>
      <dgm:t>
        <a:bodyPr/>
        <a:lstStyle/>
        <a:p>
          <a:endParaRPr lang="en-ID"/>
        </a:p>
      </dgm:t>
    </dgm:pt>
    <dgm:pt modelId="{53B1242A-F390-48D2-B338-2F01C3962146}" type="parTrans" cxnId="{8A9A9D35-5EBA-4088-B6A8-468607E05FAF}">
      <dgm:prSet/>
      <dgm:spPr/>
      <dgm:t>
        <a:bodyPr/>
        <a:lstStyle/>
        <a:p>
          <a:endParaRPr lang="en-ID"/>
        </a:p>
      </dgm:t>
    </dgm:pt>
    <dgm:pt modelId="{021144D1-DF63-4745-B598-354118B7BE50}" type="sibTrans" cxnId="{8A9A9D35-5EBA-4088-B6A8-468607E05FAF}">
      <dgm:prSet/>
      <dgm:spPr/>
      <dgm:t>
        <a:bodyPr/>
        <a:lstStyle/>
        <a:p>
          <a:endParaRPr lang="en-ID"/>
        </a:p>
      </dgm:t>
    </dgm:pt>
    <dgm:pt modelId="{A3C2697C-D250-4AFA-B57B-B4864B1E47F1}">
      <dgm:prSet/>
      <dgm:spPr/>
      <dgm:t>
        <a:bodyPr/>
        <a:lstStyle/>
        <a:p>
          <a:r>
            <a:rPr lang="en-US" dirty="0"/>
            <a:t>change your life ! ! !</a:t>
          </a:r>
          <a:endParaRPr lang="en-ID" dirty="0"/>
        </a:p>
      </dgm:t>
    </dgm:pt>
    <dgm:pt modelId="{7708FEA4-5DA0-466F-BE25-CAF9C124321F}" type="parTrans" cxnId="{52CE59AE-2E1A-4807-A24F-9E02161742B7}">
      <dgm:prSet/>
      <dgm:spPr/>
      <dgm:t>
        <a:bodyPr/>
        <a:lstStyle/>
        <a:p>
          <a:endParaRPr lang="en-ID"/>
        </a:p>
      </dgm:t>
    </dgm:pt>
    <dgm:pt modelId="{38720153-2B08-4342-AB7F-1C5679D9B56E}" type="sibTrans" cxnId="{52CE59AE-2E1A-4807-A24F-9E02161742B7}">
      <dgm:prSet/>
      <dgm:spPr/>
      <dgm:t>
        <a:bodyPr/>
        <a:lstStyle/>
        <a:p>
          <a:endParaRPr lang="en-ID"/>
        </a:p>
      </dgm:t>
    </dgm:pt>
    <dgm:pt modelId="{008FBE65-47AD-41DC-911A-49D9C40C0976}" type="pres">
      <dgm:prSet presAssocID="{BC551D38-8352-4DC5-A31B-D6E26226D42D}" presName="compositeShape" presStyleCnt="0">
        <dgm:presLayoutVars>
          <dgm:chMax val="2"/>
          <dgm:dir/>
          <dgm:resizeHandles val="exact"/>
        </dgm:presLayoutVars>
      </dgm:prSet>
      <dgm:spPr/>
    </dgm:pt>
    <dgm:pt modelId="{39FAD550-7025-4DB1-B5D5-18013BDE72C4}" type="pres">
      <dgm:prSet presAssocID="{BC551D38-8352-4DC5-A31B-D6E26226D42D}" presName="ribbon" presStyleLbl="node1" presStyleIdx="0" presStyleCnt="1" custScaleX="80301" custScaleY="59856" custLinFactNeighborX="0" custLinFactNeighborY="2582"/>
      <dgm:spPr/>
    </dgm:pt>
    <dgm:pt modelId="{81989366-3C1B-4394-AC75-C5096F68C12C}" type="pres">
      <dgm:prSet presAssocID="{BC551D38-8352-4DC5-A31B-D6E26226D42D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29C32BCE-86C1-4648-B838-4B2F6FCC6368}" type="pres">
      <dgm:prSet presAssocID="{BC551D38-8352-4DC5-A31B-D6E26226D42D}" presName="rightArrowText" presStyleLbl="node1" presStyleIdx="0" presStyleCnt="1" custScaleX="88078" custScaleY="52057">
        <dgm:presLayoutVars>
          <dgm:chMax val="0"/>
          <dgm:bulletEnabled val="1"/>
        </dgm:presLayoutVars>
      </dgm:prSet>
      <dgm:spPr/>
    </dgm:pt>
  </dgm:ptLst>
  <dgm:cxnLst>
    <dgm:cxn modelId="{6E3A630D-10F2-4526-9843-A773F284E662}" type="presOf" srcId="{A3C2697C-D250-4AFA-B57B-B4864B1E47F1}" destId="{29C32BCE-86C1-4648-B838-4B2F6FCC6368}" srcOrd="0" destOrd="0" presId="urn:microsoft.com/office/officeart/2005/8/layout/arrow6"/>
    <dgm:cxn modelId="{8A9A9D35-5EBA-4088-B6A8-468607E05FAF}" srcId="{BC551D38-8352-4DC5-A31B-D6E26226D42D}" destId="{50311A0A-1F80-47D2-8E63-D48BA2CD5826}" srcOrd="0" destOrd="0" parTransId="{53B1242A-F390-48D2-B338-2F01C3962146}" sibTransId="{021144D1-DF63-4745-B598-354118B7BE50}"/>
    <dgm:cxn modelId="{52CE59AE-2E1A-4807-A24F-9E02161742B7}" srcId="{BC551D38-8352-4DC5-A31B-D6E26226D42D}" destId="{A3C2697C-D250-4AFA-B57B-B4864B1E47F1}" srcOrd="1" destOrd="0" parTransId="{7708FEA4-5DA0-466F-BE25-CAF9C124321F}" sibTransId="{38720153-2B08-4342-AB7F-1C5679D9B56E}"/>
    <dgm:cxn modelId="{C63711DC-101B-4A65-96AD-937BD24387A2}" type="presOf" srcId="{50311A0A-1F80-47D2-8E63-D48BA2CD5826}" destId="{81989366-3C1B-4394-AC75-C5096F68C12C}" srcOrd="0" destOrd="0" presId="urn:microsoft.com/office/officeart/2005/8/layout/arrow6"/>
    <dgm:cxn modelId="{159145E1-4309-4A11-BA3D-EDEA38F712E0}" type="presOf" srcId="{BC551D38-8352-4DC5-A31B-D6E26226D42D}" destId="{008FBE65-47AD-41DC-911A-49D9C40C0976}" srcOrd="0" destOrd="0" presId="urn:microsoft.com/office/officeart/2005/8/layout/arrow6"/>
    <dgm:cxn modelId="{EC08C223-D7D4-4ADD-85EA-3B6FBC8906D5}" type="presParOf" srcId="{008FBE65-47AD-41DC-911A-49D9C40C0976}" destId="{39FAD550-7025-4DB1-B5D5-18013BDE72C4}" srcOrd="0" destOrd="0" presId="urn:microsoft.com/office/officeart/2005/8/layout/arrow6"/>
    <dgm:cxn modelId="{C52F09F3-6548-4B77-8B34-5049B7B6CD2B}" type="presParOf" srcId="{008FBE65-47AD-41DC-911A-49D9C40C0976}" destId="{81989366-3C1B-4394-AC75-C5096F68C12C}" srcOrd="1" destOrd="0" presId="urn:microsoft.com/office/officeart/2005/8/layout/arrow6"/>
    <dgm:cxn modelId="{DBBF48E6-16D3-4303-8C9B-285F72FA9BB8}" type="presParOf" srcId="{008FBE65-47AD-41DC-911A-49D9C40C0976}" destId="{29C32BCE-86C1-4648-B838-4B2F6FCC636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96D3F-4416-47D8-84FE-6E103F4063A6}">
      <dsp:nvSpPr>
        <dsp:cNvPr id="0" name=""/>
        <dsp:cNvSpPr/>
      </dsp:nvSpPr>
      <dsp:spPr>
        <a:xfrm>
          <a:off x="0" y="17141"/>
          <a:ext cx="4468096" cy="157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Keadaan</a:t>
          </a:r>
          <a:r>
            <a:rPr lang="en-US" sz="2500" kern="1200" dirty="0"/>
            <a:t> </a:t>
          </a:r>
          <a:r>
            <a:rPr lang="en-US" sz="2500" kern="1200" dirty="0" err="1"/>
            <a:t>Pandemi</a:t>
          </a:r>
          <a:r>
            <a:rPr lang="en-US" sz="2500" kern="1200" dirty="0"/>
            <a:t> Covid</a:t>
          </a:r>
          <a:endParaRPr lang="en-ID" sz="2500" kern="1200" dirty="0"/>
        </a:p>
      </dsp:txBody>
      <dsp:txXfrm>
        <a:off x="46188" y="63329"/>
        <a:ext cx="2766417" cy="1484599"/>
      </dsp:txXfrm>
    </dsp:sp>
    <dsp:sp modelId="{E9037BE4-BBCF-44C1-BEF8-C955EE6A14C7}">
      <dsp:nvSpPr>
        <dsp:cNvPr id="0" name=""/>
        <dsp:cNvSpPr/>
      </dsp:nvSpPr>
      <dsp:spPr>
        <a:xfrm>
          <a:off x="394243" y="1839804"/>
          <a:ext cx="4468096" cy="157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Mempercepat</a:t>
          </a:r>
          <a:r>
            <a:rPr lang="en-US" sz="2500" kern="1200" dirty="0"/>
            <a:t> </a:t>
          </a:r>
          <a:r>
            <a:rPr lang="en-US" sz="2500" kern="1200" dirty="0" err="1"/>
            <a:t>penerapan</a:t>
          </a:r>
          <a:r>
            <a:rPr lang="en-US" sz="2500" kern="1200" dirty="0"/>
            <a:t> </a:t>
          </a:r>
          <a:r>
            <a:rPr lang="en-US" sz="2500" kern="1200" dirty="0" err="1"/>
            <a:t>teknologi</a:t>
          </a:r>
          <a:r>
            <a:rPr lang="en-US" sz="2500" kern="1200" dirty="0"/>
            <a:t> yang </a:t>
          </a:r>
          <a:r>
            <a:rPr lang="en-US" sz="2500" kern="1200" dirty="0" err="1"/>
            <a:t>ada</a:t>
          </a:r>
          <a:r>
            <a:rPr lang="en-US" sz="2500" kern="1200" dirty="0"/>
            <a:t> dan </a:t>
          </a:r>
          <a:endParaRPr lang="en-ID" sz="2500" kern="1200" dirty="0"/>
        </a:p>
      </dsp:txBody>
      <dsp:txXfrm>
        <a:off x="440431" y="1885992"/>
        <a:ext cx="2956442" cy="1484599"/>
      </dsp:txXfrm>
    </dsp:sp>
    <dsp:sp modelId="{0C202CAB-0630-47D0-8821-C2D688613714}">
      <dsp:nvSpPr>
        <dsp:cNvPr id="0" name=""/>
        <dsp:cNvSpPr/>
      </dsp:nvSpPr>
      <dsp:spPr>
        <a:xfrm>
          <a:off x="788487" y="3679608"/>
          <a:ext cx="4468096" cy="157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Manusia</a:t>
          </a:r>
          <a:r>
            <a:rPr lang="en-US" sz="2500" kern="1200" dirty="0"/>
            <a:t> Ber-</a:t>
          </a:r>
          <a:r>
            <a:rPr lang="en-US" sz="2500" kern="1200" dirty="0" err="1"/>
            <a:t>inovasi</a:t>
          </a:r>
          <a:r>
            <a:rPr lang="en-US" sz="2500" kern="1200" dirty="0"/>
            <a:t> </a:t>
          </a:r>
          <a:r>
            <a:rPr lang="en-US" sz="2500" kern="1200" dirty="0" err="1"/>
            <a:t>serta</a:t>
          </a:r>
          <a:r>
            <a:rPr lang="en-US" sz="2500" kern="1200" dirty="0"/>
            <a:t> </a:t>
          </a:r>
          <a:r>
            <a:rPr lang="en-US" sz="2500" kern="1200" dirty="0" err="1"/>
            <a:t>lebih</a:t>
          </a:r>
          <a:r>
            <a:rPr lang="en-US" sz="2500" kern="1200" dirty="0"/>
            <a:t> </a:t>
          </a:r>
          <a:r>
            <a:rPr lang="en-US" sz="2500" kern="1200" dirty="0" err="1"/>
            <a:t>berkreatif</a:t>
          </a:r>
          <a:endParaRPr lang="en-ID" sz="2500" kern="1200" dirty="0"/>
        </a:p>
      </dsp:txBody>
      <dsp:txXfrm>
        <a:off x="834675" y="3725796"/>
        <a:ext cx="2956442" cy="1484599"/>
      </dsp:txXfrm>
    </dsp:sp>
    <dsp:sp modelId="{B29B957E-4F57-4B7F-8A64-D3F1DF429486}">
      <dsp:nvSpPr>
        <dsp:cNvPr id="0" name=""/>
        <dsp:cNvSpPr/>
      </dsp:nvSpPr>
      <dsp:spPr>
        <a:xfrm>
          <a:off x="3443062" y="1195872"/>
          <a:ext cx="1025033" cy="1025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600" kern="1200"/>
        </a:p>
      </dsp:txBody>
      <dsp:txXfrm>
        <a:off x="3673694" y="1195872"/>
        <a:ext cx="563769" cy="771337"/>
      </dsp:txXfrm>
    </dsp:sp>
    <dsp:sp modelId="{8BE1961C-534F-43F8-A7C1-60A4C9E6EA6D}">
      <dsp:nvSpPr>
        <dsp:cNvPr id="0" name=""/>
        <dsp:cNvSpPr/>
      </dsp:nvSpPr>
      <dsp:spPr>
        <a:xfrm>
          <a:off x="3837306" y="3025164"/>
          <a:ext cx="1025033" cy="1025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600" kern="1200"/>
        </a:p>
      </dsp:txBody>
      <dsp:txXfrm>
        <a:off x="4067938" y="3025164"/>
        <a:ext cx="563769" cy="771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DB74B-62B0-4A70-8D79-0A4D94958578}">
      <dsp:nvSpPr>
        <dsp:cNvPr id="0" name=""/>
        <dsp:cNvSpPr/>
      </dsp:nvSpPr>
      <dsp:spPr>
        <a:xfrm>
          <a:off x="0" y="0"/>
          <a:ext cx="8806425" cy="13386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/>
            <a:t>Suatu sistem atau konsep pembelajaran yang menggunakan dan memanfaatkan teknologi terutama teknologi informasi dalam proses belajar- mengajar.</a:t>
          </a:r>
        </a:p>
      </dsp:txBody>
      <dsp:txXfrm>
        <a:off x="39209" y="39209"/>
        <a:ext cx="7361883" cy="1260263"/>
      </dsp:txXfrm>
    </dsp:sp>
    <dsp:sp modelId="{5581AEE5-4581-468F-95CD-1096EFFC6F4C}">
      <dsp:nvSpPr>
        <dsp:cNvPr id="0" name=""/>
        <dsp:cNvSpPr/>
      </dsp:nvSpPr>
      <dsp:spPr>
        <a:xfrm>
          <a:off x="777037" y="1561795"/>
          <a:ext cx="8806425" cy="13386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/>
            <a:t>Menggunakan Learning Management System (LMS)</a:t>
          </a:r>
        </a:p>
      </dsp:txBody>
      <dsp:txXfrm>
        <a:off x="816246" y="1601004"/>
        <a:ext cx="7080827" cy="1260263"/>
      </dsp:txXfrm>
    </dsp:sp>
    <dsp:sp modelId="{522D1A59-3B3F-4593-8AA3-12AEE47BF953}">
      <dsp:nvSpPr>
        <dsp:cNvPr id="0" name=""/>
        <dsp:cNvSpPr/>
      </dsp:nvSpPr>
      <dsp:spPr>
        <a:xfrm>
          <a:off x="1554075" y="3123590"/>
          <a:ext cx="8806425" cy="13386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/>
            <a:t>Pembelajaran konvensional (tatap muka) VS E-learning ???</a:t>
          </a:r>
        </a:p>
      </dsp:txBody>
      <dsp:txXfrm>
        <a:off x="1593284" y="3162799"/>
        <a:ext cx="7080827" cy="1260263"/>
      </dsp:txXfrm>
    </dsp:sp>
    <dsp:sp modelId="{F2876301-2AC5-4428-9A27-ED94C7F4E5EC}">
      <dsp:nvSpPr>
        <dsp:cNvPr id="0" name=""/>
        <dsp:cNvSpPr/>
      </dsp:nvSpPr>
      <dsp:spPr>
        <a:xfrm>
          <a:off x="7936282" y="1015166"/>
          <a:ext cx="870143" cy="8701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600" kern="1200"/>
        </a:p>
      </dsp:txBody>
      <dsp:txXfrm>
        <a:off x="8132064" y="1015166"/>
        <a:ext cx="478579" cy="654783"/>
      </dsp:txXfrm>
    </dsp:sp>
    <dsp:sp modelId="{5CA11CC1-841D-473A-8E5E-C18342988407}">
      <dsp:nvSpPr>
        <dsp:cNvPr id="0" name=""/>
        <dsp:cNvSpPr/>
      </dsp:nvSpPr>
      <dsp:spPr>
        <a:xfrm>
          <a:off x="8713320" y="2568037"/>
          <a:ext cx="870143" cy="8701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600" kern="1200"/>
        </a:p>
      </dsp:txBody>
      <dsp:txXfrm>
        <a:off x="8909102" y="2568037"/>
        <a:ext cx="478579" cy="6547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C338D-0D82-44F6-8558-58B9EEC56932}">
      <dsp:nvSpPr>
        <dsp:cNvPr id="0" name=""/>
        <dsp:cNvSpPr/>
      </dsp:nvSpPr>
      <dsp:spPr>
        <a:xfrm>
          <a:off x="0" y="3136943"/>
          <a:ext cx="11198329" cy="2058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Pembelajaran harus ber-adapatasi terhadap masa sekarang untuk besok</a:t>
          </a:r>
          <a:endParaRPr lang="en-ID" sz="2900" kern="1200"/>
        </a:p>
      </dsp:txBody>
      <dsp:txXfrm>
        <a:off x="0" y="3136943"/>
        <a:ext cx="11198329" cy="1111414"/>
      </dsp:txXfrm>
    </dsp:sp>
    <dsp:sp modelId="{6442ADCA-07D1-44BC-987A-B6EB0C1C30D8}">
      <dsp:nvSpPr>
        <dsp:cNvPr id="0" name=""/>
        <dsp:cNvSpPr/>
      </dsp:nvSpPr>
      <dsp:spPr>
        <a:xfrm>
          <a:off x="0" y="4207193"/>
          <a:ext cx="5599164" cy="946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</a:t>
          </a:r>
          <a:r>
            <a:rPr lang="id-ID" sz="2000" kern="1200" dirty="0" err="1"/>
            <a:t>umber</a:t>
          </a:r>
          <a:r>
            <a:rPr lang="id-ID" sz="2000" kern="1200" dirty="0"/>
            <a:t> daya, kegiatan, proyek, dan tugas disesuaikan dengan kebutuhan individu</a:t>
          </a:r>
          <a:r>
            <a:rPr lang="en-US" sz="2000" kern="1200" dirty="0"/>
            <a:t> (micro-learning)</a:t>
          </a:r>
          <a:endParaRPr lang="en-ID" sz="2000" kern="1200" dirty="0"/>
        </a:p>
      </dsp:txBody>
      <dsp:txXfrm>
        <a:off x="0" y="4207193"/>
        <a:ext cx="5599164" cy="946760"/>
      </dsp:txXfrm>
    </dsp:sp>
    <dsp:sp modelId="{3850509B-3D7E-452B-9C22-A9466D390E28}">
      <dsp:nvSpPr>
        <dsp:cNvPr id="0" name=""/>
        <dsp:cNvSpPr/>
      </dsp:nvSpPr>
      <dsp:spPr>
        <a:xfrm>
          <a:off x="5599164" y="4207193"/>
          <a:ext cx="5599164" cy="946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Pengukuran</a:t>
          </a:r>
          <a:r>
            <a:rPr lang="en-US" sz="2000" kern="1200" dirty="0"/>
            <a:t> </a:t>
          </a:r>
          <a:r>
            <a:rPr lang="en-US" sz="2000" kern="1200" dirty="0" err="1"/>
            <a:t>bisa</a:t>
          </a:r>
          <a:r>
            <a:rPr lang="en-US" sz="2000" kern="1200" dirty="0"/>
            <a:t> di </a:t>
          </a:r>
          <a:r>
            <a:rPr lang="en-US" sz="2000" kern="1200" dirty="0" err="1"/>
            <a:t>lakukan</a:t>
          </a:r>
          <a:r>
            <a:rPr lang="en-US" sz="2000" kern="1200" dirty="0"/>
            <a:t> </a:t>
          </a:r>
          <a:r>
            <a:rPr lang="en-US" sz="2000" kern="1200" dirty="0" err="1"/>
            <a:t>secara</a:t>
          </a:r>
          <a:r>
            <a:rPr lang="en-US" sz="2000" kern="1200" dirty="0"/>
            <a:t> </a:t>
          </a:r>
          <a:r>
            <a:rPr lang="en-US" sz="2000" kern="1200" dirty="0" err="1"/>
            <a:t>komputerisasi</a:t>
          </a:r>
          <a:r>
            <a:rPr lang="en-US" sz="2000" kern="1200" dirty="0"/>
            <a:t>, </a:t>
          </a:r>
          <a:r>
            <a:rPr lang="en-US" sz="2000" kern="1200" dirty="0" err="1"/>
            <a:t>dapat</a:t>
          </a:r>
          <a:r>
            <a:rPr lang="en-US" sz="2000" kern="1200" dirty="0"/>
            <a:t> </a:t>
          </a:r>
          <a:r>
            <a:rPr lang="en-US" sz="2000" kern="1200" dirty="0" err="1"/>
            <a:t>menghilangkan</a:t>
          </a:r>
          <a:r>
            <a:rPr lang="en-US" sz="2000" kern="1200" dirty="0"/>
            <a:t> </a:t>
          </a:r>
          <a:r>
            <a:rPr lang="en-US" sz="2000" kern="1200" dirty="0" err="1"/>
            <a:t>subyektif</a:t>
          </a:r>
          <a:r>
            <a:rPr lang="en-US" sz="2000" kern="1200" dirty="0"/>
            <a:t> </a:t>
          </a:r>
          <a:r>
            <a:rPr lang="en-US" sz="2000" kern="1200" dirty="0" err="1"/>
            <a:t>dari</a:t>
          </a:r>
          <a:r>
            <a:rPr lang="en-US" sz="2000" kern="1200" dirty="0"/>
            <a:t> guru/</a:t>
          </a:r>
          <a:r>
            <a:rPr lang="en-US" sz="2000" kern="1200" dirty="0" err="1"/>
            <a:t>dosen</a:t>
          </a:r>
          <a:endParaRPr lang="en-ID" sz="2000" kern="1200" dirty="0"/>
        </a:p>
      </dsp:txBody>
      <dsp:txXfrm>
        <a:off x="5599164" y="4207193"/>
        <a:ext cx="5599164" cy="946760"/>
      </dsp:txXfrm>
    </dsp:sp>
    <dsp:sp modelId="{7011CBEC-BE06-49D1-8772-28A9B8BB3DED}">
      <dsp:nvSpPr>
        <dsp:cNvPr id="0" name=""/>
        <dsp:cNvSpPr/>
      </dsp:nvSpPr>
      <dsp:spPr>
        <a:xfrm rot="10800000">
          <a:off x="0" y="2343"/>
          <a:ext cx="11198329" cy="31654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Learning Management System</a:t>
          </a:r>
          <a:endParaRPr lang="en-ID" sz="2900" kern="1200" dirty="0"/>
        </a:p>
      </dsp:txBody>
      <dsp:txXfrm rot="-10800000">
        <a:off x="0" y="2343"/>
        <a:ext cx="11198329" cy="1111080"/>
      </dsp:txXfrm>
    </dsp:sp>
    <dsp:sp modelId="{8F264960-C2AD-471E-8522-6869C3BFE434}">
      <dsp:nvSpPr>
        <dsp:cNvPr id="0" name=""/>
        <dsp:cNvSpPr/>
      </dsp:nvSpPr>
      <dsp:spPr>
        <a:xfrm>
          <a:off x="4201" y="1113424"/>
          <a:ext cx="2760424" cy="9464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</a:t>
          </a:r>
          <a:r>
            <a:rPr lang="id-ID" sz="2000" kern="1200" dirty="0" err="1"/>
            <a:t>ntuk</a:t>
          </a:r>
          <a:r>
            <a:rPr lang="id-ID" sz="2000" kern="1200" dirty="0"/>
            <a:t> membuat dan menyimpan konten </a:t>
          </a:r>
          <a:r>
            <a:rPr lang="en-US" sz="2000" kern="1200" dirty="0" err="1"/>
            <a:t>dalam</a:t>
          </a:r>
          <a:r>
            <a:rPr lang="en-US" sz="2000" kern="1200" dirty="0"/>
            <a:t> </a:t>
          </a:r>
          <a:r>
            <a:rPr lang="en-US" sz="2000" kern="1200" dirty="0" err="1"/>
            <a:t>bentuk</a:t>
          </a:r>
          <a:r>
            <a:rPr lang="en-US" sz="2000" kern="1200" dirty="0"/>
            <a:t> </a:t>
          </a:r>
          <a:r>
            <a:rPr lang="id-ID" sz="2000" kern="1200" dirty="0"/>
            <a:t>digital</a:t>
          </a:r>
          <a:r>
            <a:rPr lang="en-US" sz="2000" kern="1200" dirty="0"/>
            <a:t> </a:t>
          </a:r>
          <a:endParaRPr lang="en-ID" sz="2000" kern="1200" dirty="0"/>
        </a:p>
      </dsp:txBody>
      <dsp:txXfrm>
        <a:off x="4201" y="1113424"/>
        <a:ext cx="2760424" cy="946476"/>
      </dsp:txXfrm>
    </dsp:sp>
    <dsp:sp modelId="{8B5A1C4B-CD30-4A50-A205-63DEAEBEE863}">
      <dsp:nvSpPr>
        <dsp:cNvPr id="0" name=""/>
        <dsp:cNvSpPr/>
      </dsp:nvSpPr>
      <dsp:spPr>
        <a:xfrm>
          <a:off x="2764625" y="1093008"/>
          <a:ext cx="4913620" cy="9873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mengembangkan, mendokumentasikan, dan mengelola </a:t>
          </a:r>
          <a:r>
            <a:rPr lang="en-US" sz="2000" kern="1200" dirty="0" err="1"/>
            <a:t>materi</a:t>
          </a:r>
          <a:r>
            <a:rPr lang="en-US" sz="2000" kern="1200" dirty="0"/>
            <a:t>  </a:t>
          </a:r>
          <a:r>
            <a:rPr lang="en-US" sz="2000" kern="1200" dirty="0" err="1"/>
            <a:t>maupun</a:t>
          </a:r>
          <a:r>
            <a:rPr lang="en-US" sz="2000" kern="1200" dirty="0"/>
            <a:t> </a:t>
          </a:r>
          <a:r>
            <a:rPr lang="id-ID" sz="2000" kern="1200" dirty="0"/>
            <a:t>kurikulum </a:t>
          </a:r>
          <a:r>
            <a:rPr lang="en-US" sz="2000" kern="1200" dirty="0"/>
            <a:t>(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hanya</a:t>
          </a:r>
          <a:r>
            <a:rPr lang="en-US" sz="2000" kern="1200" dirty="0"/>
            <a:t> </a:t>
          </a:r>
          <a:r>
            <a:rPr lang="en-US" sz="2000" kern="1200" dirty="0" err="1"/>
            <a:t>elearning</a:t>
          </a:r>
          <a:r>
            <a:rPr lang="en-US" sz="2000" kern="1200" dirty="0"/>
            <a:t> </a:t>
          </a:r>
          <a:r>
            <a:rPr lang="en-US" sz="2000" kern="1200" dirty="0" err="1"/>
            <a:t>tapi</a:t>
          </a:r>
          <a:r>
            <a:rPr lang="en-US" sz="2000" kern="1200" dirty="0"/>
            <a:t> mobile-learning)</a:t>
          </a:r>
          <a:endParaRPr lang="en-ID" sz="2000" kern="1200" dirty="0"/>
        </a:p>
      </dsp:txBody>
      <dsp:txXfrm>
        <a:off x="2764625" y="1093008"/>
        <a:ext cx="4913620" cy="987307"/>
      </dsp:txXfrm>
    </dsp:sp>
    <dsp:sp modelId="{21C1D398-DE44-434C-9BB6-F94AD420C74B}">
      <dsp:nvSpPr>
        <dsp:cNvPr id="0" name=""/>
        <dsp:cNvSpPr/>
      </dsp:nvSpPr>
      <dsp:spPr>
        <a:xfrm>
          <a:off x="7678246" y="1113424"/>
          <a:ext cx="3515881" cy="9464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perencanaan dan pengelolaan pembelajaran menjadi mudah</a:t>
          </a:r>
          <a:endParaRPr lang="en-ID" sz="2000" kern="1200" dirty="0"/>
        </a:p>
      </dsp:txBody>
      <dsp:txXfrm>
        <a:off x="7678246" y="1113424"/>
        <a:ext cx="3515881" cy="9464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746F2-2FE8-4243-A42B-FD5341A780C4}">
      <dsp:nvSpPr>
        <dsp:cNvPr id="0" name=""/>
        <dsp:cNvSpPr/>
      </dsp:nvSpPr>
      <dsp:spPr>
        <a:xfrm>
          <a:off x="-6761407" y="-1018594"/>
          <a:ext cx="7927856" cy="7927856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357EA-1BF5-4D5B-9EBF-9437F89BE4AF}">
      <dsp:nvSpPr>
        <dsp:cNvPr id="0" name=""/>
        <dsp:cNvSpPr/>
      </dsp:nvSpPr>
      <dsp:spPr>
        <a:xfrm>
          <a:off x="622719" y="773637"/>
          <a:ext cx="9860086" cy="18186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5759" tIns="60960" rIns="60960" bIns="609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Pengguna-an </a:t>
          </a:r>
          <a:r>
            <a:rPr lang="en-ID" sz="2600" kern="1200"/>
            <a:t>Artificial Intelligence (AI)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Penggunaan</a:t>
          </a:r>
          <a:r>
            <a:rPr lang="en-ID" sz="2400" kern="1200" dirty="0"/>
            <a:t> </a:t>
          </a:r>
          <a:r>
            <a:rPr lang="en-ID" sz="2400" kern="1200" dirty="0" err="1"/>
            <a:t>perangkat</a:t>
          </a:r>
          <a:r>
            <a:rPr lang="en-ID" sz="2400" kern="1200" dirty="0"/>
            <a:t> </a:t>
          </a:r>
          <a:r>
            <a:rPr lang="en-ID" sz="2400" kern="1200" dirty="0" err="1"/>
            <a:t>lunak</a:t>
          </a:r>
          <a:r>
            <a:rPr lang="en-ID" sz="2400" kern="1200" dirty="0"/>
            <a:t> </a:t>
          </a:r>
          <a:r>
            <a:rPr lang="en-ID" sz="2400" kern="1200" dirty="0" err="1"/>
            <a:t>Kecerdasan</a:t>
          </a:r>
          <a:r>
            <a:rPr lang="en-ID" sz="2400" kern="1200" dirty="0"/>
            <a:t> </a:t>
          </a:r>
          <a:r>
            <a:rPr lang="en-ID" sz="2400" kern="1200" dirty="0" err="1"/>
            <a:t>buatan</a:t>
          </a:r>
          <a:r>
            <a:rPr lang="en-ID" sz="2400" kern="1200" dirty="0"/>
            <a:t>  </a:t>
          </a:r>
          <a:r>
            <a:rPr lang="en-ID" sz="2400" kern="1200" dirty="0" err="1"/>
            <a:t>dalam</a:t>
          </a:r>
          <a:r>
            <a:rPr lang="en-ID" sz="2400" kern="1200" dirty="0"/>
            <a:t> </a:t>
          </a:r>
          <a:r>
            <a:rPr lang="en-ID" sz="2400" kern="1200" dirty="0" err="1"/>
            <a:t>pembelajaran</a:t>
          </a:r>
          <a:r>
            <a:rPr lang="en-ID" sz="2400" kern="1200" dirty="0"/>
            <a:t>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/>
            <a:t>Banyak </a:t>
          </a:r>
          <a:r>
            <a:rPr lang="en-ID" sz="2400" kern="1200" dirty="0" err="1"/>
            <a:t>kecanggihan</a:t>
          </a:r>
          <a:r>
            <a:rPr lang="en-ID" sz="2400" kern="1200" dirty="0"/>
            <a:t> </a:t>
          </a:r>
          <a:r>
            <a:rPr lang="en-ID" sz="2400" kern="1200" dirty="0" err="1"/>
            <a:t>dari</a:t>
          </a:r>
          <a:r>
            <a:rPr lang="en-ID" sz="2400" kern="1200" dirty="0"/>
            <a:t> </a:t>
          </a:r>
          <a:r>
            <a:rPr lang="en-ID" sz="2400" kern="1200" dirty="0" err="1"/>
            <a:t>metode</a:t>
          </a:r>
          <a:r>
            <a:rPr lang="en-ID" sz="2400" kern="1200" dirty="0"/>
            <a:t> dan </a:t>
          </a:r>
          <a:r>
            <a:rPr lang="en-ID" sz="2400" kern="1200" dirty="0" err="1"/>
            <a:t>penerapan</a:t>
          </a:r>
          <a:r>
            <a:rPr lang="en-ID" sz="2400" kern="1200" dirty="0"/>
            <a:t> AI </a:t>
          </a:r>
          <a:r>
            <a:rPr lang="en-ID" sz="2400" kern="1200" dirty="0" err="1"/>
            <a:t>secara</a:t>
          </a:r>
          <a:r>
            <a:rPr lang="en-ID" sz="2400" kern="1200" dirty="0"/>
            <a:t> </a:t>
          </a:r>
          <a:r>
            <a:rPr lang="en-ID" sz="2400" kern="1200" dirty="0" err="1"/>
            <a:t>luas</a:t>
          </a:r>
          <a:r>
            <a:rPr lang="en-ID" sz="2400" kern="1200" dirty="0"/>
            <a:t> </a:t>
          </a:r>
        </a:p>
      </dsp:txBody>
      <dsp:txXfrm>
        <a:off x="622719" y="773637"/>
        <a:ext cx="9860086" cy="1818651"/>
      </dsp:txXfrm>
    </dsp:sp>
    <dsp:sp modelId="{808DF2AC-3181-472E-AADC-80D4B19AF760}">
      <dsp:nvSpPr>
        <dsp:cNvPr id="0" name=""/>
        <dsp:cNvSpPr/>
      </dsp:nvSpPr>
      <dsp:spPr>
        <a:xfrm>
          <a:off x="-122304" y="631184"/>
          <a:ext cx="2103557" cy="2103557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4398F-AF25-45DA-97E4-6DDFB9842095}">
      <dsp:nvSpPr>
        <dsp:cNvPr id="0" name=""/>
        <dsp:cNvSpPr/>
      </dsp:nvSpPr>
      <dsp:spPr>
        <a:xfrm>
          <a:off x="685364" y="3158819"/>
          <a:ext cx="9734795" cy="20977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5759" tIns="68580" rIns="68580" bIns="6858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700" kern="1200" dirty="0" err="1"/>
            <a:t>Komputer</a:t>
          </a:r>
          <a:r>
            <a:rPr lang="en-ID" sz="2700" kern="1200" dirty="0"/>
            <a:t> </a:t>
          </a:r>
          <a:r>
            <a:rPr lang="en-ID" sz="2700" kern="1200" dirty="0" err="1"/>
            <a:t>grafik</a:t>
          </a:r>
          <a:r>
            <a:rPr lang="en-ID" sz="2700" kern="1200" dirty="0"/>
            <a:t> </a:t>
          </a:r>
          <a:r>
            <a:rPr lang="en-ID" sz="2700" kern="1200" dirty="0" err="1"/>
            <a:t>seperti</a:t>
          </a:r>
          <a:r>
            <a:rPr lang="en-ID" sz="2700" kern="1200" dirty="0"/>
            <a:t> Virtual Reality dan Augmented Reality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100" kern="1200" dirty="0" err="1"/>
            <a:t>Membuat</a:t>
          </a:r>
          <a:r>
            <a:rPr lang="en-ID" sz="2100" kern="1200" dirty="0"/>
            <a:t> </a:t>
          </a:r>
          <a:r>
            <a:rPr lang="en-ID" sz="2100" kern="1200" dirty="0" err="1"/>
            <a:t>elearning</a:t>
          </a:r>
          <a:r>
            <a:rPr lang="en-ID" sz="2100" kern="1200" dirty="0"/>
            <a:t> </a:t>
          </a:r>
          <a:r>
            <a:rPr lang="en-ID" sz="2100" kern="1200" dirty="0" err="1"/>
            <a:t>ke</a:t>
          </a:r>
          <a:r>
            <a:rPr lang="en-ID" sz="2100" kern="1200" dirty="0"/>
            <a:t> </a:t>
          </a:r>
          <a:r>
            <a:rPr lang="en-ID" sz="2100" kern="1200" dirty="0" err="1"/>
            <a:t>tingkat</a:t>
          </a:r>
          <a:r>
            <a:rPr lang="en-ID" sz="2100" kern="1200" dirty="0"/>
            <a:t> </a:t>
          </a:r>
          <a:r>
            <a:rPr lang="en-ID" sz="2100" kern="1200" dirty="0" err="1"/>
            <a:t>lebih</a:t>
          </a:r>
          <a:r>
            <a:rPr lang="en-ID" sz="2100" kern="1200" dirty="0"/>
            <a:t> naik / </a:t>
          </a:r>
          <a:r>
            <a:rPr lang="en-ID" sz="2100" kern="1200" dirty="0" err="1"/>
            <a:t>tinggi</a:t>
          </a:r>
          <a:r>
            <a:rPr lang="en-ID" sz="2100" kern="1200" dirty="0"/>
            <a:t>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100" kern="1200" dirty="0" err="1"/>
            <a:t>Tidak</a:t>
          </a:r>
          <a:r>
            <a:rPr lang="en-ID" sz="2100" kern="1200" dirty="0"/>
            <a:t> </a:t>
          </a:r>
          <a:r>
            <a:rPr lang="en-ID" sz="2100" kern="1200" dirty="0" err="1"/>
            <a:t>hanya</a:t>
          </a:r>
          <a:r>
            <a:rPr lang="en-ID" sz="2100" kern="1200" dirty="0"/>
            <a:t> </a:t>
          </a:r>
          <a:r>
            <a:rPr lang="en-ID" sz="2100" kern="1200" dirty="0" err="1"/>
            <a:t>pembelajaran</a:t>
          </a:r>
          <a:r>
            <a:rPr lang="en-ID" sz="2100" kern="1200" dirty="0"/>
            <a:t> </a:t>
          </a:r>
          <a:r>
            <a:rPr lang="en-ID" sz="2100" kern="1200" dirty="0" err="1"/>
            <a:t>berupa</a:t>
          </a:r>
          <a:r>
            <a:rPr lang="en-ID" sz="2100" kern="1200" dirty="0"/>
            <a:t> video, </a:t>
          </a:r>
          <a:r>
            <a:rPr lang="en-ID" sz="2100" kern="1200" dirty="0" err="1"/>
            <a:t>suara</a:t>
          </a:r>
          <a:r>
            <a:rPr lang="en-ID" sz="2100" kern="1200" dirty="0"/>
            <a:t> </a:t>
          </a:r>
          <a:r>
            <a:rPr lang="en-ID" sz="2100" kern="1200" dirty="0" err="1"/>
            <a:t>ataupun</a:t>
          </a:r>
          <a:r>
            <a:rPr lang="en-ID" sz="2100" kern="1200" dirty="0"/>
            <a:t> text, </a:t>
          </a:r>
          <a:r>
            <a:rPr lang="en-ID" sz="2100" kern="1200" dirty="0" err="1"/>
            <a:t>pembelajaran</a:t>
          </a:r>
          <a:r>
            <a:rPr lang="en-ID" sz="2100" kern="1200" dirty="0"/>
            <a:t> </a:t>
          </a:r>
          <a:r>
            <a:rPr lang="en-ID" sz="2100" kern="1200" dirty="0" err="1"/>
            <a:t>bisa</a:t>
          </a:r>
          <a:r>
            <a:rPr lang="en-ID" sz="2100" kern="1200" dirty="0"/>
            <a:t> </a:t>
          </a:r>
          <a:r>
            <a:rPr lang="en-ID" sz="2100" kern="1200" dirty="0" err="1"/>
            <a:t>langsung</a:t>
          </a:r>
          <a:r>
            <a:rPr lang="en-ID" sz="2100" kern="1200" dirty="0"/>
            <a:t> di rasa </a:t>
          </a:r>
          <a:r>
            <a:rPr lang="en-ID" sz="2100" kern="1200" dirty="0" err="1"/>
            <a:t>kan</a:t>
          </a:r>
          <a:r>
            <a:rPr lang="en-ID" sz="2100" kern="1200" dirty="0"/>
            <a:t> </a:t>
          </a:r>
          <a:r>
            <a:rPr lang="en-ID" sz="2100" kern="1200" dirty="0" err="1"/>
            <a:t>seperti</a:t>
          </a:r>
          <a:r>
            <a:rPr lang="en-ID" sz="2100" kern="1200" dirty="0"/>
            <a:t> </a:t>
          </a:r>
          <a:r>
            <a:rPr lang="en-ID" sz="2100" kern="1200" dirty="0" err="1"/>
            <a:t>praktek</a:t>
          </a:r>
          <a:r>
            <a:rPr lang="en-ID" sz="2100" kern="1200" dirty="0"/>
            <a:t> </a:t>
          </a:r>
          <a:r>
            <a:rPr lang="en-ID" sz="2100" kern="1200" dirty="0" err="1"/>
            <a:t>dalam</a:t>
          </a:r>
          <a:r>
            <a:rPr lang="en-ID" sz="2100" kern="1200" dirty="0"/>
            <a:t> </a:t>
          </a:r>
          <a:r>
            <a:rPr lang="en-ID" sz="2100" kern="1200" dirty="0" err="1"/>
            <a:t>hal</a:t>
          </a:r>
          <a:r>
            <a:rPr lang="en-ID" sz="2100" kern="1200" dirty="0"/>
            <a:t> </a:t>
          </a:r>
          <a:r>
            <a:rPr lang="en-ID" sz="2100" kern="1200" dirty="0" err="1"/>
            <a:t>teknis</a:t>
          </a:r>
          <a:endParaRPr lang="en-ID" sz="2100" kern="1200" dirty="0"/>
        </a:p>
      </dsp:txBody>
      <dsp:txXfrm>
        <a:off x="685364" y="3158819"/>
        <a:ext cx="9734795" cy="2097768"/>
      </dsp:txXfrm>
    </dsp:sp>
    <dsp:sp modelId="{92EA4AEC-F248-4B1F-BF05-D72823E3B2AF}">
      <dsp:nvSpPr>
        <dsp:cNvPr id="0" name=""/>
        <dsp:cNvSpPr/>
      </dsp:nvSpPr>
      <dsp:spPr>
        <a:xfrm>
          <a:off x="-122304" y="3155924"/>
          <a:ext cx="2103557" cy="2103557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F6C51-C68B-4541-8138-ECEF9CAF85AB}">
      <dsp:nvSpPr>
        <dsp:cNvPr id="0" name=""/>
        <dsp:cNvSpPr/>
      </dsp:nvSpPr>
      <dsp:spPr>
        <a:xfrm>
          <a:off x="1106311" y="0"/>
          <a:ext cx="7139635" cy="4462272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013E91A-A322-4B6A-AD10-A77CE0046D7F}">
      <dsp:nvSpPr>
        <dsp:cNvPr id="0" name=""/>
        <dsp:cNvSpPr/>
      </dsp:nvSpPr>
      <dsp:spPr>
        <a:xfrm>
          <a:off x="6553853" y="904948"/>
          <a:ext cx="528333" cy="5283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B5BCF4-D985-48A7-A421-36E20D9FB502}">
      <dsp:nvSpPr>
        <dsp:cNvPr id="0" name=""/>
        <dsp:cNvSpPr/>
      </dsp:nvSpPr>
      <dsp:spPr>
        <a:xfrm>
          <a:off x="-3" y="1169115"/>
          <a:ext cx="10780192" cy="3293156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953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Personalisasi</a:t>
          </a:r>
          <a:r>
            <a:rPr lang="en-US" sz="3600" kern="1200" dirty="0"/>
            <a:t> dan game-</a:t>
          </a:r>
          <a:r>
            <a:rPr lang="en-US" sz="3600" kern="1200" dirty="0" err="1"/>
            <a:t>isasi</a:t>
          </a:r>
          <a:endParaRPr lang="en-ID" sz="36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P</a:t>
          </a:r>
          <a:r>
            <a:rPr lang="id-ID" sz="2800" kern="1200" dirty="0" err="1"/>
            <a:t>embelajaran</a:t>
          </a:r>
          <a:r>
            <a:rPr lang="id-ID" sz="2800" kern="1200" dirty="0"/>
            <a:t> berbasis </a:t>
          </a:r>
          <a:r>
            <a:rPr lang="en-US" sz="2800" kern="1200" dirty="0" err="1"/>
            <a:t>personalisasi</a:t>
          </a:r>
          <a:r>
            <a:rPr lang="en-US" sz="2800" kern="1200" dirty="0"/>
            <a:t> dan </a:t>
          </a:r>
          <a:r>
            <a:rPr lang="id-ID" sz="2800" kern="1200" dirty="0" err="1"/>
            <a:t>game</a:t>
          </a:r>
          <a:r>
            <a:rPr lang="id-ID" sz="2800" kern="1200" dirty="0"/>
            <a:t> aspek </a:t>
          </a:r>
          <a:r>
            <a:rPr lang="id-ID" sz="2800" kern="1200" dirty="0" err="1"/>
            <a:t>eLearning</a:t>
          </a:r>
          <a:r>
            <a:rPr lang="id-ID" sz="2800" kern="1200" dirty="0"/>
            <a:t> ini </a:t>
          </a:r>
          <a:r>
            <a:rPr lang="en-US" sz="2800" kern="1200" dirty="0" err="1"/>
            <a:t>diharapkan</a:t>
          </a:r>
          <a:r>
            <a:rPr lang="en-US" sz="2800" kern="1200" dirty="0"/>
            <a:t>  </a:t>
          </a:r>
          <a:r>
            <a:rPr lang="id-ID" sz="2800" kern="1200" dirty="0"/>
            <a:t>membuat pendidikan menjadi </a:t>
          </a:r>
          <a:r>
            <a:rPr lang="en-US" sz="2800" kern="1200" dirty="0" err="1"/>
            <a:t>lebih</a:t>
          </a:r>
          <a:r>
            <a:rPr lang="en-US" sz="2800" kern="1200" dirty="0"/>
            <a:t> </a:t>
          </a:r>
          <a:r>
            <a:rPr lang="id-ID" sz="2800" kern="1200" dirty="0"/>
            <a:t>menyenangkan</a:t>
          </a:r>
          <a:endParaRPr lang="en-ID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800" kern="1200" dirty="0"/>
            <a:t>manfaat </a:t>
          </a:r>
          <a:r>
            <a:rPr lang="en-US" sz="2800" kern="1200" dirty="0"/>
            <a:t> game (</a:t>
          </a:r>
          <a:r>
            <a:rPr lang="id-ID" sz="2800" kern="1200" dirty="0"/>
            <a:t>permainan</a:t>
          </a:r>
          <a:r>
            <a:rPr lang="en-US" sz="2800" kern="1200" dirty="0"/>
            <a:t>); </a:t>
          </a:r>
          <a:endParaRPr lang="en-ID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D</a:t>
          </a:r>
          <a:r>
            <a:rPr lang="id-ID" sz="2800" kern="1200" dirty="0" err="1"/>
            <a:t>apat</a:t>
          </a:r>
          <a:r>
            <a:rPr lang="id-ID" sz="2800" kern="1200" dirty="0"/>
            <a:t> memberikan aplikasi</a:t>
          </a:r>
          <a:r>
            <a:rPr lang="en-US" sz="2800" kern="1200" dirty="0"/>
            <a:t> </a:t>
          </a:r>
          <a:r>
            <a:rPr lang="en-US" sz="2800" kern="1200" dirty="0" err="1"/>
            <a:t>pengalaman</a:t>
          </a:r>
          <a:r>
            <a:rPr lang="id-ID" sz="2800" kern="1200" dirty="0"/>
            <a:t> langsung, </a:t>
          </a:r>
          <a:endParaRPr lang="en-ID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P</a:t>
          </a:r>
          <a:r>
            <a:rPr lang="id-ID" sz="2800" kern="1200" dirty="0" err="1"/>
            <a:t>emahaman</a:t>
          </a:r>
          <a:r>
            <a:rPr lang="id-ID" sz="2800" kern="1200" dirty="0"/>
            <a:t> meningkat</a:t>
          </a:r>
          <a:r>
            <a:rPr lang="en-US" sz="2800" kern="1200" dirty="0"/>
            <a:t> </a:t>
          </a:r>
          <a:r>
            <a:rPr lang="en-US" sz="2800" kern="1200" dirty="0">
              <a:sym typeface="Wingdings" panose="05000000000000000000" pitchFamily="2" charset="2"/>
            </a:rPr>
            <a:t></a:t>
          </a:r>
          <a:r>
            <a:rPr lang="en-US" sz="2800" kern="1200" dirty="0"/>
            <a:t> </a:t>
          </a:r>
          <a:r>
            <a:rPr lang="id-ID" sz="2800" kern="1200" dirty="0"/>
            <a:t>interaksi dengan</a:t>
          </a:r>
          <a:r>
            <a:rPr lang="en-US" sz="2800" kern="1200" dirty="0"/>
            <a:t> </a:t>
          </a:r>
          <a:r>
            <a:rPr lang="id-ID" sz="2800" kern="1200" dirty="0"/>
            <a:t>materi</a:t>
          </a:r>
          <a:endParaRPr lang="en-ID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800" kern="1200" dirty="0"/>
            <a:t>Keterlibatan</a:t>
          </a:r>
          <a:r>
            <a:rPr lang="en-US" sz="2800" kern="1200" dirty="0"/>
            <a:t>, </a:t>
          </a:r>
          <a:r>
            <a:rPr lang="en-US" sz="2800" kern="1200" dirty="0" err="1"/>
            <a:t>kesenangan</a:t>
          </a:r>
          <a:r>
            <a:rPr lang="en-US" sz="2800" kern="1200" dirty="0"/>
            <a:t> </a:t>
          </a:r>
          <a:r>
            <a:rPr lang="en-US" sz="2800" kern="1200" dirty="0" err="1"/>
            <a:t>maupun</a:t>
          </a:r>
          <a:r>
            <a:rPr lang="en-US" sz="2800" kern="1200" dirty="0"/>
            <a:t> </a:t>
          </a:r>
          <a:r>
            <a:rPr lang="en-US" sz="2800" kern="1200" dirty="0" err="1"/>
            <a:t>tidak</a:t>
          </a:r>
          <a:r>
            <a:rPr lang="en-US" sz="2800" kern="1200" dirty="0"/>
            <a:t>  </a:t>
          </a:r>
          <a:r>
            <a:rPr lang="en-US" sz="2800" kern="1200" dirty="0">
              <a:sym typeface="Wingdings" panose="05000000000000000000" pitchFamily="2" charset="2"/>
            </a:rPr>
            <a:t></a:t>
          </a:r>
          <a:r>
            <a:rPr lang="en-US" sz="2800" kern="1200" dirty="0"/>
            <a:t> </a:t>
          </a:r>
          <a:r>
            <a:rPr lang="en-US" sz="2800" kern="1200" dirty="0" err="1"/>
            <a:t>dapat</a:t>
          </a:r>
          <a:r>
            <a:rPr lang="en-US" sz="2800" kern="1200" dirty="0"/>
            <a:t> </a:t>
          </a:r>
          <a:r>
            <a:rPr lang="en-US" sz="2800" kern="1200" dirty="0" err="1"/>
            <a:t>diukur</a:t>
          </a:r>
          <a:r>
            <a:rPr lang="en-US" sz="2800" kern="1200" dirty="0"/>
            <a:t> </a:t>
          </a:r>
          <a:r>
            <a:rPr lang="en-US" sz="2800" kern="1200" dirty="0" err="1"/>
            <a:t>dengan</a:t>
          </a:r>
          <a:r>
            <a:rPr lang="en-US" sz="2800" kern="1200" dirty="0"/>
            <a:t> Nilai  (value)</a:t>
          </a:r>
          <a:endParaRPr lang="en-ID" sz="2800" kern="1200" dirty="0"/>
        </a:p>
      </dsp:txBody>
      <dsp:txXfrm>
        <a:off x="160756" y="1329874"/>
        <a:ext cx="10458674" cy="29716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AD550-7025-4DB1-B5D5-18013BDE72C4}">
      <dsp:nvSpPr>
        <dsp:cNvPr id="0" name=""/>
        <dsp:cNvSpPr/>
      </dsp:nvSpPr>
      <dsp:spPr>
        <a:xfrm>
          <a:off x="1020457" y="1151157"/>
          <a:ext cx="8319585" cy="2480552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989366-3C1B-4394-AC75-C5096F68C12C}">
      <dsp:nvSpPr>
        <dsp:cNvPr id="0" name=""/>
        <dsp:cNvSpPr/>
      </dsp:nvSpPr>
      <dsp:spPr>
        <a:xfrm>
          <a:off x="1243260" y="937565"/>
          <a:ext cx="3418965" cy="2030658"/>
        </a:xfrm>
        <a:prstGeom prst="rect">
          <a:avLst/>
        </a:prstGeom>
        <a:noFill/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400" kern="1200"/>
        </a:p>
      </dsp:txBody>
      <dsp:txXfrm>
        <a:off x="1243260" y="937565"/>
        <a:ext cx="3418965" cy="2030658"/>
      </dsp:txXfrm>
    </dsp:sp>
    <dsp:sp modelId="{29C32BCE-86C1-4648-B838-4B2F6FCC6368}">
      <dsp:nvSpPr>
        <dsp:cNvPr id="0" name=""/>
        <dsp:cNvSpPr/>
      </dsp:nvSpPr>
      <dsp:spPr>
        <a:xfrm>
          <a:off x="5421110" y="2087416"/>
          <a:ext cx="3558875" cy="1057099"/>
        </a:xfrm>
        <a:prstGeom prst="rect">
          <a:avLst/>
        </a:prstGeom>
        <a:noFill/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change your life ! ! !</a:t>
          </a:r>
          <a:endParaRPr lang="en-ID" sz="3400" kern="1200" dirty="0"/>
        </a:p>
      </dsp:txBody>
      <dsp:txXfrm>
        <a:off x="5421110" y="2087416"/>
        <a:ext cx="3558875" cy="105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E5B4EDC-59C0-49C7-8ADA-5A781B329E02}" type="datetimeFigureOut">
              <a:rPr lang="en-US"/>
              <a:t>8/13/2021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2D8D46A-B586-417D-BFBD-8C8FE0AAF762}" type="datetimeFigureOut">
              <a:rPr lang="en-US"/>
              <a:t>8/13/2021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8/13/2021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8/13/2021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hyperlink" Target="https://kbbi.web.id/gadget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7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029" y="1428749"/>
            <a:ext cx="8735325" cy="2000251"/>
          </a:xfrm>
        </p:spPr>
        <p:txBody>
          <a:bodyPr>
            <a:normAutofit/>
          </a:bodyPr>
          <a:lstStyle/>
          <a:p>
            <a:r>
              <a:rPr lang="en-ID" sz="6000" b="1" dirty="0">
                <a:effectLst/>
                <a:latin typeface="Centaur" panose="02030504050205020304" pitchFamily="18" charset="0"/>
                <a:ea typeface="Calibri" panose="020F0502020204030204" pitchFamily="34" charset="0"/>
              </a:rPr>
              <a:t>The Future of E-Learning </a:t>
            </a:r>
            <a:br>
              <a:rPr lang="en-ID" sz="6000" b="1" dirty="0">
                <a:effectLst/>
                <a:latin typeface="Centaur" panose="02030504050205020304" pitchFamily="18" charset="0"/>
                <a:ea typeface="Calibri" panose="020F0502020204030204" pitchFamily="34" charset="0"/>
              </a:rPr>
            </a:br>
            <a:r>
              <a:rPr lang="en-ID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ea typeface="Calibri" panose="020F0502020204030204" pitchFamily="34" charset="0"/>
              </a:rPr>
              <a:t>Serba</a:t>
            </a:r>
            <a:r>
              <a:rPr lang="en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ea typeface="Calibri" panose="020F0502020204030204" pitchFamily="34" charset="0"/>
              </a:rPr>
              <a:t>serbi</a:t>
            </a:r>
            <a:r>
              <a:rPr lang="en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ea typeface="Calibri" panose="020F0502020204030204" pitchFamily="34" charset="0"/>
              </a:rPr>
              <a:t> E-learning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anose="020305040502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13892" y="4273550"/>
            <a:ext cx="8735325" cy="1752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Hari Soetanto</a:t>
            </a:r>
          </a:p>
          <a:p>
            <a:endParaRPr lang="en-US" dirty="0"/>
          </a:p>
          <a:p>
            <a:r>
              <a:rPr lang="en-US" sz="2400" dirty="0"/>
              <a:t>Universitas BUDI LUHUR</a:t>
            </a:r>
          </a:p>
          <a:p>
            <a:r>
              <a:rPr lang="en-US" sz="2400" dirty="0"/>
              <a:t>08 2021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01974F-3459-4FDF-BBDE-F47F2D625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2635" y="0"/>
            <a:ext cx="4089792" cy="1428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Teknologi</a:t>
            </a:r>
            <a:r>
              <a:rPr lang="en-US" dirty="0"/>
              <a:t>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20988" y="1724582"/>
            <a:ext cx="5433463" cy="4462272"/>
          </a:xfrm>
        </p:spPr>
        <p:txBody>
          <a:bodyPr/>
          <a:lstStyle/>
          <a:p>
            <a:r>
              <a:rPr lang="id-ID" b="1" dirty="0"/>
              <a:t>Tek.no.lo.gi </a:t>
            </a:r>
            <a:r>
              <a:rPr lang="id-ID" dirty="0"/>
              <a:t>= keseluruhan sarana untuk menyediakan barang-barang </a:t>
            </a:r>
            <a:r>
              <a:rPr lang="id-ID" dirty="0" err="1"/>
              <a:t>yg</a:t>
            </a:r>
            <a:r>
              <a:rPr lang="id-ID" dirty="0"/>
              <a:t> diperlukan bagi kelangsungan dan kenyamanan hidup manusia</a:t>
            </a:r>
          </a:p>
          <a:p>
            <a:endParaRPr lang="en-US" dirty="0"/>
          </a:p>
          <a:p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ID" dirty="0"/>
              <a:t>gadget (</a:t>
            </a:r>
            <a:r>
              <a:rPr lang="en-ID" dirty="0" err="1"/>
              <a:t>peranti</a:t>
            </a:r>
            <a:r>
              <a:rPr lang="en-ID" dirty="0"/>
              <a:t> </a:t>
            </a:r>
            <a:r>
              <a:rPr lang="en-ID" dirty="0" err="1"/>
              <a:t>elektronik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praktis</a:t>
            </a:r>
            <a:r>
              <a:rPr lang="en-ID" dirty="0"/>
              <a:t>)</a:t>
            </a: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50AF342-F4F9-4A87-A724-7B19444A4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449009"/>
              </p:ext>
            </p:extLst>
          </p:nvPr>
        </p:nvGraphicFramePr>
        <p:xfrm>
          <a:off x="6670476" y="836712"/>
          <a:ext cx="525658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4E4791F-0E72-413C-8518-4BA6C77583C1}"/>
              </a:ext>
            </a:extLst>
          </p:cNvPr>
          <p:cNvSpPr txBox="1"/>
          <p:nvPr/>
        </p:nvSpPr>
        <p:spPr>
          <a:xfrm>
            <a:off x="62612" y="6418786"/>
            <a:ext cx="6109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1" dirty="0">
                <a:hlinkClick r:id="rId7"/>
              </a:rPr>
              <a:t>https://kbbi.web.id/</a:t>
            </a:r>
            <a:endParaRPr lang="en-ID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723B28-2ECE-4BAB-A9E9-491CA6728F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67285" y="477043"/>
            <a:ext cx="1190625" cy="819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8058-38BB-4F4A-A3E7-E42DB137D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209526"/>
            <a:ext cx="10360501" cy="970787"/>
          </a:xfrm>
        </p:spPr>
        <p:txBody>
          <a:bodyPr>
            <a:normAutofit/>
          </a:bodyPr>
          <a:lstStyle/>
          <a:p>
            <a:r>
              <a:rPr lang="en-US" sz="4400" dirty="0"/>
              <a:t>E-Learning</a:t>
            </a:r>
            <a:endParaRPr lang="en-ID" sz="4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CAFDEC7-DAF8-41B7-80FC-13DEF805F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728766"/>
              </p:ext>
            </p:extLst>
          </p:nvPr>
        </p:nvGraphicFramePr>
        <p:xfrm>
          <a:off x="1053852" y="1700808"/>
          <a:ext cx="10360501" cy="446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Harry Soetanto\Pictures\Microsoft Clip Organizer\j0434809.png">
            <a:extLst>
              <a:ext uri="{FF2B5EF4-FFF2-40B4-BE49-F238E27FC236}">
                <a16:creationId xmlns:a16="http://schemas.microsoft.com/office/drawing/2014/main" id="{470458FF-E475-4D59-844A-6946B77FB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72946"/>
            <a:ext cx="2060848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21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DA51-E8F7-42C8-9927-DF954116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75618"/>
            <a:ext cx="10360501" cy="1223963"/>
          </a:xfrm>
        </p:spPr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 E-Learning</a:t>
            </a:r>
            <a:endParaRPr lang="en-ID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0ED23A1-ED91-447A-AE12-651EC01BD047}"/>
              </a:ext>
            </a:extLst>
          </p:cNvPr>
          <p:cNvGrpSpPr/>
          <p:nvPr/>
        </p:nvGrpSpPr>
        <p:grpSpPr>
          <a:xfrm>
            <a:off x="988850" y="1628800"/>
            <a:ext cx="10794194" cy="4968552"/>
            <a:chOff x="1303562" y="1911563"/>
            <a:chExt cx="10211122" cy="442694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1EA5571-BC32-4216-8B5A-F659661DAEF0}"/>
                </a:ext>
              </a:extLst>
            </p:cNvPr>
            <p:cNvSpPr/>
            <p:nvPr/>
          </p:nvSpPr>
          <p:spPr>
            <a:xfrm rot="16200000">
              <a:off x="-229121" y="4036196"/>
              <a:ext cx="3834992" cy="769625"/>
            </a:xfrm>
            <a:custGeom>
              <a:avLst/>
              <a:gdLst>
                <a:gd name="connsiteX0" fmla="*/ 0 w 3834992"/>
                <a:gd name="connsiteY0" fmla="*/ 0 h 769625"/>
                <a:gd name="connsiteX1" fmla="*/ 3834992 w 3834992"/>
                <a:gd name="connsiteY1" fmla="*/ 0 h 769625"/>
                <a:gd name="connsiteX2" fmla="*/ 3834992 w 3834992"/>
                <a:gd name="connsiteY2" fmla="*/ 769625 h 769625"/>
                <a:gd name="connsiteX3" fmla="*/ 0 w 3834992"/>
                <a:gd name="connsiteY3" fmla="*/ 769625 h 769625"/>
                <a:gd name="connsiteX4" fmla="*/ 0 w 3834992"/>
                <a:gd name="connsiteY4" fmla="*/ 0 h 76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4992" h="769625">
                  <a:moveTo>
                    <a:pt x="0" y="0"/>
                  </a:moveTo>
                  <a:lnTo>
                    <a:pt x="3834992" y="0"/>
                  </a:lnTo>
                  <a:lnTo>
                    <a:pt x="3834992" y="769625"/>
                  </a:lnTo>
                  <a:lnTo>
                    <a:pt x="0" y="7696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-1" rIns="678767" bIns="0" numCol="1" spcCol="1270" anchor="t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 dirty="0" err="1">
                  <a:solidFill>
                    <a:schemeClr val="accent4"/>
                  </a:solidFill>
                </a:rPr>
                <a:t>Positif</a:t>
              </a:r>
              <a:r>
                <a:rPr lang="en-US" sz="5500" kern="1200" dirty="0"/>
                <a:t>    </a:t>
              </a:r>
              <a:endParaRPr lang="en-ID" sz="5500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1CB7E4A-C9D0-48FE-B73D-DC8831F8182B}"/>
                </a:ext>
              </a:extLst>
            </p:cNvPr>
            <p:cNvSpPr/>
            <p:nvPr/>
          </p:nvSpPr>
          <p:spPr>
            <a:xfrm>
              <a:off x="2073187" y="2039879"/>
              <a:ext cx="3833552" cy="4298624"/>
            </a:xfrm>
            <a:custGeom>
              <a:avLst/>
              <a:gdLst>
                <a:gd name="connsiteX0" fmla="*/ 0 w 3833552"/>
                <a:gd name="connsiteY0" fmla="*/ 0 h 3834992"/>
                <a:gd name="connsiteX1" fmla="*/ 3833552 w 3833552"/>
                <a:gd name="connsiteY1" fmla="*/ 0 h 3834992"/>
                <a:gd name="connsiteX2" fmla="*/ 3833552 w 3833552"/>
                <a:gd name="connsiteY2" fmla="*/ 3834992 h 3834992"/>
                <a:gd name="connsiteX3" fmla="*/ 0 w 3833552"/>
                <a:gd name="connsiteY3" fmla="*/ 3834992 h 3834992"/>
                <a:gd name="connsiteX4" fmla="*/ 0 w 3833552"/>
                <a:gd name="connsiteY4" fmla="*/ 0 h 3834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3552" h="3834992">
                  <a:moveTo>
                    <a:pt x="0" y="0"/>
                  </a:moveTo>
                  <a:lnTo>
                    <a:pt x="3833552" y="0"/>
                  </a:lnTo>
                  <a:lnTo>
                    <a:pt x="3833552" y="3834992"/>
                  </a:lnTo>
                  <a:lnTo>
                    <a:pt x="0" y="383499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3576" tIns="678767" rIns="163576" bIns="163576" numCol="1" spcCol="1270" anchor="t" anchorCtr="0">
              <a:noAutofit/>
            </a:bodyPr>
            <a:lstStyle/>
            <a:p>
              <a:pPr marL="360000" lvl="1" indent="-34290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D" kern="1200" dirty="0"/>
                <a:t>Online- </a:t>
              </a:r>
              <a:r>
                <a:rPr lang="en-ID" kern="1200" dirty="0" err="1"/>
                <a:t>diakses</a:t>
              </a:r>
              <a:r>
                <a:rPr lang="en-ID" kern="1200" dirty="0"/>
                <a:t> </a:t>
              </a:r>
              <a:r>
                <a:rPr lang="en-ID" kern="1200" dirty="0" err="1"/>
                <a:t>dimana</a:t>
              </a:r>
              <a:r>
                <a:rPr lang="en-ID" kern="1200" dirty="0"/>
                <a:t> </a:t>
              </a:r>
              <a:r>
                <a:rPr lang="en-ID" kern="1200" dirty="0" err="1"/>
                <a:t>saja</a:t>
              </a:r>
              <a:r>
                <a:rPr lang="en-ID" kern="1200" dirty="0"/>
                <a:t> dan </a:t>
              </a:r>
              <a:r>
                <a:rPr lang="en-ID" kern="1200" dirty="0" err="1"/>
                <a:t>kapan</a:t>
              </a:r>
              <a:r>
                <a:rPr lang="en-ID" kern="1200" dirty="0"/>
                <a:t> </a:t>
              </a:r>
              <a:r>
                <a:rPr lang="en-ID" kern="1200" dirty="0" err="1"/>
                <a:t>saja</a:t>
              </a:r>
              <a:r>
                <a:rPr lang="en-ID" kern="1200" dirty="0"/>
                <a:t> </a:t>
              </a:r>
              <a:r>
                <a:rPr lang="en-ID" kern="1200" dirty="0" err="1"/>
                <a:t>lebih</a:t>
              </a:r>
              <a:r>
                <a:rPr lang="en-ID" kern="1200" dirty="0"/>
                <a:t> </a:t>
              </a:r>
              <a:r>
                <a:rPr lang="en-ID" kern="1200" dirty="0" err="1"/>
                <a:t>fleksibel</a:t>
              </a:r>
              <a:endParaRPr lang="en-ID" kern="1200" dirty="0"/>
            </a:p>
            <a:p>
              <a:pPr marL="360000" lvl="1" indent="-34290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D" kern="1200" dirty="0"/>
                <a:t>Relative </a:t>
              </a:r>
              <a:r>
                <a:rPr lang="en-ID" kern="1200" dirty="0" err="1"/>
                <a:t>lebih</a:t>
              </a:r>
              <a:r>
                <a:rPr lang="en-ID" kern="1200" dirty="0"/>
                <a:t> </a:t>
              </a:r>
              <a:r>
                <a:rPr lang="en-ID" kern="1200" dirty="0" err="1"/>
                <a:t>murah</a:t>
              </a:r>
              <a:r>
                <a:rPr lang="en-ID" kern="1200" dirty="0"/>
                <a:t> </a:t>
              </a:r>
              <a:r>
                <a:rPr lang="en-ID" kern="1200" dirty="0" err="1"/>
                <a:t>dari</a:t>
              </a:r>
              <a:r>
                <a:rPr lang="en-ID" kern="1200" dirty="0"/>
                <a:t> </a:t>
              </a:r>
              <a:r>
                <a:rPr lang="en-ID" kern="1200" dirty="0" err="1"/>
                <a:t>konvensial</a:t>
              </a:r>
              <a:r>
                <a:rPr lang="en-ID" kern="1200" dirty="0"/>
                <a:t> (</a:t>
              </a:r>
              <a:r>
                <a:rPr lang="en-ID" kern="1200" dirty="0" err="1"/>
                <a:t>tatap</a:t>
              </a:r>
              <a:r>
                <a:rPr lang="en-ID" kern="1200" dirty="0"/>
                <a:t> </a:t>
              </a:r>
              <a:r>
                <a:rPr lang="en-ID" kern="1200" dirty="0" err="1"/>
                <a:t>muka</a:t>
              </a:r>
              <a:r>
                <a:rPr lang="en-ID" kern="1200" dirty="0"/>
                <a:t>)</a:t>
              </a:r>
            </a:p>
            <a:p>
              <a:pPr marL="360000" lvl="1" indent="-34290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D" kern="1200" dirty="0" err="1"/>
                <a:t>Aktifitas</a:t>
              </a:r>
              <a:r>
                <a:rPr lang="en-ID" kern="1200" dirty="0"/>
                <a:t> guru/</a:t>
              </a:r>
              <a:r>
                <a:rPr lang="en-ID" kern="1200" dirty="0" err="1"/>
                <a:t>dosen</a:t>
              </a:r>
              <a:r>
                <a:rPr lang="en-ID" kern="1200" dirty="0"/>
                <a:t> dan </a:t>
              </a:r>
              <a:r>
                <a:rPr lang="en-ID" kern="1200" dirty="0" err="1"/>
                <a:t>mahasiswa</a:t>
              </a:r>
              <a:r>
                <a:rPr lang="en-ID" kern="1200" dirty="0"/>
                <a:t> </a:t>
              </a:r>
              <a:r>
                <a:rPr lang="en-ID" kern="1200" dirty="0" err="1"/>
                <a:t>lebih</a:t>
              </a:r>
              <a:r>
                <a:rPr lang="en-ID" kern="1200" dirty="0"/>
                <a:t> </a:t>
              </a:r>
              <a:r>
                <a:rPr lang="en-ID" kern="1200" dirty="0" err="1"/>
                <a:t>mudah</a:t>
              </a:r>
              <a:r>
                <a:rPr lang="en-ID" kern="1200" dirty="0"/>
                <a:t> </a:t>
              </a:r>
              <a:r>
                <a:rPr lang="en-ID" kern="1200" dirty="0" err="1"/>
                <a:t>dari</a:t>
              </a:r>
              <a:r>
                <a:rPr lang="en-ID" kern="1200" dirty="0"/>
                <a:t> </a:t>
              </a:r>
              <a:r>
                <a:rPr lang="en-ID" kern="1200" dirty="0" err="1"/>
                <a:t>materi</a:t>
              </a:r>
              <a:r>
                <a:rPr lang="en-ID" kern="1200" dirty="0"/>
                <a:t> </a:t>
              </a:r>
              <a:r>
                <a:rPr lang="en-ID" kern="1200" dirty="0" err="1"/>
                <a:t>pembelajaran</a:t>
              </a:r>
              <a:r>
                <a:rPr lang="en-ID" kern="1200" dirty="0"/>
                <a:t>, </a:t>
              </a:r>
              <a:r>
                <a:rPr lang="en-ID" kern="1200" dirty="0" err="1"/>
                <a:t>tugas</a:t>
              </a:r>
              <a:r>
                <a:rPr lang="en-ID" kern="1200" dirty="0"/>
                <a:t> , forum (</a:t>
              </a:r>
              <a:r>
                <a:rPr lang="en-ID" kern="1200" dirty="0" err="1"/>
                <a:t>dapat</a:t>
              </a:r>
              <a:r>
                <a:rPr lang="en-ID" kern="1200" dirty="0"/>
                <a:t> </a:t>
              </a:r>
              <a:r>
                <a:rPr lang="en-ID" kern="1200" dirty="0" err="1"/>
                <a:t>berupa</a:t>
              </a:r>
              <a:r>
                <a:rPr lang="en-ID" kern="1200" dirty="0"/>
                <a:t> </a:t>
              </a:r>
              <a:r>
                <a:rPr lang="en-ID" kern="1200" dirty="0" err="1"/>
                <a:t>suara</a:t>
              </a:r>
              <a:r>
                <a:rPr lang="en-ID" kern="1200" dirty="0"/>
                <a:t>, video </a:t>
              </a:r>
              <a:r>
                <a:rPr lang="en-ID" kern="1200" dirty="0" err="1"/>
                <a:t>tidak</a:t>
              </a:r>
              <a:r>
                <a:rPr lang="en-ID" kern="1200" dirty="0"/>
                <a:t> </a:t>
              </a:r>
              <a:r>
                <a:rPr lang="en-ID" kern="1200" dirty="0" err="1"/>
                <a:t>hanya</a:t>
              </a:r>
              <a:r>
                <a:rPr lang="en-ID" kern="1200" dirty="0"/>
                <a:t> </a:t>
              </a:r>
              <a:r>
                <a:rPr lang="en-ID" kern="1200" dirty="0" err="1"/>
                <a:t>teks</a:t>
              </a:r>
              <a:r>
                <a:rPr lang="en-ID" kern="1200" dirty="0"/>
                <a:t>)</a:t>
              </a:r>
            </a:p>
            <a:p>
              <a:pPr marL="360000" lvl="1" indent="-34290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D" kern="1200" dirty="0" err="1"/>
                <a:t>Belajar</a:t>
              </a:r>
              <a:r>
                <a:rPr lang="en-ID" kern="1200" dirty="0"/>
                <a:t> </a:t>
              </a:r>
              <a:r>
                <a:rPr lang="en-ID" kern="1200" dirty="0" err="1"/>
                <a:t>mandiri</a:t>
              </a:r>
              <a:endParaRPr lang="en-ID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ID" sz="1800" kern="120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3B3E414-0A93-44D1-AF16-0518FAE9A277}"/>
                </a:ext>
              </a:extLst>
            </p:cNvPr>
            <p:cNvSpPr/>
            <p:nvPr/>
          </p:nvSpPr>
          <p:spPr>
            <a:xfrm>
              <a:off x="1651394" y="1911563"/>
              <a:ext cx="843586" cy="691339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D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916426F-9B08-4E6B-8E6A-9DD5312C8BF0}"/>
                </a:ext>
              </a:extLst>
            </p:cNvPr>
            <p:cNvSpPr/>
            <p:nvPr/>
          </p:nvSpPr>
          <p:spPr>
            <a:xfrm rot="16200000">
              <a:off x="5378823" y="4027776"/>
              <a:ext cx="3834992" cy="769625"/>
            </a:xfrm>
            <a:custGeom>
              <a:avLst/>
              <a:gdLst>
                <a:gd name="connsiteX0" fmla="*/ 0 w 3834992"/>
                <a:gd name="connsiteY0" fmla="*/ 0 h 769625"/>
                <a:gd name="connsiteX1" fmla="*/ 3834992 w 3834992"/>
                <a:gd name="connsiteY1" fmla="*/ 0 h 769625"/>
                <a:gd name="connsiteX2" fmla="*/ 3834992 w 3834992"/>
                <a:gd name="connsiteY2" fmla="*/ 769625 h 769625"/>
                <a:gd name="connsiteX3" fmla="*/ 0 w 3834992"/>
                <a:gd name="connsiteY3" fmla="*/ 769625 h 769625"/>
                <a:gd name="connsiteX4" fmla="*/ 0 w 3834992"/>
                <a:gd name="connsiteY4" fmla="*/ 0 h 76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4992" h="769625">
                  <a:moveTo>
                    <a:pt x="0" y="0"/>
                  </a:moveTo>
                  <a:lnTo>
                    <a:pt x="3834992" y="0"/>
                  </a:lnTo>
                  <a:lnTo>
                    <a:pt x="3834992" y="769625"/>
                  </a:lnTo>
                  <a:lnTo>
                    <a:pt x="0" y="7696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-1" rIns="678767" bIns="0" numCol="1" spcCol="1270" anchor="t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 dirty="0" err="1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Negatif</a:t>
              </a:r>
              <a:endParaRPr lang="en-ID" sz="5500" kern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0B2278A-1ADF-4307-8670-26D0389B1353}"/>
                </a:ext>
              </a:extLst>
            </p:cNvPr>
            <p:cNvSpPr/>
            <p:nvPr/>
          </p:nvSpPr>
          <p:spPr>
            <a:xfrm>
              <a:off x="7681132" y="2039879"/>
              <a:ext cx="3833552" cy="4290205"/>
            </a:xfrm>
            <a:custGeom>
              <a:avLst/>
              <a:gdLst>
                <a:gd name="connsiteX0" fmla="*/ 0 w 3833552"/>
                <a:gd name="connsiteY0" fmla="*/ 0 h 3834992"/>
                <a:gd name="connsiteX1" fmla="*/ 3833552 w 3833552"/>
                <a:gd name="connsiteY1" fmla="*/ 0 h 3834992"/>
                <a:gd name="connsiteX2" fmla="*/ 3833552 w 3833552"/>
                <a:gd name="connsiteY2" fmla="*/ 3834992 h 3834992"/>
                <a:gd name="connsiteX3" fmla="*/ 0 w 3833552"/>
                <a:gd name="connsiteY3" fmla="*/ 3834992 h 3834992"/>
                <a:gd name="connsiteX4" fmla="*/ 0 w 3833552"/>
                <a:gd name="connsiteY4" fmla="*/ 0 h 3834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3552" h="3834992">
                  <a:moveTo>
                    <a:pt x="0" y="0"/>
                  </a:moveTo>
                  <a:lnTo>
                    <a:pt x="3833552" y="0"/>
                  </a:lnTo>
                  <a:lnTo>
                    <a:pt x="3833552" y="3834992"/>
                  </a:lnTo>
                  <a:lnTo>
                    <a:pt x="0" y="383499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3576" tIns="678767" rIns="163576" bIns="163576" numCol="1" spcCol="1270" anchor="t" anchorCtr="0">
              <a:noAutofit/>
            </a:bodyPr>
            <a:lstStyle/>
            <a:p>
              <a:pPr marL="285750" lvl="1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D" kern="1200" dirty="0" err="1"/>
                <a:t>Menbutuhkan</a:t>
              </a:r>
              <a:r>
                <a:rPr lang="en-ID" kern="1200" dirty="0"/>
                <a:t> </a:t>
              </a:r>
              <a:r>
                <a:rPr lang="en-ID" kern="1200" dirty="0" err="1"/>
                <a:t>teknologi</a:t>
              </a:r>
              <a:r>
                <a:rPr lang="en-ID" kern="1200" dirty="0"/>
                <a:t>; </a:t>
              </a:r>
              <a:r>
                <a:rPr lang="en-ID" kern="1200" dirty="0" err="1"/>
                <a:t>komputer</a:t>
              </a:r>
              <a:r>
                <a:rPr lang="en-ID" kern="1200" dirty="0"/>
                <a:t>/ </a:t>
              </a:r>
              <a:r>
                <a:rPr lang="en-ID" kern="1200" dirty="0" err="1"/>
                <a:t>perangkat</a:t>
              </a:r>
              <a:r>
                <a:rPr lang="en-ID" kern="1200" dirty="0"/>
                <a:t> </a:t>
              </a:r>
              <a:r>
                <a:rPr lang="en-ID" kern="1200" dirty="0" err="1"/>
                <a:t>sejenis</a:t>
              </a:r>
              <a:r>
                <a:rPr lang="en-ID" kern="1200" dirty="0"/>
                <a:t>, </a:t>
              </a:r>
              <a:r>
                <a:rPr lang="en-ID" kern="1200" dirty="0" err="1"/>
                <a:t>Jaringan</a:t>
              </a:r>
              <a:endParaRPr lang="en-ID" kern="1200" dirty="0"/>
            </a:p>
            <a:p>
              <a:pPr marL="285750" lvl="1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endParaRPr lang="en-ID" kern="1200" dirty="0"/>
            </a:p>
            <a:p>
              <a:pPr marL="285750" lvl="1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D" kern="1200" dirty="0" err="1"/>
                <a:t>Tidak</a:t>
              </a:r>
              <a:r>
                <a:rPr lang="en-ID" kern="1200" dirty="0"/>
                <a:t> </a:t>
              </a:r>
              <a:r>
                <a:rPr lang="en-ID" kern="1200" dirty="0" err="1"/>
                <a:t>bertatap</a:t>
              </a:r>
              <a:r>
                <a:rPr lang="en-ID" kern="1200" dirty="0"/>
                <a:t> </a:t>
              </a:r>
              <a:r>
                <a:rPr lang="en-ID" kern="1200" dirty="0" err="1"/>
                <a:t>muka</a:t>
              </a:r>
              <a:r>
                <a:rPr lang="en-ID" kern="1200" dirty="0"/>
                <a:t> </a:t>
              </a:r>
              <a:r>
                <a:rPr lang="en-ID" kern="1200" dirty="0" err="1"/>
                <a:t>langsung</a:t>
              </a:r>
              <a:r>
                <a:rPr lang="en-ID" kern="1200" dirty="0"/>
                <a:t> (</a:t>
              </a:r>
              <a:r>
                <a:rPr lang="en-ID" kern="1200" dirty="0" err="1"/>
                <a:t>dapat</a:t>
              </a:r>
              <a:r>
                <a:rPr lang="en-ID" kern="1200" dirty="0"/>
                <a:t> </a:t>
              </a:r>
              <a:r>
                <a:rPr lang="en-ID" kern="1200" dirty="0" err="1"/>
                <a:t>membuat</a:t>
              </a:r>
              <a:r>
                <a:rPr lang="en-ID" kern="1200" dirty="0"/>
                <a:t> </a:t>
              </a:r>
              <a:r>
                <a:rPr lang="en-ID" kern="1200" dirty="0" err="1"/>
                <a:t>jenuh</a:t>
              </a:r>
              <a:r>
                <a:rPr lang="en-ID" kern="1200" dirty="0"/>
                <a:t>)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F0F857B-5D8F-4717-A3BE-2B94A8F1F1B0}"/>
                </a:ext>
              </a:extLst>
            </p:cNvPr>
            <p:cNvSpPr/>
            <p:nvPr/>
          </p:nvSpPr>
          <p:spPr>
            <a:xfrm>
              <a:off x="7228954" y="1911563"/>
              <a:ext cx="904356" cy="674499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58B9AFC-5451-4D8A-9C13-2281A1B51E23}"/>
              </a:ext>
            </a:extLst>
          </p:cNvPr>
          <p:cNvSpPr/>
          <p:nvPr/>
        </p:nvSpPr>
        <p:spPr>
          <a:xfrm>
            <a:off x="1257809" y="1628801"/>
            <a:ext cx="1164195" cy="75702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5712781-4B19-42A7-87CA-B6A72EF98E0C}"/>
              </a:ext>
            </a:extLst>
          </p:cNvPr>
          <p:cNvSpPr/>
          <p:nvPr/>
        </p:nvSpPr>
        <p:spPr>
          <a:xfrm>
            <a:off x="7250884" y="1603511"/>
            <a:ext cx="1164195" cy="75702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26415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4ADAA-CA34-41E8-BDC4-2DD1F797E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116633"/>
            <a:ext cx="10360501" cy="1080120"/>
          </a:xfrm>
        </p:spPr>
        <p:txBody>
          <a:bodyPr/>
          <a:lstStyle/>
          <a:p>
            <a:r>
              <a:rPr lang="en-US" dirty="0"/>
              <a:t>??  E-learning </a:t>
            </a:r>
            <a:r>
              <a:rPr lang="en-US" dirty="0" err="1"/>
              <a:t>Kedepan</a:t>
            </a:r>
            <a:r>
              <a:rPr lang="en-US" dirty="0"/>
              <a:t> 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3E55BC-AE12-4771-BEC2-80BE958E87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412969"/>
              </p:ext>
            </p:extLst>
          </p:nvPr>
        </p:nvGraphicFramePr>
        <p:xfrm>
          <a:off x="990495" y="1543906"/>
          <a:ext cx="11198330" cy="5197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10" descr="Crystal_Clear_action_playlist">
            <a:extLst>
              <a:ext uri="{FF2B5EF4-FFF2-40B4-BE49-F238E27FC236}">
                <a16:creationId xmlns:a16="http://schemas.microsoft.com/office/drawing/2014/main" id="{B8FEED91-40E3-4467-B295-D91E34E32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90756" y="627687"/>
            <a:ext cx="1003067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isometricOffAxis2Left"/>
            <a:lightRig rig="threePt" dir="t"/>
          </a:scene3d>
        </p:spPr>
      </p:pic>
      <p:pic>
        <p:nvPicPr>
          <p:cNvPr id="6" name="Picture 1" descr="C:\Users\Harry Soetanto\Pictures\Microsoft Clip Organizer\j0433847.png">
            <a:extLst>
              <a:ext uri="{FF2B5EF4-FFF2-40B4-BE49-F238E27FC236}">
                <a16:creationId xmlns:a16="http://schemas.microsoft.com/office/drawing/2014/main" id="{AB3FC451-D018-486D-97C9-1642B856C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511796" y="3645024"/>
            <a:ext cx="1373068" cy="13730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53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D14F3-D4F9-40B4-898F-A024B8832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116632"/>
            <a:ext cx="10360501" cy="1066131"/>
          </a:xfrm>
        </p:spPr>
        <p:txBody>
          <a:bodyPr/>
          <a:lstStyle/>
          <a:p>
            <a:r>
              <a:rPr lang="en-US" dirty="0"/>
              <a:t>??  E-learning </a:t>
            </a:r>
            <a:r>
              <a:rPr lang="en-US" dirty="0" err="1"/>
              <a:t>Kedepan</a:t>
            </a:r>
            <a:r>
              <a:rPr lang="en-US" dirty="0"/>
              <a:t> 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146573-6B1C-4CCA-B2C9-9AA26FAC8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479770"/>
              </p:ext>
            </p:extLst>
          </p:nvPr>
        </p:nvGraphicFramePr>
        <p:xfrm>
          <a:off x="1218883" y="692696"/>
          <a:ext cx="10360501" cy="5890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5003F91-0365-4E43-B87C-70665E47DB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89" y="3789040"/>
            <a:ext cx="1985902" cy="22045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545E47A-373C-4813-B135-6B85A152F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52" y="1350632"/>
            <a:ext cx="2078339" cy="20783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3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4209-4DEB-4073-B9EA-DA83A1A3C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??  E-learning </a:t>
            </a:r>
            <a:r>
              <a:rPr lang="en-US" dirty="0" err="1"/>
              <a:t>Kedepan</a:t>
            </a:r>
            <a:r>
              <a:rPr lang="en-US" dirty="0"/>
              <a:t> 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C2F9DD-4569-48D4-9B58-7410842E7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110717"/>
              </p:ext>
            </p:extLst>
          </p:nvPr>
        </p:nvGraphicFramePr>
        <p:xfrm>
          <a:off x="1218882" y="1529634"/>
          <a:ext cx="10780186" cy="446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11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9DE0B-04BD-4F92-AB7B-B756DDDD6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Kita ???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27F719-E9F0-45F9-8416-FE055FCF8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691473"/>
              </p:ext>
            </p:extLst>
          </p:nvPr>
        </p:nvGraphicFramePr>
        <p:xfrm>
          <a:off x="1218883" y="1701797"/>
          <a:ext cx="10360501" cy="446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692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D8EA-C52B-424B-9834-03C75892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78C9C-B811-4423-8D80-67FEA82D0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2121091"/>
            <a:ext cx="10360501" cy="4462272"/>
          </a:xfrm>
        </p:spPr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internet,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berita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Terimakasih</a:t>
            </a:r>
            <a:endParaRPr lang="en-US" dirty="0"/>
          </a:p>
          <a:p>
            <a:r>
              <a:rPr lang="en-US" dirty="0" err="1"/>
              <a:t>Semoga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dan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01CF49-CA88-4FBC-BD78-9A4D0A48C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2635" y="0"/>
            <a:ext cx="4089792" cy="1428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959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purl.org/dc/dcmitype/"/>
    <ds:schemaRef ds:uri="http://schemas.openxmlformats.org/package/2006/metadata/core-properties"/>
    <ds:schemaRef ds:uri="4873beb7-5857-4685-be1f-d57550cc96cc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202</TotalTime>
  <Words>390</Words>
  <Application>Microsoft Office PowerPoint</Application>
  <PresentationFormat>Custom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Centaur</vt:lpstr>
      <vt:lpstr>Wingdings</vt:lpstr>
      <vt:lpstr>Tech 16x9</vt:lpstr>
      <vt:lpstr>The Future of E-Learning  Serba serbi E-learning</vt:lpstr>
      <vt:lpstr>Teknologi </vt:lpstr>
      <vt:lpstr>E-Learning</vt:lpstr>
      <vt:lpstr>Penggunaan E-Learning</vt:lpstr>
      <vt:lpstr>??  E-learning Kedepan </vt:lpstr>
      <vt:lpstr>??  E-learning Kedepan </vt:lpstr>
      <vt:lpstr>??  E-learning Kedepan </vt:lpstr>
      <vt:lpstr>Bagaimana dengan Kita ???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E-Learning</dc:title>
  <dc:creator>hari</dc:creator>
  <cp:lastModifiedBy>hari</cp:lastModifiedBy>
  <cp:revision>42</cp:revision>
  <cp:lastPrinted>2021-08-13T01:27:54Z</cp:lastPrinted>
  <dcterms:created xsi:type="dcterms:W3CDTF">2021-08-12T14:25:47Z</dcterms:created>
  <dcterms:modified xsi:type="dcterms:W3CDTF">2021-08-13T04:16:43Z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