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70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68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s/slide75.xml" ContentType="application/vnd.openxmlformats-officedocument.presentationml.slide+xml"/>
  <Override PartName="/ppt/slideLayouts/slideLayout7.xml" ContentType="application/vnd.openxmlformats-officedocument.presentationml.slideLayout+xml"/>
  <Override PartName="/ppt/theme/theme4.xml" ContentType="application/vnd.openxmlformats-officedocument.them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Layouts/slideLayout15.xml" ContentType="application/vnd.openxmlformats-officedocument.presentationml.slideLayout+xml"/>
  <Default Extension="rels" ContentType="application/vnd.openxmlformats-package.relationship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notesMasterIdLst>
    <p:notesMasterId r:id="rId80"/>
  </p:notesMasterIdLst>
  <p:sldIdLst>
    <p:sldId id="318" r:id="rId4"/>
    <p:sldId id="271" r:id="rId5"/>
    <p:sldId id="274" r:id="rId6"/>
    <p:sldId id="278" r:id="rId7"/>
    <p:sldId id="395" r:id="rId8"/>
    <p:sldId id="396" r:id="rId9"/>
    <p:sldId id="397" r:id="rId10"/>
    <p:sldId id="398" r:id="rId11"/>
    <p:sldId id="399" r:id="rId12"/>
    <p:sldId id="401" r:id="rId13"/>
    <p:sldId id="402" r:id="rId14"/>
    <p:sldId id="403" r:id="rId15"/>
    <p:sldId id="408" r:id="rId16"/>
    <p:sldId id="409" r:id="rId17"/>
    <p:sldId id="410" r:id="rId18"/>
    <p:sldId id="411" r:id="rId19"/>
    <p:sldId id="412" r:id="rId20"/>
    <p:sldId id="415" r:id="rId21"/>
    <p:sldId id="416" r:id="rId22"/>
    <p:sldId id="414" r:id="rId23"/>
    <p:sldId id="417" r:id="rId24"/>
    <p:sldId id="418" r:id="rId25"/>
    <p:sldId id="419" r:id="rId26"/>
    <p:sldId id="420" r:id="rId27"/>
    <p:sldId id="421" r:id="rId28"/>
    <p:sldId id="422" r:id="rId29"/>
    <p:sldId id="423" r:id="rId30"/>
    <p:sldId id="424" r:id="rId31"/>
    <p:sldId id="425" r:id="rId32"/>
    <p:sldId id="426" r:id="rId33"/>
    <p:sldId id="427" r:id="rId34"/>
    <p:sldId id="428" r:id="rId35"/>
    <p:sldId id="429" r:id="rId36"/>
    <p:sldId id="430" r:id="rId37"/>
    <p:sldId id="431" r:id="rId38"/>
    <p:sldId id="432" r:id="rId39"/>
    <p:sldId id="433" r:id="rId40"/>
    <p:sldId id="434" r:id="rId41"/>
    <p:sldId id="435" r:id="rId42"/>
    <p:sldId id="404" r:id="rId43"/>
    <p:sldId id="436" r:id="rId44"/>
    <p:sldId id="437" r:id="rId45"/>
    <p:sldId id="438" r:id="rId46"/>
    <p:sldId id="439" r:id="rId47"/>
    <p:sldId id="440" r:id="rId48"/>
    <p:sldId id="405" r:id="rId49"/>
    <p:sldId id="441" r:id="rId50"/>
    <p:sldId id="442" r:id="rId51"/>
    <p:sldId id="445" r:id="rId52"/>
    <p:sldId id="446" r:id="rId53"/>
    <p:sldId id="447" r:id="rId54"/>
    <p:sldId id="448" r:id="rId55"/>
    <p:sldId id="443" r:id="rId56"/>
    <p:sldId id="444" r:id="rId57"/>
    <p:sldId id="449" r:id="rId58"/>
    <p:sldId id="406" r:id="rId59"/>
    <p:sldId id="407" r:id="rId60"/>
    <p:sldId id="400" r:id="rId61"/>
    <p:sldId id="450" r:id="rId62"/>
    <p:sldId id="451" r:id="rId63"/>
    <p:sldId id="454" r:id="rId64"/>
    <p:sldId id="455" r:id="rId65"/>
    <p:sldId id="452" r:id="rId66"/>
    <p:sldId id="456" r:id="rId67"/>
    <p:sldId id="457" r:id="rId68"/>
    <p:sldId id="458" r:id="rId69"/>
    <p:sldId id="459" r:id="rId70"/>
    <p:sldId id="460" r:id="rId71"/>
    <p:sldId id="461" r:id="rId72"/>
    <p:sldId id="462" r:id="rId73"/>
    <p:sldId id="463" r:id="rId74"/>
    <p:sldId id="464" r:id="rId75"/>
    <p:sldId id="465" r:id="rId76"/>
    <p:sldId id="466" r:id="rId77"/>
    <p:sldId id="467" r:id="rId78"/>
    <p:sldId id="316" r:id="rId7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208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9645" autoAdjust="0"/>
    <p:restoredTop sz="96196" autoAdjust="0"/>
  </p:normalViewPr>
  <p:slideViewPr>
    <p:cSldViewPr snapToGrid="0" showGuides="1">
      <p:cViewPr varScale="1">
        <p:scale>
          <a:sx n="66" d="100"/>
          <a:sy n="66" d="100"/>
        </p:scale>
        <p:origin x="-1032" y="-108"/>
      </p:cViewPr>
      <p:guideLst>
        <p:guide orient="horz" pos="2208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76" Type="http://schemas.openxmlformats.org/officeDocument/2006/relationships/slide" Target="slides/slide73.xml"/><Relationship Id="rId84" Type="http://schemas.openxmlformats.org/officeDocument/2006/relationships/tableStyles" Target="tableStyles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slide" Target="slides/slide63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82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slide" Target="slides/slide74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F1E9469-764A-48D1-830D-ACB55DA071B2}" type="datetimeFigureOut">
              <a:rPr lang="en-US" smtClean="0"/>
              <a:pPr/>
              <a:t>3/13/2020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78AD82B-BB9A-4773-AAA0-AEC1E52679D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9937301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8765599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278883780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213215324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FA8BD7D1-774E-4810-8D76-AE960484BCA1}"/>
              </a:ext>
            </a:extLst>
          </p:cNvPr>
          <p:cNvSpPr/>
          <p:nvPr userDrawn="1"/>
        </p:nvSpPr>
        <p:spPr>
          <a:xfrm>
            <a:off x="0" y="3084504"/>
            <a:ext cx="12192000" cy="18722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5" name="Group 6">
            <a:extLst>
              <a:ext uri="{FF2B5EF4-FFF2-40B4-BE49-F238E27FC236}">
                <a16:creationId xmlns:a16="http://schemas.microsoft.com/office/drawing/2014/main" xmlns="" id="{24C5A453-65CA-4976-A67F-B70CC22BDACC}"/>
              </a:ext>
            </a:extLst>
          </p:cNvPr>
          <p:cNvGrpSpPr/>
          <p:nvPr userDrawn="1"/>
        </p:nvGrpSpPr>
        <p:grpSpPr>
          <a:xfrm>
            <a:off x="4763852" y="1641152"/>
            <a:ext cx="2664296" cy="4683693"/>
            <a:chOff x="445712" y="1449040"/>
            <a:chExt cx="2113018" cy="3924176"/>
          </a:xfrm>
        </p:grpSpPr>
        <p:sp>
          <p:nvSpPr>
            <p:cNvPr id="6" name="Rounded Rectangle 7">
              <a:extLst>
                <a:ext uri="{FF2B5EF4-FFF2-40B4-BE49-F238E27FC236}">
                  <a16:creationId xmlns:a16="http://schemas.microsoft.com/office/drawing/2014/main" xmlns="" id="{7BB696D8-1A46-4DD9-88EC-FD875272AAC0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7" name="Rectangle 8">
              <a:extLst>
                <a:ext uri="{FF2B5EF4-FFF2-40B4-BE49-F238E27FC236}">
                  <a16:creationId xmlns:a16="http://schemas.microsoft.com/office/drawing/2014/main" xmlns="" id="{0A1E62BD-394B-4248-9BED-85517F6BA237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xmlns="" id="{2CEC4F5A-8D13-457D-A587-1EA46770D5DC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11">
                <a:extLst>
                  <a:ext uri="{FF2B5EF4-FFF2-40B4-BE49-F238E27FC236}">
                    <a16:creationId xmlns:a16="http://schemas.microsoft.com/office/drawing/2014/main" xmlns="" id="{71876F4B-1B61-4A61-ABDF-38644C966BCD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10" name="Rounded Rectangle 12">
                <a:extLst>
                  <a:ext uri="{FF2B5EF4-FFF2-40B4-BE49-F238E27FC236}">
                    <a16:creationId xmlns:a16="http://schemas.microsoft.com/office/drawing/2014/main" xmlns="" id="{701E8847-F9BA-46B4-A146-96B5AFF5D516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xmlns="" id="{F4DE5835-0F1F-4DFC-B1FC-3B7E64ACFA3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51770" y="2052722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E4F24A19-DEE2-4C59-B1D9-7E2E98BE137C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3" name="Arrow: Chevron 12">
              <a:extLst>
                <a:ext uri="{FF2B5EF4-FFF2-40B4-BE49-F238E27FC236}">
                  <a16:creationId xmlns:a16="http://schemas.microsoft.com/office/drawing/2014/main" xmlns="" id="{AF1E9B6B-F73A-43BB-AC8E-EF020608B339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Arrow: Chevron 13">
              <a:extLst>
                <a:ext uri="{FF2B5EF4-FFF2-40B4-BE49-F238E27FC236}">
                  <a16:creationId xmlns:a16="http://schemas.microsoft.com/office/drawing/2014/main" xmlns="" id="{D5551FC8-FAB8-4191-A86A-D30E5631767D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BDD9FBD0-B703-40D0-A300-0C8A3AEC53C8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xmlns="" id="{D92E36DD-69F1-4FF3-8419-728575E16099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7" name="Arrow: Chevron 16">
              <a:extLst>
                <a:ext uri="{FF2B5EF4-FFF2-40B4-BE49-F238E27FC236}">
                  <a16:creationId xmlns:a16="http://schemas.microsoft.com/office/drawing/2014/main" xmlns="" id="{196A5B52-7AC9-47B7-8793-4EDF5F79CE4C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xmlns="" id="{5C2ACD90-1E63-491A-B8B5-09B02FBA773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xmlns="" val="40870882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ight Triangle 4">
            <a:extLst>
              <a:ext uri="{FF2B5EF4-FFF2-40B4-BE49-F238E27FC236}">
                <a16:creationId xmlns:a16="http://schemas.microsoft.com/office/drawing/2014/main" xmlns="" id="{0CDA03F6-FE28-4973-AE33-19E2975F8363}"/>
              </a:ext>
            </a:extLst>
          </p:cNvPr>
          <p:cNvSpPr/>
          <p:nvPr userDrawn="1"/>
        </p:nvSpPr>
        <p:spPr>
          <a:xfrm>
            <a:off x="-10152" y="0"/>
            <a:ext cx="1546199" cy="6858000"/>
          </a:xfrm>
          <a:prstGeom prst="rtTriangl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grpSp>
        <p:nvGrpSpPr>
          <p:cNvPr id="17" name="Graphic 14">
            <a:extLst>
              <a:ext uri="{FF2B5EF4-FFF2-40B4-BE49-F238E27FC236}">
                <a16:creationId xmlns:a16="http://schemas.microsoft.com/office/drawing/2014/main" xmlns="" id="{9204D6DB-F6EA-4363-B7C0-669074B7EFAD}"/>
              </a:ext>
            </a:extLst>
          </p:cNvPr>
          <p:cNvGrpSpPr/>
          <p:nvPr userDrawn="1"/>
        </p:nvGrpSpPr>
        <p:grpSpPr>
          <a:xfrm>
            <a:off x="900027" y="1906700"/>
            <a:ext cx="5284007" cy="4155961"/>
            <a:chOff x="2444748" y="555045"/>
            <a:chExt cx="7282048" cy="5727454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02D4F50D-DA74-44B8-A485-BD482707A093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D7C03672-F927-48A6-9646-B1D1976F8FFC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1E5DB077-E612-457D-90DA-848737FB3FFE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D042780F-48A2-4B26-9CEE-EB8BC7A0500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2089CC6-7C88-48A9-AADD-37D60F8EE5F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E35882EC-CE61-4A48-9BEA-0AB9CEC8B5A3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B55CF1F7-81E9-45AE-ACDC-2B2D368467AC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3FF879FB-6AED-4A9E-96A7-D4331CF056F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Right Triangle 3">
            <a:extLst>
              <a:ext uri="{FF2B5EF4-FFF2-40B4-BE49-F238E27FC236}">
                <a16:creationId xmlns:a16="http://schemas.microsoft.com/office/drawing/2014/main" xmlns="" id="{D30280A3-FC8E-4B67-8163-4F72E5F7092B}"/>
              </a:ext>
            </a:extLst>
          </p:cNvPr>
          <p:cNvSpPr/>
          <p:nvPr userDrawn="1"/>
        </p:nvSpPr>
        <p:spPr>
          <a:xfrm flipH="1" flipV="1">
            <a:off x="11280575" y="7851"/>
            <a:ext cx="911424" cy="6858000"/>
          </a:xfrm>
          <a:prstGeom prst="rtTriangl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0438CA9E-C483-4B0F-8E15-5CEA86AA034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1089250" y="2081720"/>
            <a:ext cx="4890798" cy="282320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F5C74C7C-4173-4390-9B62-5F9DC8F03BD2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1" name="Arrow: Chevron 10">
              <a:extLst>
                <a:ext uri="{FF2B5EF4-FFF2-40B4-BE49-F238E27FC236}">
                  <a16:creationId xmlns:a16="http://schemas.microsoft.com/office/drawing/2014/main" xmlns="" id="{2611662F-A7C0-46A1-BFC3-1F1F064E477D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xmlns="" id="{3B672601-65CA-44F7-BC08-9D6EA9C2E46C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BA8BAB62-8BE3-46A9-A1BA-A2D9A1A1FE0D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Arrow: Chevron 13">
              <a:extLst>
                <a:ext uri="{FF2B5EF4-FFF2-40B4-BE49-F238E27FC236}">
                  <a16:creationId xmlns:a16="http://schemas.microsoft.com/office/drawing/2014/main" xmlns="" id="{24333BE2-6EDB-46D1-AC52-5AB6D52F18F2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xmlns="" id="{AE02611A-C481-4D16-9F52-3854D580C813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</p:grpSp>
      <p:sp>
        <p:nvSpPr>
          <p:cNvPr id="16" name="Text Placeholder 9">
            <a:extLst>
              <a:ext uri="{FF2B5EF4-FFF2-40B4-BE49-F238E27FC236}">
                <a16:creationId xmlns:a16="http://schemas.microsoft.com/office/drawing/2014/main" xmlns="" id="{4E8E2D26-583D-4101-8D31-21B446E00C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xmlns="" val="286807174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D807C618-E5BF-4CE4-BC2D-EC6E0C739711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687337" y="1254229"/>
            <a:ext cx="11504663" cy="299555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xmlns="" val="216544012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xmlns="" id="{847B1519-FB0F-4532-9389-9EF70CB06407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03131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xmlns="" id="{DAF9D1D2-2D5A-405E-97F9-9C9635A49B5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525365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xmlns="" id="{BC95C37A-10E8-4B14-8A77-5AB61D3E5C6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147599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xmlns="" id="{E1318EB2-DC6C-4ACB-9E9B-97BA44EA18F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769832" y="1820285"/>
            <a:ext cx="2496277" cy="42343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BD6023EF-D0E1-4555-8EBF-7CCD43B03DE7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xmlns="" id="{7747440C-1C45-4372-95B1-611334EB2164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xmlns="" id="{DE2EEEA5-AC6C-4E8F-B6F8-A1CADE13001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735951D-951B-4E13-9A16-4553DB6654EE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xmlns="" id="{423970C8-39A4-4CE7-A2B2-12916D7EBC06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xmlns="" id="{37684DFF-C5DF-4D65-BE50-8F29DFC9CF7B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</p:grpSp>
      <p:sp>
        <p:nvSpPr>
          <p:cNvPr id="17" name="Text Placeholder 9">
            <a:extLst>
              <a:ext uri="{FF2B5EF4-FFF2-40B4-BE49-F238E27FC236}">
                <a16:creationId xmlns:a16="http://schemas.microsoft.com/office/drawing/2014/main" xmlns="" id="{08949351-4749-4A1B-A985-C7EA94F6463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xmlns="" val="131920014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BD6023EF-D0E1-4555-8EBF-7CCD43B03DE7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xmlns="" id="{7747440C-1C45-4372-95B1-611334EB2164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xmlns="" id="{DE2EEEA5-AC6C-4E8F-B6F8-A1CADE13001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735951D-951B-4E13-9A16-4553DB6654EE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xmlns="" id="{423970C8-39A4-4CE7-A2B2-12916D7EBC06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xmlns="" id="{37684DFF-C5DF-4D65-BE50-8F29DFC9CF7B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</p:grpSp>
      <p:sp>
        <p:nvSpPr>
          <p:cNvPr id="17" name="Text Placeholder 9">
            <a:extLst>
              <a:ext uri="{FF2B5EF4-FFF2-40B4-BE49-F238E27FC236}">
                <a16:creationId xmlns:a16="http://schemas.microsoft.com/office/drawing/2014/main" xmlns="" id="{08949351-4749-4A1B-A985-C7EA94F6463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2C6AD309-23D4-44C0-9D64-79E7FAD671D2}"/>
              </a:ext>
            </a:extLst>
          </p:cNvPr>
          <p:cNvSpPr/>
          <p:nvPr userDrawn="1"/>
        </p:nvSpPr>
        <p:spPr>
          <a:xfrm>
            <a:off x="3066222" y="4026571"/>
            <a:ext cx="4464000" cy="2124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1800"/>
          </a:p>
        </p:txBody>
      </p:sp>
      <p:sp>
        <p:nvSpPr>
          <p:cNvPr id="18" name="그림 개체 틀 2">
            <a:extLst>
              <a:ext uri="{FF2B5EF4-FFF2-40B4-BE49-F238E27FC236}">
                <a16:creationId xmlns:a16="http://schemas.microsoft.com/office/drawing/2014/main" xmlns="" id="{79679C48-5407-4D3E-91E0-1EF95FB7325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 flipH="1">
            <a:off x="7145771" y="4018025"/>
            <a:ext cx="4320000" cy="2124000"/>
          </a:xfrm>
          <a:custGeom>
            <a:avLst/>
            <a:gdLst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5063"/>
              <a:gd name="connsiteY0" fmla="*/ 0 h 1385171"/>
              <a:gd name="connsiteX1" fmla="*/ 3474149 w 3475063"/>
              <a:gd name="connsiteY1" fmla="*/ 0 h 1385171"/>
              <a:gd name="connsiteX2" fmla="*/ 3475063 w 3475063"/>
              <a:gd name="connsiteY2" fmla="*/ 422426 h 1385171"/>
              <a:gd name="connsiteX3" fmla="*/ 3474149 w 3475063"/>
              <a:gd name="connsiteY3" fmla="*/ 1385171 h 1385171"/>
              <a:gd name="connsiteX4" fmla="*/ 0 w 3475063"/>
              <a:gd name="connsiteY4" fmla="*/ 1385171 h 1385171"/>
              <a:gd name="connsiteX5" fmla="*/ 0 w 3475063"/>
              <a:gd name="connsiteY5" fmla="*/ 0 h 1385171"/>
              <a:gd name="connsiteX0" fmla="*/ 0 w 3728608"/>
              <a:gd name="connsiteY0" fmla="*/ 0 h 1385171"/>
              <a:gd name="connsiteX1" fmla="*/ 3474149 w 3728608"/>
              <a:gd name="connsiteY1" fmla="*/ 0 h 1385171"/>
              <a:gd name="connsiteX2" fmla="*/ 3475063 w 3728608"/>
              <a:gd name="connsiteY2" fmla="*/ 422426 h 1385171"/>
              <a:gd name="connsiteX3" fmla="*/ 3465538 w 3728608"/>
              <a:gd name="connsiteY3" fmla="*/ 822476 h 1385171"/>
              <a:gd name="connsiteX4" fmla="*/ 3474149 w 3728608"/>
              <a:gd name="connsiteY4" fmla="*/ 1385171 h 1385171"/>
              <a:gd name="connsiteX5" fmla="*/ 0 w 3728608"/>
              <a:gd name="connsiteY5" fmla="*/ 1385171 h 1385171"/>
              <a:gd name="connsiteX6" fmla="*/ 0 w 3728608"/>
              <a:gd name="connsiteY6" fmla="*/ 0 h 1385171"/>
              <a:gd name="connsiteX0" fmla="*/ 0 w 3475615"/>
              <a:gd name="connsiteY0" fmla="*/ 0 h 1385171"/>
              <a:gd name="connsiteX1" fmla="*/ 3474149 w 3475615"/>
              <a:gd name="connsiteY1" fmla="*/ 0 h 1385171"/>
              <a:gd name="connsiteX2" fmla="*/ 3475063 w 3475615"/>
              <a:gd name="connsiteY2" fmla="*/ 422426 h 1385171"/>
              <a:gd name="connsiteX3" fmla="*/ 3465538 w 3475615"/>
              <a:gd name="connsiteY3" fmla="*/ 822476 h 1385171"/>
              <a:gd name="connsiteX4" fmla="*/ 3474149 w 3475615"/>
              <a:gd name="connsiteY4" fmla="*/ 1385171 h 1385171"/>
              <a:gd name="connsiteX5" fmla="*/ 0 w 3475615"/>
              <a:gd name="connsiteY5" fmla="*/ 1385171 h 1385171"/>
              <a:gd name="connsiteX6" fmla="*/ 0 w 3475615"/>
              <a:gd name="connsiteY6" fmla="*/ 0 h 1385171"/>
              <a:gd name="connsiteX0" fmla="*/ 0 w 3475739"/>
              <a:gd name="connsiteY0" fmla="*/ 0 h 1385171"/>
              <a:gd name="connsiteX1" fmla="*/ 3474149 w 3475739"/>
              <a:gd name="connsiteY1" fmla="*/ 0 h 1385171"/>
              <a:gd name="connsiteX2" fmla="*/ 3475063 w 3475739"/>
              <a:gd name="connsiteY2" fmla="*/ 422426 h 1385171"/>
              <a:gd name="connsiteX3" fmla="*/ 3456013 w 3475739"/>
              <a:gd name="connsiteY3" fmla="*/ 698651 h 1385171"/>
              <a:gd name="connsiteX4" fmla="*/ 3465538 w 3475739"/>
              <a:gd name="connsiteY4" fmla="*/ 822476 h 1385171"/>
              <a:gd name="connsiteX5" fmla="*/ 3474149 w 3475739"/>
              <a:gd name="connsiteY5" fmla="*/ 1385171 h 1385171"/>
              <a:gd name="connsiteX6" fmla="*/ 0 w 3475739"/>
              <a:gd name="connsiteY6" fmla="*/ 1385171 h 1385171"/>
              <a:gd name="connsiteX7" fmla="*/ 0 w 3475739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65538 w 3684621"/>
              <a:gd name="connsiteY4" fmla="*/ 822476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84588 w 3684621"/>
              <a:gd name="connsiteY4" fmla="*/ 946301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94146"/>
              <a:gd name="connsiteY0" fmla="*/ 0 h 1385171"/>
              <a:gd name="connsiteX1" fmla="*/ 3474149 w 3694146"/>
              <a:gd name="connsiteY1" fmla="*/ 0 h 1385171"/>
              <a:gd name="connsiteX2" fmla="*/ 3475063 w 3694146"/>
              <a:gd name="connsiteY2" fmla="*/ 422426 h 1385171"/>
              <a:gd name="connsiteX3" fmla="*/ 3694138 w 3694146"/>
              <a:gd name="connsiteY3" fmla="*/ 679601 h 1385171"/>
              <a:gd name="connsiteX4" fmla="*/ 3484588 w 3694146"/>
              <a:gd name="connsiteY4" fmla="*/ 946301 h 1385171"/>
              <a:gd name="connsiteX5" fmla="*/ 3474149 w 3694146"/>
              <a:gd name="connsiteY5" fmla="*/ 1385171 h 1385171"/>
              <a:gd name="connsiteX6" fmla="*/ 0 w 3694146"/>
              <a:gd name="connsiteY6" fmla="*/ 1385171 h 1385171"/>
              <a:gd name="connsiteX7" fmla="*/ 0 w 3694146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472220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703192"/>
              <a:gd name="connsiteY0" fmla="*/ 0 h 1385171"/>
              <a:gd name="connsiteX1" fmla="*/ 3474149 w 3703192"/>
              <a:gd name="connsiteY1" fmla="*/ 0 h 1385171"/>
              <a:gd name="connsiteX2" fmla="*/ 3484116 w 3703192"/>
              <a:gd name="connsiteY2" fmla="*/ 558228 h 1385171"/>
              <a:gd name="connsiteX3" fmla="*/ 3703192 w 3703192"/>
              <a:gd name="connsiteY3" fmla="*/ 684128 h 1385171"/>
              <a:gd name="connsiteX4" fmla="*/ 3484588 w 3703192"/>
              <a:gd name="connsiteY4" fmla="*/ 833132 h 1385171"/>
              <a:gd name="connsiteX5" fmla="*/ 3474149 w 3703192"/>
              <a:gd name="connsiteY5" fmla="*/ 1385171 h 1385171"/>
              <a:gd name="connsiteX6" fmla="*/ 0 w 3703192"/>
              <a:gd name="connsiteY6" fmla="*/ 1385171 h 1385171"/>
              <a:gd name="connsiteX7" fmla="*/ 0 w 3703192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116"/>
              <a:gd name="connsiteY0" fmla="*/ 0 h 1385171"/>
              <a:gd name="connsiteX1" fmla="*/ 3474149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23670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16646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23670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23670 w 3484116"/>
              <a:gd name="connsiteY3" fmla="*/ 696347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2 w 3484116"/>
              <a:gd name="connsiteY1" fmla="*/ 0 h 1385171"/>
              <a:gd name="connsiteX2" fmla="*/ 3484116 w 3484116"/>
              <a:gd name="connsiteY2" fmla="*/ 558228 h 1385171"/>
              <a:gd name="connsiteX3" fmla="*/ 3209623 w 3484116"/>
              <a:gd name="connsiteY3" fmla="*/ 702026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84116" h="1385171">
                <a:moveTo>
                  <a:pt x="0" y="0"/>
                </a:moveTo>
                <a:lnTo>
                  <a:pt x="3481172" y="0"/>
                </a:lnTo>
                <a:cubicBezTo>
                  <a:pt x="3481477" y="140809"/>
                  <a:pt x="3483811" y="417419"/>
                  <a:pt x="3484116" y="558228"/>
                </a:cubicBezTo>
                <a:cubicBezTo>
                  <a:pt x="3241294" y="690823"/>
                  <a:pt x="3392809" y="595682"/>
                  <a:pt x="3209623" y="702026"/>
                </a:cubicBezTo>
                <a:cubicBezTo>
                  <a:pt x="3342466" y="770912"/>
                  <a:pt x="3354142" y="760160"/>
                  <a:pt x="3476995" y="833132"/>
                </a:cubicBezTo>
                <a:cubicBezTo>
                  <a:pt x="3478430" y="947552"/>
                  <a:pt x="3480239" y="853239"/>
                  <a:pt x="3474149" y="1385171"/>
                </a:cubicBezTo>
                <a:lnTo>
                  <a:pt x="0" y="138517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9F1AA56D-9F51-4548-8A03-959C9407DEA4}"/>
              </a:ext>
            </a:extLst>
          </p:cNvPr>
          <p:cNvSpPr/>
          <p:nvPr userDrawn="1"/>
        </p:nvSpPr>
        <p:spPr>
          <a:xfrm>
            <a:off x="3066222" y="1892511"/>
            <a:ext cx="4464000" cy="212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1800"/>
          </a:p>
        </p:txBody>
      </p:sp>
      <p:sp>
        <p:nvSpPr>
          <p:cNvPr id="20" name="그림 개체 틀 2">
            <a:extLst>
              <a:ext uri="{FF2B5EF4-FFF2-40B4-BE49-F238E27FC236}">
                <a16:creationId xmlns:a16="http://schemas.microsoft.com/office/drawing/2014/main" xmlns="" id="{1B2421DD-6580-439F-A896-99B266F0E8A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 flipH="1">
            <a:off x="7145771" y="1892511"/>
            <a:ext cx="4320000" cy="2124000"/>
          </a:xfrm>
          <a:custGeom>
            <a:avLst/>
            <a:gdLst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4149"/>
              <a:gd name="connsiteY0" fmla="*/ 0 h 1385171"/>
              <a:gd name="connsiteX1" fmla="*/ 3474149 w 3474149"/>
              <a:gd name="connsiteY1" fmla="*/ 0 h 1385171"/>
              <a:gd name="connsiteX2" fmla="*/ 3474149 w 3474149"/>
              <a:gd name="connsiteY2" fmla="*/ 1385171 h 1385171"/>
              <a:gd name="connsiteX3" fmla="*/ 0 w 3474149"/>
              <a:gd name="connsiteY3" fmla="*/ 1385171 h 1385171"/>
              <a:gd name="connsiteX4" fmla="*/ 0 w 3474149"/>
              <a:gd name="connsiteY4" fmla="*/ 0 h 1385171"/>
              <a:gd name="connsiteX0" fmla="*/ 0 w 3475063"/>
              <a:gd name="connsiteY0" fmla="*/ 0 h 1385171"/>
              <a:gd name="connsiteX1" fmla="*/ 3474149 w 3475063"/>
              <a:gd name="connsiteY1" fmla="*/ 0 h 1385171"/>
              <a:gd name="connsiteX2" fmla="*/ 3475063 w 3475063"/>
              <a:gd name="connsiteY2" fmla="*/ 422426 h 1385171"/>
              <a:gd name="connsiteX3" fmla="*/ 3474149 w 3475063"/>
              <a:gd name="connsiteY3" fmla="*/ 1385171 h 1385171"/>
              <a:gd name="connsiteX4" fmla="*/ 0 w 3475063"/>
              <a:gd name="connsiteY4" fmla="*/ 1385171 h 1385171"/>
              <a:gd name="connsiteX5" fmla="*/ 0 w 3475063"/>
              <a:gd name="connsiteY5" fmla="*/ 0 h 1385171"/>
              <a:gd name="connsiteX0" fmla="*/ 0 w 3728608"/>
              <a:gd name="connsiteY0" fmla="*/ 0 h 1385171"/>
              <a:gd name="connsiteX1" fmla="*/ 3474149 w 3728608"/>
              <a:gd name="connsiteY1" fmla="*/ 0 h 1385171"/>
              <a:gd name="connsiteX2" fmla="*/ 3475063 w 3728608"/>
              <a:gd name="connsiteY2" fmla="*/ 422426 h 1385171"/>
              <a:gd name="connsiteX3" fmla="*/ 3465538 w 3728608"/>
              <a:gd name="connsiteY3" fmla="*/ 822476 h 1385171"/>
              <a:gd name="connsiteX4" fmla="*/ 3474149 w 3728608"/>
              <a:gd name="connsiteY4" fmla="*/ 1385171 h 1385171"/>
              <a:gd name="connsiteX5" fmla="*/ 0 w 3728608"/>
              <a:gd name="connsiteY5" fmla="*/ 1385171 h 1385171"/>
              <a:gd name="connsiteX6" fmla="*/ 0 w 3728608"/>
              <a:gd name="connsiteY6" fmla="*/ 0 h 1385171"/>
              <a:gd name="connsiteX0" fmla="*/ 0 w 3475615"/>
              <a:gd name="connsiteY0" fmla="*/ 0 h 1385171"/>
              <a:gd name="connsiteX1" fmla="*/ 3474149 w 3475615"/>
              <a:gd name="connsiteY1" fmla="*/ 0 h 1385171"/>
              <a:gd name="connsiteX2" fmla="*/ 3475063 w 3475615"/>
              <a:gd name="connsiteY2" fmla="*/ 422426 h 1385171"/>
              <a:gd name="connsiteX3" fmla="*/ 3465538 w 3475615"/>
              <a:gd name="connsiteY3" fmla="*/ 822476 h 1385171"/>
              <a:gd name="connsiteX4" fmla="*/ 3474149 w 3475615"/>
              <a:gd name="connsiteY4" fmla="*/ 1385171 h 1385171"/>
              <a:gd name="connsiteX5" fmla="*/ 0 w 3475615"/>
              <a:gd name="connsiteY5" fmla="*/ 1385171 h 1385171"/>
              <a:gd name="connsiteX6" fmla="*/ 0 w 3475615"/>
              <a:gd name="connsiteY6" fmla="*/ 0 h 1385171"/>
              <a:gd name="connsiteX0" fmla="*/ 0 w 3475739"/>
              <a:gd name="connsiteY0" fmla="*/ 0 h 1385171"/>
              <a:gd name="connsiteX1" fmla="*/ 3474149 w 3475739"/>
              <a:gd name="connsiteY1" fmla="*/ 0 h 1385171"/>
              <a:gd name="connsiteX2" fmla="*/ 3475063 w 3475739"/>
              <a:gd name="connsiteY2" fmla="*/ 422426 h 1385171"/>
              <a:gd name="connsiteX3" fmla="*/ 3456013 w 3475739"/>
              <a:gd name="connsiteY3" fmla="*/ 698651 h 1385171"/>
              <a:gd name="connsiteX4" fmla="*/ 3465538 w 3475739"/>
              <a:gd name="connsiteY4" fmla="*/ 822476 h 1385171"/>
              <a:gd name="connsiteX5" fmla="*/ 3474149 w 3475739"/>
              <a:gd name="connsiteY5" fmla="*/ 1385171 h 1385171"/>
              <a:gd name="connsiteX6" fmla="*/ 0 w 3475739"/>
              <a:gd name="connsiteY6" fmla="*/ 1385171 h 1385171"/>
              <a:gd name="connsiteX7" fmla="*/ 0 w 3475739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65538 w 3684621"/>
              <a:gd name="connsiteY4" fmla="*/ 822476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84621"/>
              <a:gd name="connsiteY0" fmla="*/ 0 h 1385171"/>
              <a:gd name="connsiteX1" fmla="*/ 3474149 w 3684621"/>
              <a:gd name="connsiteY1" fmla="*/ 0 h 1385171"/>
              <a:gd name="connsiteX2" fmla="*/ 3475063 w 3684621"/>
              <a:gd name="connsiteY2" fmla="*/ 422426 h 1385171"/>
              <a:gd name="connsiteX3" fmla="*/ 3684613 w 3684621"/>
              <a:gd name="connsiteY3" fmla="*/ 717701 h 1385171"/>
              <a:gd name="connsiteX4" fmla="*/ 3484588 w 3684621"/>
              <a:gd name="connsiteY4" fmla="*/ 946301 h 1385171"/>
              <a:gd name="connsiteX5" fmla="*/ 3474149 w 3684621"/>
              <a:gd name="connsiteY5" fmla="*/ 1385171 h 1385171"/>
              <a:gd name="connsiteX6" fmla="*/ 0 w 3684621"/>
              <a:gd name="connsiteY6" fmla="*/ 1385171 h 1385171"/>
              <a:gd name="connsiteX7" fmla="*/ 0 w 3684621"/>
              <a:gd name="connsiteY7" fmla="*/ 0 h 1385171"/>
              <a:gd name="connsiteX0" fmla="*/ 0 w 3694146"/>
              <a:gd name="connsiteY0" fmla="*/ 0 h 1385171"/>
              <a:gd name="connsiteX1" fmla="*/ 3474149 w 3694146"/>
              <a:gd name="connsiteY1" fmla="*/ 0 h 1385171"/>
              <a:gd name="connsiteX2" fmla="*/ 3475063 w 3694146"/>
              <a:gd name="connsiteY2" fmla="*/ 422426 h 1385171"/>
              <a:gd name="connsiteX3" fmla="*/ 3694138 w 3694146"/>
              <a:gd name="connsiteY3" fmla="*/ 679601 h 1385171"/>
              <a:gd name="connsiteX4" fmla="*/ 3484588 w 3694146"/>
              <a:gd name="connsiteY4" fmla="*/ 946301 h 1385171"/>
              <a:gd name="connsiteX5" fmla="*/ 3474149 w 3694146"/>
              <a:gd name="connsiteY5" fmla="*/ 1385171 h 1385171"/>
              <a:gd name="connsiteX6" fmla="*/ 0 w 3694146"/>
              <a:gd name="connsiteY6" fmla="*/ 1385171 h 1385171"/>
              <a:gd name="connsiteX7" fmla="*/ 0 w 3694146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75063 w 3694138"/>
              <a:gd name="connsiteY2" fmla="*/ 422426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472220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946301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694138"/>
              <a:gd name="connsiteY0" fmla="*/ 0 h 1385171"/>
              <a:gd name="connsiteX1" fmla="*/ 3474149 w 3694138"/>
              <a:gd name="connsiteY1" fmla="*/ 0 h 1385171"/>
              <a:gd name="connsiteX2" fmla="*/ 3484116 w 3694138"/>
              <a:gd name="connsiteY2" fmla="*/ 558228 h 1385171"/>
              <a:gd name="connsiteX3" fmla="*/ 3694138 w 3694138"/>
              <a:gd name="connsiteY3" fmla="*/ 679601 h 1385171"/>
              <a:gd name="connsiteX4" fmla="*/ 3484588 w 3694138"/>
              <a:gd name="connsiteY4" fmla="*/ 833132 h 1385171"/>
              <a:gd name="connsiteX5" fmla="*/ 3474149 w 3694138"/>
              <a:gd name="connsiteY5" fmla="*/ 1385171 h 1385171"/>
              <a:gd name="connsiteX6" fmla="*/ 0 w 3694138"/>
              <a:gd name="connsiteY6" fmla="*/ 1385171 h 1385171"/>
              <a:gd name="connsiteX7" fmla="*/ 0 w 3694138"/>
              <a:gd name="connsiteY7" fmla="*/ 0 h 1385171"/>
              <a:gd name="connsiteX0" fmla="*/ 0 w 3703192"/>
              <a:gd name="connsiteY0" fmla="*/ 0 h 1385171"/>
              <a:gd name="connsiteX1" fmla="*/ 3474149 w 3703192"/>
              <a:gd name="connsiteY1" fmla="*/ 0 h 1385171"/>
              <a:gd name="connsiteX2" fmla="*/ 3484116 w 3703192"/>
              <a:gd name="connsiteY2" fmla="*/ 558228 h 1385171"/>
              <a:gd name="connsiteX3" fmla="*/ 3703192 w 3703192"/>
              <a:gd name="connsiteY3" fmla="*/ 684128 h 1385171"/>
              <a:gd name="connsiteX4" fmla="*/ 3484588 w 3703192"/>
              <a:gd name="connsiteY4" fmla="*/ 833132 h 1385171"/>
              <a:gd name="connsiteX5" fmla="*/ 3474149 w 3703192"/>
              <a:gd name="connsiteY5" fmla="*/ 1385171 h 1385171"/>
              <a:gd name="connsiteX6" fmla="*/ 0 w 3703192"/>
              <a:gd name="connsiteY6" fmla="*/ 1385171 h 1385171"/>
              <a:gd name="connsiteX7" fmla="*/ 0 w 3703192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529685"/>
              <a:gd name="connsiteY0" fmla="*/ 0 h 1385171"/>
              <a:gd name="connsiteX1" fmla="*/ 3474149 w 3529685"/>
              <a:gd name="connsiteY1" fmla="*/ 0 h 1385171"/>
              <a:gd name="connsiteX2" fmla="*/ 3484116 w 3529685"/>
              <a:gd name="connsiteY2" fmla="*/ 558228 h 1385171"/>
              <a:gd name="connsiteX3" fmla="*/ 3244740 w 3529685"/>
              <a:gd name="connsiteY3" fmla="*/ 690668 h 1385171"/>
              <a:gd name="connsiteX4" fmla="*/ 3484588 w 3529685"/>
              <a:gd name="connsiteY4" fmla="*/ 833132 h 1385171"/>
              <a:gd name="connsiteX5" fmla="*/ 3474149 w 3529685"/>
              <a:gd name="connsiteY5" fmla="*/ 1385171 h 1385171"/>
              <a:gd name="connsiteX6" fmla="*/ 0 w 3529685"/>
              <a:gd name="connsiteY6" fmla="*/ 1385171 h 1385171"/>
              <a:gd name="connsiteX7" fmla="*/ 0 w 3529685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809"/>
              <a:gd name="connsiteY0" fmla="*/ 0 h 1385171"/>
              <a:gd name="connsiteX1" fmla="*/ 3474149 w 3484809"/>
              <a:gd name="connsiteY1" fmla="*/ 0 h 1385171"/>
              <a:gd name="connsiteX2" fmla="*/ 3484116 w 3484809"/>
              <a:gd name="connsiteY2" fmla="*/ 558228 h 1385171"/>
              <a:gd name="connsiteX3" fmla="*/ 3244740 w 3484809"/>
              <a:gd name="connsiteY3" fmla="*/ 690668 h 1385171"/>
              <a:gd name="connsiteX4" fmla="*/ 3484588 w 3484809"/>
              <a:gd name="connsiteY4" fmla="*/ 833132 h 1385171"/>
              <a:gd name="connsiteX5" fmla="*/ 3474149 w 3484809"/>
              <a:gd name="connsiteY5" fmla="*/ 1385171 h 1385171"/>
              <a:gd name="connsiteX6" fmla="*/ 0 w 3484809"/>
              <a:gd name="connsiteY6" fmla="*/ 1385171 h 1385171"/>
              <a:gd name="connsiteX7" fmla="*/ 0 w 3484809"/>
              <a:gd name="connsiteY7" fmla="*/ 0 h 1385171"/>
              <a:gd name="connsiteX0" fmla="*/ 0 w 3484116"/>
              <a:gd name="connsiteY0" fmla="*/ 0 h 1385171"/>
              <a:gd name="connsiteX1" fmla="*/ 3474149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85171"/>
              <a:gd name="connsiteX1" fmla="*/ 3481173 w 3484116"/>
              <a:gd name="connsiteY1" fmla="*/ 0 h 1385171"/>
              <a:gd name="connsiteX2" fmla="*/ 3484116 w 3484116"/>
              <a:gd name="connsiteY2" fmla="*/ 558228 h 1385171"/>
              <a:gd name="connsiteX3" fmla="*/ 3244740 w 3484116"/>
              <a:gd name="connsiteY3" fmla="*/ 690668 h 1385171"/>
              <a:gd name="connsiteX4" fmla="*/ 3476995 w 3484116"/>
              <a:gd name="connsiteY4" fmla="*/ 833132 h 1385171"/>
              <a:gd name="connsiteX5" fmla="*/ 3474149 w 3484116"/>
              <a:gd name="connsiteY5" fmla="*/ 1385171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44740 w 3484116"/>
              <a:gd name="connsiteY3" fmla="*/ 690668 h 1396530"/>
              <a:gd name="connsiteX4" fmla="*/ 3476995 w 3484116"/>
              <a:gd name="connsiteY4" fmla="*/ 833132 h 1396530"/>
              <a:gd name="connsiteX5" fmla="*/ 3396890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44740 w 3484116"/>
              <a:gd name="connsiteY3" fmla="*/ 690668 h 1396530"/>
              <a:gd name="connsiteX4" fmla="*/ 3476995 w 3484116"/>
              <a:gd name="connsiteY4" fmla="*/ 833132 h 1396530"/>
              <a:gd name="connsiteX5" fmla="*/ 3467126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44740 w 3484116"/>
              <a:gd name="connsiteY3" fmla="*/ 690668 h 1396530"/>
              <a:gd name="connsiteX4" fmla="*/ 3476995 w 3484116"/>
              <a:gd name="connsiteY4" fmla="*/ 833132 h 1396530"/>
              <a:gd name="connsiteX5" fmla="*/ 3474149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3132 h 1396530"/>
              <a:gd name="connsiteX5" fmla="*/ 3474149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3132 h 1396530"/>
              <a:gd name="connsiteX5" fmla="*/ 3481172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3132 h 1396530"/>
              <a:gd name="connsiteX5" fmla="*/ 3481172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6530"/>
              <a:gd name="connsiteX1" fmla="*/ 3481173 w 3484116"/>
              <a:gd name="connsiteY1" fmla="*/ 0 h 1396530"/>
              <a:gd name="connsiteX2" fmla="*/ 3484116 w 3484116"/>
              <a:gd name="connsiteY2" fmla="*/ 558228 h 1396530"/>
              <a:gd name="connsiteX3" fmla="*/ 3223669 w 3484116"/>
              <a:gd name="connsiteY3" fmla="*/ 690668 h 1396530"/>
              <a:gd name="connsiteX4" fmla="*/ 3476995 w 3484116"/>
              <a:gd name="connsiteY4" fmla="*/ 838811 h 1396530"/>
              <a:gd name="connsiteX5" fmla="*/ 3481172 w 3484116"/>
              <a:gd name="connsiteY5" fmla="*/ 1396530 h 1396530"/>
              <a:gd name="connsiteX6" fmla="*/ 0 w 3484116"/>
              <a:gd name="connsiteY6" fmla="*/ 1385171 h 1396530"/>
              <a:gd name="connsiteX7" fmla="*/ 0 w 3484116"/>
              <a:gd name="connsiteY7" fmla="*/ 0 h 1396530"/>
              <a:gd name="connsiteX0" fmla="*/ 0 w 3484116"/>
              <a:gd name="connsiteY0" fmla="*/ 0 h 1390850"/>
              <a:gd name="connsiteX1" fmla="*/ 3481173 w 3484116"/>
              <a:gd name="connsiteY1" fmla="*/ 0 h 1390850"/>
              <a:gd name="connsiteX2" fmla="*/ 3484116 w 3484116"/>
              <a:gd name="connsiteY2" fmla="*/ 558228 h 1390850"/>
              <a:gd name="connsiteX3" fmla="*/ 3223669 w 3484116"/>
              <a:gd name="connsiteY3" fmla="*/ 690668 h 1390850"/>
              <a:gd name="connsiteX4" fmla="*/ 3476995 w 3484116"/>
              <a:gd name="connsiteY4" fmla="*/ 838811 h 1390850"/>
              <a:gd name="connsiteX5" fmla="*/ 3481172 w 3484116"/>
              <a:gd name="connsiteY5" fmla="*/ 1390850 h 1390850"/>
              <a:gd name="connsiteX6" fmla="*/ 0 w 3484116"/>
              <a:gd name="connsiteY6" fmla="*/ 1385171 h 1390850"/>
              <a:gd name="connsiteX7" fmla="*/ 0 w 3484116"/>
              <a:gd name="connsiteY7" fmla="*/ 0 h 1390850"/>
              <a:gd name="connsiteX0" fmla="*/ 0 w 3484116"/>
              <a:gd name="connsiteY0" fmla="*/ 0 h 1385171"/>
              <a:gd name="connsiteX1" fmla="*/ 3481173 w 3484116"/>
              <a:gd name="connsiteY1" fmla="*/ 0 h 1385171"/>
              <a:gd name="connsiteX2" fmla="*/ 3484116 w 3484116"/>
              <a:gd name="connsiteY2" fmla="*/ 558228 h 1385171"/>
              <a:gd name="connsiteX3" fmla="*/ 3223669 w 3484116"/>
              <a:gd name="connsiteY3" fmla="*/ 690668 h 1385171"/>
              <a:gd name="connsiteX4" fmla="*/ 3476995 w 3484116"/>
              <a:gd name="connsiteY4" fmla="*/ 838811 h 1385171"/>
              <a:gd name="connsiteX5" fmla="*/ 3481172 w 3484116"/>
              <a:gd name="connsiteY5" fmla="*/ 1385170 h 1385171"/>
              <a:gd name="connsiteX6" fmla="*/ 0 w 3484116"/>
              <a:gd name="connsiteY6" fmla="*/ 1385171 h 1385171"/>
              <a:gd name="connsiteX7" fmla="*/ 0 w 3484116"/>
              <a:gd name="connsiteY7" fmla="*/ 0 h 1385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84116" h="1385171">
                <a:moveTo>
                  <a:pt x="0" y="0"/>
                </a:moveTo>
                <a:lnTo>
                  <a:pt x="3481173" y="0"/>
                </a:lnTo>
                <a:cubicBezTo>
                  <a:pt x="3481478" y="140809"/>
                  <a:pt x="3483811" y="417419"/>
                  <a:pt x="3484116" y="558228"/>
                </a:cubicBezTo>
                <a:cubicBezTo>
                  <a:pt x="3241294" y="690823"/>
                  <a:pt x="3463042" y="555927"/>
                  <a:pt x="3223669" y="690668"/>
                </a:cubicBezTo>
                <a:cubicBezTo>
                  <a:pt x="3461864" y="833385"/>
                  <a:pt x="3241765" y="697687"/>
                  <a:pt x="3476995" y="838811"/>
                </a:cubicBezTo>
                <a:cubicBezTo>
                  <a:pt x="3478430" y="953231"/>
                  <a:pt x="3487262" y="853238"/>
                  <a:pt x="3481172" y="1385170"/>
                </a:cubicBezTo>
                <a:lnTo>
                  <a:pt x="0" y="138517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자유형: 도형 22">
            <a:extLst>
              <a:ext uri="{FF2B5EF4-FFF2-40B4-BE49-F238E27FC236}">
                <a16:creationId xmlns:a16="http://schemas.microsoft.com/office/drawing/2014/main" xmlns="" id="{3F52A6B3-42BE-4E2C-864F-4B3C4819524C}"/>
              </a:ext>
            </a:extLst>
          </p:cNvPr>
          <p:cNvSpPr/>
          <p:nvPr userDrawn="1"/>
        </p:nvSpPr>
        <p:spPr>
          <a:xfrm>
            <a:off x="726229" y="1892511"/>
            <a:ext cx="2702277" cy="2124000"/>
          </a:xfrm>
          <a:custGeom>
            <a:avLst/>
            <a:gdLst>
              <a:gd name="connsiteX0" fmla="*/ 0 w 2702277"/>
              <a:gd name="connsiteY0" fmla="*/ 0 h 2124000"/>
              <a:gd name="connsiteX1" fmla="*/ 2340000 w 2702277"/>
              <a:gd name="connsiteY1" fmla="*/ 0 h 2124000"/>
              <a:gd name="connsiteX2" fmla="*/ 2340000 w 2702277"/>
              <a:gd name="connsiteY2" fmla="*/ 851880 h 2124000"/>
              <a:gd name="connsiteX3" fmla="*/ 2702277 w 2702277"/>
              <a:gd name="connsiteY3" fmla="*/ 1062001 h 2124000"/>
              <a:gd name="connsiteX4" fmla="*/ 2340000 w 2702277"/>
              <a:gd name="connsiteY4" fmla="*/ 1272121 h 2124000"/>
              <a:gd name="connsiteX5" fmla="*/ 2340000 w 2702277"/>
              <a:gd name="connsiteY5" fmla="*/ 2124000 h 2124000"/>
              <a:gd name="connsiteX6" fmla="*/ 0 w 2702277"/>
              <a:gd name="connsiteY6" fmla="*/ 2124000 h 21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2277" h="2124000">
                <a:moveTo>
                  <a:pt x="0" y="0"/>
                </a:moveTo>
                <a:lnTo>
                  <a:pt x="2340000" y="0"/>
                </a:lnTo>
                <a:lnTo>
                  <a:pt x="2340000" y="851880"/>
                </a:lnTo>
                <a:lnTo>
                  <a:pt x="2702277" y="1062001"/>
                </a:lnTo>
                <a:lnTo>
                  <a:pt x="2340000" y="1272121"/>
                </a:lnTo>
                <a:lnTo>
                  <a:pt x="2340000" y="2124000"/>
                </a:lnTo>
                <a:lnTo>
                  <a:pt x="0" y="2124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/>
          </a:p>
        </p:txBody>
      </p:sp>
      <p:sp>
        <p:nvSpPr>
          <p:cNvPr id="22" name="자유형: 도형 23">
            <a:extLst>
              <a:ext uri="{FF2B5EF4-FFF2-40B4-BE49-F238E27FC236}">
                <a16:creationId xmlns:a16="http://schemas.microsoft.com/office/drawing/2014/main" xmlns="" id="{45949401-E889-46F8-B56F-6D2C1A69C625}"/>
              </a:ext>
            </a:extLst>
          </p:cNvPr>
          <p:cNvSpPr/>
          <p:nvPr userDrawn="1"/>
        </p:nvSpPr>
        <p:spPr>
          <a:xfrm>
            <a:off x="726229" y="4026571"/>
            <a:ext cx="2702277" cy="2124000"/>
          </a:xfrm>
          <a:custGeom>
            <a:avLst/>
            <a:gdLst>
              <a:gd name="connsiteX0" fmla="*/ 0 w 2702277"/>
              <a:gd name="connsiteY0" fmla="*/ 0 h 2124000"/>
              <a:gd name="connsiteX1" fmla="*/ 2340000 w 2702277"/>
              <a:gd name="connsiteY1" fmla="*/ 0 h 2124000"/>
              <a:gd name="connsiteX2" fmla="*/ 2340000 w 2702277"/>
              <a:gd name="connsiteY2" fmla="*/ 851880 h 2124000"/>
              <a:gd name="connsiteX3" fmla="*/ 2702277 w 2702277"/>
              <a:gd name="connsiteY3" fmla="*/ 1062001 h 2124000"/>
              <a:gd name="connsiteX4" fmla="*/ 2340000 w 2702277"/>
              <a:gd name="connsiteY4" fmla="*/ 1272121 h 2124000"/>
              <a:gd name="connsiteX5" fmla="*/ 2340000 w 2702277"/>
              <a:gd name="connsiteY5" fmla="*/ 2124000 h 2124000"/>
              <a:gd name="connsiteX6" fmla="*/ 0 w 2702277"/>
              <a:gd name="connsiteY6" fmla="*/ 2124000 h 21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2277" h="2124000">
                <a:moveTo>
                  <a:pt x="0" y="0"/>
                </a:moveTo>
                <a:lnTo>
                  <a:pt x="2340000" y="0"/>
                </a:lnTo>
                <a:lnTo>
                  <a:pt x="2340000" y="851880"/>
                </a:lnTo>
                <a:lnTo>
                  <a:pt x="2702277" y="1062001"/>
                </a:lnTo>
                <a:lnTo>
                  <a:pt x="2340000" y="1272121"/>
                </a:lnTo>
                <a:lnTo>
                  <a:pt x="2340000" y="2124000"/>
                </a:lnTo>
                <a:lnTo>
                  <a:pt x="0" y="2124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xmlns="" val="368669949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8582494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706597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054307DC-3A91-4E71-94CE-72BBCE41F715}"/>
              </a:ext>
            </a:extLst>
          </p:cNvPr>
          <p:cNvGrpSpPr/>
          <p:nvPr userDrawn="1"/>
        </p:nvGrpSpPr>
        <p:grpSpPr>
          <a:xfrm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9" name="Arrow: Chevron 8">
              <a:extLst>
                <a:ext uri="{FF2B5EF4-FFF2-40B4-BE49-F238E27FC236}">
                  <a16:creationId xmlns:a16="http://schemas.microsoft.com/office/drawing/2014/main" xmlns="" id="{26A4517D-D57D-4C7C-A103-09506C56E3A5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xmlns="" id="{09B59339-1F03-41BC-83FB-F8C70E4D19F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16ACF6C-9C3D-4933-B6CC-7CFA45A380C5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3" name="Arrow: Chevron 12">
              <a:extLst>
                <a:ext uri="{FF2B5EF4-FFF2-40B4-BE49-F238E27FC236}">
                  <a16:creationId xmlns:a16="http://schemas.microsoft.com/office/drawing/2014/main" xmlns="" id="{CEC84844-21F9-4A8F-ACE6-0BEE7523A078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  <p:sp>
          <p:nvSpPr>
            <p:cNvPr id="14" name="Arrow: Chevron 13">
              <a:extLst>
                <a:ext uri="{FF2B5EF4-FFF2-40B4-BE49-F238E27FC236}">
                  <a16:creationId xmlns:a16="http://schemas.microsoft.com/office/drawing/2014/main" xmlns="" id="{6F23DCF8-13A9-4A90-B4A8-F86366E5B6E9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/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xmlns="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59650234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24058178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8245911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0534506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0998061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7140103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2" Type="http://schemas.openxmlformats.org/officeDocument/2006/relationships/slideLayout" Target="../slideLayouts/slideLayout4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65" r:id="rId11"/>
    <p:sldLayoutId id="2147483679" r:id="rId12"/>
    <p:sldLayoutId id="2147483683" r:id="rId13"/>
    <p:sldLayoutId id="2147483681" r:id="rId14"/>
    <p:sldLayoutId id="2147483682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: Shape 30">
            <a:extLst>
              <a:ext uri="{FF2B5EF4-FFF2-40B4-BE49-F238E27FC236}">
                <a16:creationId xmlns:a16="http://schemas.microsoft.com/office/drawing/2014/main" xmlns="" id="{62767697-BAFA-4104-96A6-C3D279C026CB}"/>
              </a:ext>
            </a:extLst>
          </p:cNvPr>
          <p:cNvSpPr/>
          <p:nvPr/>
        </p:nvSpPr>
        <p:spPr>
          <a:xfrm rot="10800000" flipH="1">
            <a:off x="0" y="0"/>
            <a:ext cx="6068041" cy="6858000"/>
          </a:xfrm>
          <a:custGeom>
            <a:avLst/>
            <a:gdLst>
              <a:gd name="connsiteX0" fmla="*/ 1301604 w 6068041"/>
              <a:gd name="connsiteY0" fmla="*/ 6858000 h 6858000"/>
              <a:gd name="connsiteX1" fmla="*/ 4400982 w 6068041"/>
              <a:gd name="connsiteY1" fmla="*/ 6858000 h 6858000"/>
              <a:gd name="connsiteX2" fmla="*/ 6068041 w 6068041"/>
              <a:gd name="connsiteY2" fmla="*/ 5069335 h 6858000"/>
              <a:gd name="connsiteX3" fmla="*/ 1343355 w 6068041"/>
              <a:gd name="connsiteY3" fmla="*/ 0 h 6858000"/>
              <a:gd name="connsiteX4" fmla="*/ 0 w 6068041"/>
              <a:gd name="connsiteY4" fmla="*/ 0 h 6858000"/>
              <a:gd name="connsiteX5" fmla="*/ 0 w 6068041"/>
              <a:gd name="connsiteY5" fmla="*/ 1884119 h 6858000"/>
              <a:gd name="connsiteX6" fmla="*/ 2968663 w 6068041"/>
              <a:gd name="connsiteY6" fmla="*/ 506933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68041" h="6858000">
                <a:moveTo>
                  <a:pt x="1301604" y="6858000"/>
                </a:moveTo>
                <a:lnTo>
                  <a:pt x="4400982" y="6858000"/>
                </a:lnTo>
                <a:lnTo>
                  <a:pt x="6068041" y="5069335"/>
                </a:lnTo>
                <a:lnTo>
                  <a:pt x="1343355" y="0"/>
                </a:lnTo>
                <a:lnTo>
                  <a:pt x="0" y="0"/>
                </a:lnTo>
                <a:lnTo>
                  <a:pt x="0" y="1884119"/>
                </a:lnTo>
                <a:lnTo>
                  <a:pt x="2968663" y="5069335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xmlns="" id="{D591BCC6-3338-45D1-8148-6E358E0A2781}"/>
              </a:ext>
            </a:extLst>
          </p:cNvPr>
          <p:cNvSpPr/>
          <p:nvPr/>
        </p:nvSpPr>
        <p:spPr>
          <a:xfrm rot="10800000" flipH="1">
            <a:off x="0" y="-1"/>
            <a:ext cx="4536138" cy="6655698"/>
          </a:xfrm>
          <a:custGeom>
            <a:avLst/>
            <a:gdLst>
              <a:gd name="connsiteX0" fmla="*/ 0 w 4536138"/>
              <a:gd name="connsiteY0" fmla="*/ 6655698 h 6655698"/>
              <a:gd name="connsiteX1" fmla="*/ 2869079 w 4536138"/>
              <a:gd name="connsiteY1" fmla="*/ 6655698 h 6655698"/>
              <a:gd name="connsiteX2" fmla="*/ 4536138 w 4536138"/>
              <a:gd name="connsiteY2" fmla="*/ 4867033 h 6655698"/>
              <a:gd name="connsiteX3" fmla="*/ 0 w 4536138"/>
              <a:gd name="connsiteY3" fmla="*/ 0 h 6655698"/>
              <a:gd name="connsiteX4" fmla="*/ 0 w 4536138"/>
              <a:gd name="connsiteY4" fmla="*/ 3325467 h 6655698"/>
              <a:gd name="connsiteX5" fmla="*/ 1436760 w 4536138"/>
              <a:gd name="connsiteY5" fmla="*/ 4867033 h 6655698"/>
              <a:gd name="connsiteX6" fmla="*/ 0 w 4536138"/>
              <a:gd name="connsiteY6" fmla="*/ 6408599 h 6655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36138" h="6655698">
                <a:moveTo>
                  <a:pt x="0" y="6655698"/>
                </a:moveTo>
                <a:lnTo>
                  <a:pt x="2869079" y="6655698"/>
                </a:lnTo>
                <a:lnTo>
                  <a:pt x="4536138" y="4867033"/>
                </a:lnTo>
                <a:lnTo>
                  <a:pt x="0" y="0"/>
                </a:lnTo>
                <a:lnTo>
                  <a:pt x="0" y="3325467"/>
                </a:lnTo>
                <a:lnTo>
                  <a:pt x="1436760" y="4867033"/>
                </a:lnTo>
                <a:lnTo>
                  <a:pt x="0" y="6408599"/>
                </a:lnTo>
                <a:close/>
              </a:path>
            </a:pathLst>
          </a:custGeom>
          <a:solidFill>
            <a:schemeClr val="accent2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xmlns="" id="{2F939AFA-8410-4304-B078-18875C4B14D2}"/>
              </a:ext>
            </a:extLst>
          </p:cNvPr>
          <p:cNvSpPr/>
          <p:nvPr/>
        </p:nvSpPr>
        <p:spPr>
          <a:xfrm rot="10800000" flipH="1">
            <a:off x="0" y="-1"/>
            <a:ext cx="3004233" cy="5012046"/>
          </a:xfrm>
          <a:custGeom>
            <a:avLst/>
            <a:gdLst>
              <a:gd name="connsiteX0" fmla="*/ 0 w 3004233"/>
              <a:gd name="connsiteY0" fmla="*/ 5012046 h 5012046"/>
              <a:gd name="connsiteX1" fmla="*/ 1337174 w 3004233"/>
              <a:gd name="connsiteY1" fmla="*/ 5012046 h 5012046"/>
              <a:gd name="connsiteX2" fmla="*/ 3004233 w 3004233"/>
              <a:gd name="connsiteY2" fmla="*/ 3223381 h 5012046"/>
              <a:gd name="connsiteX3" fmla="*/ 0 w 3004233"/>
              <a:gd name="connsiteY3" fmla="*/ 0 h 5012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4233" h="5012046">
                <a:moveTo>
                  <a:pt x="0" y="5012046"/>
                </a:moveTo>
                <a:lnTo>
                  <a:pt x="1337174" y="5012046"/>
                </a:lnTo>
                <a:lnTo>
                  <a:pt x="3004233" y="322338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B8C70D55-8FF6-40DA-9EA1-48105DE61A65}"/>
              </a:ext>
            </a:extLst>
          </p:cNvPr>
          <p:cNvSpPr txBox="1"/>
          <p:nvPr/>
        </p:nvSpPr>
        <p:spPr>
          <a:xfrm>
            <a:off x="535969" y="520115"/>
            <a:ext cx="9547831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4000" dirty="0" smtClean="0">
                <a:latin typeface="+mj-lt"/>
              </a:rPr>
              <a:t>AKUISISI DAN DISPOSISI PROSERTI, PABRIK DAN PERALATAN</a:t>
            </a:r>
            <a:endParaRPr lang="ko-KR" altLang="en-US" sz="4000" dirty="0">
              <a:latin typeface="+mj-lt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5A0D1D8F-569C-44D9-AD24-D01A5DB499A1}"/>
              </a:ext>
            </a:extLst>
          </p:cNvPr>
          <p:cNvSpPr txBox="1"/>
          <p:nvPr/>
        </p:nvSpPr>
        <p:spPr>
          <a:xfrm>
            <a:off x="586769" y="2029181"/>
            <a:ext cx="5643734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dirty="0" err="1" smtClean="0">
                <a:solidFill>
                  <a:schemeClr val="bg1"/>
                </a:solidFill>
                <a:cs typeface="Arial" pitchFamily="34" charset="0"/>
              </a:rPr>
              <a:t>Fakultas</a:t>
            </a:r>
            <a:r>
              <a:rPr lang="en-US" altLang="ko-KR" dirty="0" smtClean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dirty="0" err="1" smtClean="0">
                <a:solidFill>
                  <a:schemeClr val="bg1"/>
                </a:solidFill>
                <a:cs typeface="Arial" pitchFamily="34" charset="0"/>
              </a:rPr>
              <a:t>Ekonomi</a:t>
            </a:r>
            <a:r>
              <a:rPr lang="en-US" altLang="ko-KR" dirty="0" smtClean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dirty="0" err="1" smtClean="0">
                <a:solidFill>
                  <a:schemeClr val="bg1"/>
                </a:solidFill>
                <a:cs typeface="Arial" pitchFamily="34" charset="0"/>
              </a:rPr>
              <a:t>dan</a:t>
            </a:r>
            <a:r>
              <a:rPr lang="en-US" altLang="ko-KR" dirty="0" smtClean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dirty="0" err="1" smtClean="0">
                <a:solidFill>
                  <a:schemeClr val="bg1"/>
                </a:solidFill>
                <a:cs typeface="Arial" pitchFamily="34" charset="0"/>
              </a:rPr>
              <a:t>Bisnis</a:t>
            </a:r>
            <a:endParaRPr lang="en-US" altLang="ko-KR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BFD95599-BF97-4BCB-9369-5B1DC46E6081}"/>
              </a:ext>
            </a:extLst>
          </p:cNvPr>
          <p:cNvSpPr/>
          <p:nvPr/>
        </p:nvSpPr>
        <p:spPr>
          <a:xfrm>
            <a:off x="0" y="6629400"/>
            <a:ext cx="12192000" cy="228600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hlinkClick r:id="rId2"/>
            <a:extLst>
              <a:ext uri="{FF2B5EF4-FFF2-40B4-BE49-F238E27FC236}">
                <a16:creationId xmlns:a16="http://schemas.microsoft.com/office/drawing/2014/main" xmlns="" id="{FE6FBF35-7C35-4A49-9EC1-AF7A6F44BA9B}"/>
              </a:ext>
            </a:extLst>
          </p:cNvPr>
          <p:cNvSpPr txBox="1"/>
          <p:nvPr/>
        </p:nvSpPr>
        <p:spPr>
          <a:xfrm>
            <a:off x="586769" y="6600074"/>
            <a:ext cx="115326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6745075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Pembelian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Tunai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295400"/>
            <a:ext cx="10377714" cy="4681538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sng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</a:t>
            </a:r>
            <a:r>
              <a:rPr kumimoji="0" lang="en-US" sz="2800" b="0" i="0" u="sng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PT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Risa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membeli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Rp5.000.000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pada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tanggal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Januari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Biaya-biaya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dikeluarkan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angkut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200.000,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pemasangan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percobaan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lang="en-US" sz="2800" dirty="0" smtClean="0"/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500.000.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Jurnal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pembeliannya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Rp5.700.000	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Rp5.700.000</a:t>
            </a:r>
          </a:p>
        </p:txBody>
      </p: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Pembelian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Angsuran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5007427" y="1574800"/>
            <a:ext cx="6531429" cy="4238625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Apabila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diperoleh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tidak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boleh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termasuk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baik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jelas-jelas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dinyatakan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maupun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tidak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dinyatakan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harus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dikeluarkan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dibebankan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sebagai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9462D3B8-427E-45E0-8482-743DA33697B0}"/>
              </a:ext>
            </a:extLst>
          </p:cNvPr>
          <p:cNvGrpSpPr/>
          <p:nvPr/>
        </p:nvGrpSpPr>
        <p:grpSpPr>
          <a:xfrm>
            <a:off x="1314388" y="1370401"/>
            <a:ext cx="2321607" cy="4862463"/>
            <a:chOff x="851030" y="1340768"/>
            <a:chExt cx="2426195" cy="5081516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9" name="Group 136">
              <a:extLst>
                <a:ext uri="{FF2B5EF4-FFF2-40B4-BE49-F238E27FC236}">
                  <a16:creationId xmlns:a16="http://schemas.microsoft.com/office/drawing/2014/main" xmlns="" id="{3664F454-1250-4D14-97B7-9288D7EA1FE5}"/>
                </a:ext>
              </a:extLst>
            </p:cNvPr>
            <p:cNvGrpSpPr/>
            <p:nvPr/>
          </p:nvGrpSpPr>
          <p:grpSpPr>
            <a:xfrm>
              <a:off x="851030" y="1340768"/>
              <a:ext cx="2426195" cy="5081516"/>
              <a:chOff x="3009901" y="1512649"/>
              <a:chExt cx="2426195" cy="5081516"/>
            </a:xfrm>
            <a:grpFill/>
          </p:grpSpPr>
          <p:sp>
            <p:nvSpPr>
              <p:cNvPr id="13" name="Freeform 9">
                <a:extLst>
                  <a:ext uri="{FF2B5EF4-FFF2-40B4-BE49-F238E27FC236}">
                    <a16:creationId xmlns:a16="http://schemas.microsoft.com/office/drawing/2014/main" xmlns="" id="{B2FB10C6-69A1-41A2-9AC3-3285BB311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901" y="1671638"/>
                <a:ext cx="2426195" cy="4922527"/>
              </a:xfrm>
              <a:custGeom>
                <a:avLst/>
                <a:gdLst>
                  <a:gd name="T0" fmla="*/ 1787 w 1867"/>
                  <a:gd name="T1" fmla="*/ 46 h 3789"/>
                  <a:gd name="T2" fmla="*/ 1799 w 1867"/>
                  <a:gd name="T3" fmla="*/ 220 h 3789"/>
                  <a:gd name="T4" fmla="*/ 1827 w 1867"/>
                  <a:gd name="T5" fmla="*/ 371 h 3789"/>
                  <a:gd name="T6" fmla="*/ 1796 w 1867"/>
                  <a:gd name="T7" fmla="*/ 616 h 3789"/>
                  <a:gd name="T8" fmla="*/ 1687 w 1867"/>
                  <a:gd name="T9" fmla="*/ 819 h 3789"/>
                  <a:gd name="T10" fmla="*/ 1281 w 1867"/>
                  <a:gd name="T11" fmla="*/ 859 h 3789"/>
                  <a:gd name="T12" fmla="*/ 1365 w 1867"/>
                  <a:gd name="T13" fmla="*/ 1428 h 3789"/>
                  <a:gd name="T14" fmla="*/ 1428 w 1867"/>
                  <a:gd name="T15" fmla="*/ 1718 h 3789"/>
                  <a:gd name="T16" fmla="*/ 1310 w 1867"/>
                  <a:gd name="T17" fmla="*/ 1679 h 3789"/>
                  <a:gd name="T18" fmla="*/ 1227 w 1867"/>
                  <a:gd name="T19" fmla="*/ 1948 h 3789"/>
                  <a:gd name="T20" fmla="*/ 1199 w 1867"/>
                  <a:gd name="T21" fmla="*/ 2111 h 3789"/>
                  <a:gd name="T22" fmla="*/ 1152 w 1867"/>
                  <a:gd name="T23" fmla="*/ 2430 h 3789"/>
                  <a:gd name="T24" fmla="*/ 1095 w 1867"/>
                  <a:gd name="T25" fmla="*/ 3030 h 3789"/>
                  <a:gd name="T26" fmla="*/ 1120 w 1867"/>
                  <a:gd name="T27" fmla="*/ 3266 h 3789"/>
                  <a:gd name="T28" fmla="*/ 1207 w 1867"/>
                  <a:gd name="T29" fmla="*/ 3412 h 3789"/>
                  <a:gd name="T30" fmla="*/ 1371 w 1867"/>
                  <a:gd name="T31" fmla="*/ 3529 h 3789"/>
                  <a:gd name="T32" fmla="*/ 1274 w 1867"/>
                  <a:gd name="T33" fmla="*/ 3622 h 3789"/>
                  <a:gd name="T34" fmla="*/ 979 w 1867"/>
                  <a:gd name="T35" fmla="*/ 3503 h 3789"/>
                  <a:gd name="T36" fmla="*/ 856 w 1867"/>
                  <a:gd name="T37" fmla="*/ 3412 h 3789"/>
                  <a:gd name="T38" fmla="*/ 847 w 1867"/>
                  <a:gd name="T39" fmla="*/ 3221 h 3789"/>
                  <a:gd name="T40" fmla="*/ 860 w 1867"/>
                  <a:gd name="T41" fmla="*/ 3025 h 3789"/>
                  <a:gd name="T42" fmla="*/ 869 w 1867"/>
                  <a:gd name="T43" fmla="*/ 2597 h 3789"/>
                  <a:gd name="T44" fmla="*/ 871 w 1867"/>
                  <a:gd name="T45" fmla="*/ 2204 h 3789"/>
                  <a:gd name="T46" fmla="*/ 816 w 1867"/>
                  <a:gd name="T47" fmla="*/ 2256 h 3789"/>
                  <a:gd name="T48" fmla="*/ 672 w 1867"/>
                  <a:gd name="T49" fmla="*/ 2624 h 3789"/>
                  <a:gd name="T50" fmla="*/ 636 w 1867"/>
                  <a:gd name="T51" fmla="*/ 2709 h 3789"/>
                  <a:gd name="T52" fmla="*/ 580 w 1867"/>
                  <a:gd name="T53" fmla="*/ 2944 h 3789"/>
                  <a:gd name="T54" fmla="*/ 549 w 1867"/>
                  <a:gd name="T55" fmla="*/ 3219 h 3789"/>
                  <a:gd name="T56" fmla="*/ 560 w 1867"/>
                  <a:gd name="T57" fmla="*/ 3480 h 3789"/>
                  <a:gd name="T58" fmla="*/ 563 w 1867"/>
                  <a:gd name="T59" fmla="*/ 3786 h 3789"/>
                  <a:gd name="T60" fmla="*/ 343 w 1867"/>
                  <a:gd name="T61" fmla="*/ 3605 h 3789"/>
                  <a:gd name="T62" fmla="*/ 322 w 1867"/>
                  <a:gd name="T63" fmla="*/ 3392 h 3789"/>
                  <a:gd name="T64" fmla="*/ 422 w 1867"/>
                  <a:gd name="T65" fmla="*/ 2492 h 3789"/>
                  <a:gd name="T66" fmla="*/ 483 w 1867"/>
                  <a:gd name="T67" fmla="*/ 1917 h 3789"/>
                  <a:gd name="T68" fmla="*/ 479 w 1867"/>
                  <a:gd name="T69" fmla="*/ 1887 h 3789"/>
                  <a:gd name="T70" fmla="*/ 454 w 1867"/>
                  <a:gd name="T71" fmla="*/ 1443 h 3789"/>
                  <a:gd name="T72" fmla="*/ 432 w 1867"/>
                  <a:gd name="T73" fmla="*/ 1057 h 3789"/>
                  <a:gd name="T74" fmla="*/ 391 w 1867"/>
                  <a:gd name="T75" fmla="*/ 1184 h 3789"/>
                  <a:gd name="T76" fmla="*/ 223 w 1867"/>
                  <a:gd name="T77" fmla="*/ 1285 h 3789"/>
                  <a:gd name="T78" fmla="*/ 89 w 1867"/>
                  <a:gd name="T79" fmla="*/ 1149 h 3789"/>
                  <a:gd name="T80" fmla="*/ 44 w 1867"/>
                  <a:gd name="T81" fmla="*/ 832 h 3789"/>
                  <a:gd name="T82" fmla="*/ 77 w 1867"/>
                  <a:gd name="T83" fmla="*/ 584 h 3789"/>
                  <a:gd name="T84" fmla="*/ 203 w 1867"/>
                  <a:gd name="T85" fmla="*/ 642 h 3789"/>
                  <a:gd name="T86" fmla="*/ 171 w 1867"/>
                  <a:gd name="T87" fmla="*/ 782 h 3789"/>
                  <a:gd name="T88" fmla="*/ 211 w 1867"/>
                  <a:gd name="T89" fmla="*/ 879 h 3789"/>
                  <a:gd name="T90" fmla="*/ 248 w 1867"/>
                  <a:gd name="T91" fmla="*/ 709 h 3789"/>
                  <a:gd name="T92" fmla="*/ 273 w 1867"/>
                  <a:gd name="T93" fmla="*/ 611 h 3789"/>
                  <a:gd name="T94" fmla="*/ 504 w 1867"/>
                  <a:gd name="T95" fmla="*/ 505 h 3789"/>
                  <a:gd name="T96" fmla="*/ 615 w 1867"/>
                  <a:gd name="T97" fmla="*/ 462 h 3789"/>
                  <a:gd name="T98" fmla="*/ 788 w 1867"/>
                  <a:gd name="T99" fmla="*/ 963 h 3789"/>
                  <a:gd name="T100" fmla="*/ 962 w 1867"/>
                  <a:gd name="T101" fmla="*/ 1459 h 3789"/>
                  <a:gd name="T102" fmla="*/ 1113 w 1867"/>
                  <a:gd name="T103" fmla="*/ 1442 h 3789"/>
                  <a:gd name="T104" fmla="*/ 1143 w 1867"/>
                  <a:gd name="T105" fmla="*/ 1153 h 3789"/>
                  <a:gd name="T106" fmla="*/ 886 w 1867"/>
                  <a:gd name="T107" fmla="*/ 428 h 3789"/>
                  <a:gd name="T108" fmla="*/ 1059 w 1867"/>
                  <a:gd name="T109" fmla="*/ 485 h 3789"/>
                  <a:gd name="T110" fmla="*/ 1217 w 1867"/>
                  <a:gd name="T111" fmla="*/ 546 h 3789"/>
                  <a:gd name="T112" fmla="*/ 1314 w 1867"/>
                  <a:gd name="T113" fmla="*/ 597 h 3789"/>
                  <a:gd name="T114" fmla="*/ 1501 w 1867"/>
                  <a:gd name="T115" fmla="*/ 624 h 3789"/>
                  <a:gd name="T116" fmla="*/ 1595 w 1867"/>
                  <a:gd name="T117" fmla="*/ 560 h 3789"/>
                  <a:gd name="T118" fmla="*/ 1647 w 1867"/>
                  <a:gd name="T119" fmla="*/ 373 h 3789"/>
                  <a:gd name="T120" fmla="*/ 1681 w 1867"/>
                  <a:gd name="T121" fmla="*/ 239 h 3789"/>
                  <a:gd name="T122" fmla="*/ 1613 w 1867"/>
                  <a:gd name="T123" fmla="*/ 23 h 3789"/>
                  <a:gd name="connsiteX0" fmla="*/ 8779 w 10000"/>
                  <a:gd name="connsiteY0" fmla="*/ 0 h 10000"/>
                  <a:gd name="connsiteX1" fmla="*/ 8875 w 10000"/>
                  <a:gd name="connsiteY1" fmla="*/ 0 h 10000"/>
                  <a:gd name="connsiteX2" fmla="*/ 8993 w 10000"/>
                  <a:gd name="connsiteY2" fmla="*/ 3 h 10000"/>
                  <a:gd name="connsiteX3" fmla="*/ 9111 w 10000"/>
                  <a:gd name="connsiteY3" fmla="*/ 11 h 10000"/>
                  <a:gd name="connsiteX4" fmla="*/ 9239 w 10000"/>
                  <a:gd name="connsiteY4" fmla="*/ 24 h 10000"/>
                  <a:gd name="connsiteX5" fmla="*/ 9347 w 10000"/>
                  <a:gd name="connsiteY5" fmla="*/ 37 h 10000"/>
                  <a:gd name="connsiteX6" fmla="*/ 9448 w 10000"/>
                  <a:gd name="connsiteY6" fmla="*/ 58 h 10000"/>
                  <a:gd name="connsiteX7" fmla="*/ 9513 w 10000"/>
                  <a:gd name="connsiteY7" fmla="*/ 79 h 10000"/>
                  <a:gd name="connsiteX8" fmla="*/ 9555 w 10000"/>
                  <a:gd name="connsiteY8" fmla="*/ 106 h 10000"/>
                  <a:gd name="connsiteX9" fmla="*/ 9572 w 10000"/>
                  <a:gd name="connsiteY9" fmla="*/ 121 h 10000"/>
                  <a:gd name="connsiteX10" fmla="*/ 9577 w 10000"/>
                  <a:gd name="connsiteY10" fmla="*/ 156 h 10000"/>
                  <a:gd name="connsiteX11" fmla="*/ 9593 w 10000"/>
                  <a:gd name="connsiteY11" fmla="*/ 201 h 10000"/>
                  <a:gd name="connsiteX12" fmla="*/ 9604 w 10000"/>
                  <a:gd name="connsiteY12" fmla="*/ 248 h 10000"/>
                  <a:gd name="connsiteX13" fmla="*/ 9620 w 10000"/>
                  <a:gd name="connsiteY13" fmla="*/ 304 h 10000"/>
                  <a:gd name="connsiteX14" fmla="*/ 9625 w 10000"/>
                  <a:gd name="connsiteY14" fmla="*/ 351 h 10000"/>
                  <a:gd name="connsiteX15" fmla="*/ 9636 w 10000"/>
                  <a:gd name="connsiteY15" fmla="*/ 396 h 10000"/>
                  <a:gd name="connsiteX16" fmla="*/ 9636 w 10000"/>
                  <a:gd name="connsiteY16" fmla="*/ 428 h 10000"/>
                  <a:gd name="connsiteX17" fmla="*/ 9598 w 10000"/>
                  <a:gd name="connsiteY17" fmla="*/ 499 h 10000"/>
                  <a:gd name="connsiteX18" fmla="*/ 9614 w 10000"/>
                  <a:gd name="connsiteY18" fmla="*/ 533 h 10000"/>
                  <a:gd name="connsiteX19" fmla="*/ 9636 w 10000"/>
                  <a:gd name="connsiteY19" fmla="*/ 581 h 10000"/>
                  <a:gd name="connsiteX20" fmla="*/ 9663 w 10000"/>
                  <a:gd name="connsiteY20" fmla="*/ 628 h 10000"/>
                  <a:gd name="connsiteX21" fmla="*/ 9684 w 10000"/>
                  <a:gd name="connsiteY21" fmla="*/ 670 h 10000"/>
                  <a:gd name="connsiteX22" fmla="*/ 9695 w 10000"/>
                  <a:gd name="connsiteY22" fmla="*/ 718 h 10000"/>
                  <a:gd name="connsiteX23" fmla="*/ 9695 w 10000"/>
                  <a:gd name="connsiteY23" fmla="*/ 768 h 10000"/>
                  <a:gd name="connsiteX24" fmla="*/ 9689 w 10000"/>
                  <a:gd name="connsiteY24" fmla="*/ 816 h 10000"/>
                  <a:gd name="connsiteX25" fmla="*/ 9684 w 10000"/>
                  <a:gd name="connsiteY25" fmla="*/ 860 h 10000"/>
                  <a:gd name="connsiteX26" fmla="*/ 9684 w 10000"/>
                  <a:gd name="connsiteY26" fmla="*/ 903 h 10000"/>
                  <a:gd name="connsiteX27" fmla="*/ 9700 w 10000"/>
                  <a:gd name="connsiteY27" fmla="*/ 932 h 10000"/>
                  <a:gd name="connsiteX28" fmla="*/ 9738 w 10000"/>
                  <a:gd name="connsiteY28" fmla="*/ 955 h 10000"/>
                  <a:gd name="connsiteX29" fmla="*/ 9786 w 10000"/>
                  <a:gd name="connsiteY29" fmla="*/ 979 h 10000"/>
                  <a:gd name="connsiteX30" fmla="*/ 9839 w 10000"/>
                  <a:gd name="connsiteY30" fmla="*/ 1000 h 10000"/>
                  <a:gd name="connsiteX31" fmla="*/ 9888 w 10000"/>
                  <a:gd name="connsiteY31" fmla="*/ 1019 h 10000"/>
                  <a:gd name="connsiteX32" fmla="*/ 9936 w 10000"/>
                  <a:gd name="connsiteY32" fmla="*/ 1037 h 10000"/>
                  <a:gd name="connsiteX33" fmla="*/ 9979 w 10000"/>
                  <a:gd name="connsiteY33" fmla="*/ 1066 h 10000"/>
                  <a:gd name="connsiteX34" fmla="*/ 10000 w 10000"/>
                  <a:gd name="connsiteY34" fmla="*/ 1106 h 10000"/>
                  <a:gd name="connsiteX35" fmla="*/ 9898 w 10000"/>
                  <a:gd name="connsiteY35" fmla="*/ 1198 h 10000"/>
                  <a:gd name="connsiteX36" fmla="*/ 9818 w 10000"/>
                  <a:gd name="connsiteY36" fmla="*/ 1301 h 10000"/>
                  <a:gd name="connsiteX37" fmla="*/ 9754 w 10000"/>
                  <a:gd name="connsiteY37" fmla="*/ 1407 h 10000"/>
                  <a:gd name="connsiteX38" fmla="*/ 9689 w 10000"/>
                  <a:gd name="connsiteY38" fmla="*/ 1518 h 10000"/>
                  <a:gd name="connsiteX39" fmla="*/ 9620 w 10000"/>
                  <a:gd name="connsiteY39" fmla="*/ 1626 h 10000"/>
                  <a:gd name="connsiteX40" fmla="*/ 9545 w 10000"/>
                  <a:gd name="connsiteY40" fmla="*/ 1731 h 10000"/>
                  <a:gd name="connsiteX41" fmla="*/ 9507 w 10000"/>
                  <a:gd name="connsiteY41" fmla="*/ 1787 h 10000"/>
                  <a:gd name="connsiteX42" fmla="*/ 9475 w 10000"/>
                  <a:gd name="connsiteY42" fmla="*/ 1847 h 10000"/>
                  <a:gd name="connsiteX43" fmla="*/ 9454 w 10000"/>
                  <a:gd name="connsiteY43" fmla="*/ 1908 h 10000"/>
                  <a:gd name="connsiteX44" fmla="*/ 9416 w 10000"/>
                  <a:gd name="connsiteY44" fmla="*/ 1974 h 10000"/>
                  <a:gd name="connsiteX45" fmla="*/ 9379 w 10000"/>
                  <a:gd name="connsiteY45" fmla="*/ 2035 h 10000"/>
                  <a:gd name="connsiteX46" fmla="*/ 9314 w 10000"/>
                  <a:gd name="connsiteY46" fmla="*/ 2088 h 10000"/>
                  <a:gd name="connsiteX47" fmla="*/ 9239 w 10000"/>
                  <a:gd name="connsiteY47" fmla="*/ 2122 h 10000"/>
                  <a:gd name="connsiteX48" fmla="*/ 9143 w 10000"/>
                  <a:gd name="connsiteY48" fmla="*/ 2146 h 10000"/>
                  <a:gd name="connsiteX49" fmla="*/ 9036 w 10000"/>
                  <a:gd name="connsiteY49" fmla="*/ 2162 h 10000"/>
                  <a:gd name="connsiteX50" fmla="*/ 8918 w 10000"/>
                  <a:gd name="connsiteY50" fmla="*/ 2175 h 10000"/>
                  <a:gd name="connsiteX51" fmla="*/ 8795 w 10000"/>
                  <a:gd name="connsiteY51" fmla="*/ 2185 h 10000"/>
                  <a:gd name="connsiteX52" fmla="*/ 8677 w 10000"/>
                  <a:gd name="connsiteY52" fmla="*/ 2201 h 10000"/>
                  <a:gd name="connsiteX53" fmla="*/ 8468 w 10000"/>
                  <a:gd name="connsiteY53" fmla="*/ 2220 h 10000"/>
                  <a:gd name="connsiteX54" fmla="*/ 8232 w 10000"/>
                  <a:gd name="connsiteY54" fmla="*/ 2241 h 10000"/>
                  <a:gd name="connsiteX55" fmla="*/ 7975 w 10000"/>
                  <a:gd name="connsiteY55" fmla="*/ 2251 h 10000"/>
                  <a:gd name="connsiteX56" fmla="*/ 7702 w 10000"/>
                  <a:gd name="connsiteY56" fmla="*/ 2262 h 10000"/>
                  <a:gd name="connsiteX57" fmla="*/ 7429 w 10000"/>
                  <a:gd name="connsiteY57" fmla="*/ 2264 h 10000"/>
                  <a:gd name="connsiteX58" fmla="*/ 7145 w 10000"/>
                  <a:gd name="connsiteY58" fmla="*/ 2267 h 10000"/>
                  <a:gd name="connsiteX59" fmla="*/ 6861 w 10000"/>
                  <a:gd name="connsiteY59" fmla="*/ 2267 h 10000"/>
                  <a:gd name="connsiteX60" fmla="*/ 6867 w 10000"/>
                  <a:gd name="connsiteY60" fmla="*/ 2449 h 10000"/>
                  <a:gd name="connsiteX61" fmla="*/ 6893 w 10000"/>
                  <a:gd name="connsiteY61" fmla="*/ 2637 h 10000"/>
                  <a:gd name="connsiteX62" fmla="*/ 6936 w 10000"/>
                  <a:gd name="connsiteY62" fmla="*/ 2821 h 10000"/>
                  <a:gd name="connsiteX63" fmla="*/ 6990 w 10000"/>
                  <a:gd name="connsiteY63" fmla="*/ 2996 h 10000"/>
                  <a:gd name="connsiteX64" fmla="*/ 7059 w 10000"/>
                  <a:gd name="connsiteY64" fmla="*/ 3159 h 10000"/>
                  <a:gd name="connsiteX65" fmla="*/ 7129 w 10000"/>
                  <a:gd name="connsiteY65" fmla="*/ 3304 h 10000"/>
                  <a:gd name="connsiteX66" fmla="*/ 7177 w 10000"/>
                  <a:gd name="connsiteY66" fmla="*/ 3423 h 10000"/>
                  <a:gd name="connsiteX67" fmla="*/ 7225 w 10000"/>
                  <a:gd name="connsiteY67" fmla="*/ 3537 h 10000"/>
                  <a:gd name="connsiteX68" fmla="*/ 7263 w 10000"/>
                  <a:gd name="connsiteY68" fmla="*/ 3653 h 10000"/>
                  <a:gd name="connsiteX69" fmla="*/ 7311 w 10000"/>
                  <a:gd name="connsiteY69" fmla="*/ 3769 h 10000"/>
                  <a:gd name="connsiteX70" fmla="*/ 7370 w 10000"/>
                  <a:gd name="connsiteY70" fmla="*/ 3885 h 10000"/>
                  <a:gd name="connsiteX71" fmla="*/ 7450 w 10000"/>
                  <a:gd name="connsiteY71" fmla="*/ 3980 h 10000"/>
                  <a:gd name="connsiteX72" fmla="*/ 7531 w 10000"/>
                  <a:gd name="connsiteY72" fmla="*/ 4075 h 10000"/>
                  <a:gd name="connsiteX73" fmla="*/ 7622 w 10000"/>
                  <a:gd name="connsiteY73" fmla="*/ 4170 h 10000"/>
                  <a:gd name="connsiteX74" fmla="*/ 7702 w 10000"/>
                  <a:gd name="connsiteY74" fmla="*/ 4262 h 10000"/>
                  <a:gd name="connsiteX75" fmla="*/ 7766 w 10000"/>
                  <a:gd name="connsiteY75" fmla="*/ 4355 h 10000"/>
                  <a:gd name="connsiteX76" fmla="*/ 7793 w 10000"/>
                  <a:gd name="connsiteY76" fmla="*/ 4447 h 10000"/>
                  <a:gd name="connsiteX77" fmla="*/ 7745 w 10000"/>
                  <a:gd name="connsiteY77" fmla="*/ 4476 h 10000"/>
                  <a:gd name="connsiteX78" fmla="*/ 7697 w 10000"/>
                  <a:gd name="connsiteY78" fmla="*/ 4503 h 10000"/>
                  <a:gd name="connsiteX79" fmla="*/ 7649 w 10000"/>
                  <a:gd name="connsiteY79" fmla="*/ 4534 h 10000"/>
                  <a:gd name="connsiteX80" fmla="*/ 7606 w 10000"/>
                  <a:gd name="connsiteY80" fmla="*/ 4558 h 10000"/>
                  <a:gd name="connsiteX81" fmla="*/ 7568 w 10000"/>
                  <a:gd name="connsiteY81" fmla="*/ 4571 h 10000"/>
                  <a:gd name="connsiteX82" fmla="*/ 7488 w 10000"/>
                  <a:gd name="connsiteY82" fmla="*/ 4582 h 10000"/>
                  <a:gd name="connsiteX83" fmla="*/ 7413 w 10000"/>
                  <a:gd name="connsiteY83" fmla="*/ 4603 h 10000"/>
                  <a:gd name="connsiteX84" fmla="*/ 7322 w 10000"/>
                  <a:gd name="connsiteY84" fmla="*/ 4629 h 10000"/>
                  <a:gd name="connsiteX85" fmla="*/ 7242 w 10000"/>
                  <a:gd name="connsiteY85" fmla="*/ 4663 h 10000"/>
                  <a:gd name="connsiteX86" fmla="*/ 7172 w 10000"/>
                  <a:gd name="connsiteY86" fmla="*/ 4698 h 10000"/>
                  <a:gd name="connsiteX87" fmla="*/ 7108 w 10000"/>
                  <a:gd name="connsiteY87" fmla="*/ 4727 h 10000"/>
                  <a:gd name="connsiteX88" fmla="*/ 7054 w 10000"/>
                  <a:gd name="connsiteY88" fmla="*/ 4719 h 10000"/>
                  <a:gd name="connsiteX89" fmla="*/ 7017 w 10000"/>
                  <a:gd name="connsiteY89" fmla="*/ 4431 h 10000"/>
                  <a:gd name="connsiteX90" fmla="*/ 6947 w 10000"/>
                  <a:gd name="connsiteY90" fmla="*/ 4431 h 10000"/>
                  <a:gd name="connsiteX91" fmla="*/ 6893 w 10000"/>
                  <a:gd name="connsiteY91" fmla="*/ 4434 h 10000"/>
                  <a:gd name="connsiteX92" fmla="*/ 6840 w 10000"/>
                  <a:gd name="connsiteY92" fmla="*/ 4434 h 10000"/>
                  <a:gd name="connsiteX93" fmla="*/ 6770 w 10000"/>
                  <a:gd name="connsiteY93" fmla="*/ 4437 h 10000"/>
                  <a:gd name="connsiteX94" fmla="*/ 6663 w 10000"/>
                  <a:gd name="connsiteY94" fmla="*/ 4442 h 10000"/>
                  <a:gd name="connsiteX95" fmla="*/ 6652 w 10000"/>
                  <a:gd name="connsiteY95" fmla="*/ 4587 h 10000"/>
                  <a:gd name="connsiteX96" fmla="*/ 6642 w 10000"/>
                  <a:gd name="connsiteY96" fmla="*/ 4737 h 10000"/>
                  <a:gd name="connsiteX97" fmla="*/ 6636 w 10000"/>
                  <a:gd name="connsiteY97" fmla="*/ 4885 h 10000"/>
                  <a:gd name="connsiteX98" fmla="*/ 6615 w 10000"/>
                  <a:gd name="connsiteY98" fmla="*/ 5033 h 10000"/>
                  <a:gd name="connsiteX99" fmla="*/ 6572 w 10000"/>
                  <a:gd name="connsiteY99" fmla="*/ 5141 h 10000"/>
                  <a:gd name="connsiteX100" fmla="*/ 6524 w 10000"/>
                  <a:gd name="connsiteY100" fmla="*/ 5252 h 10000"/>
                  <a:gd name="connsiteX101" fmla="*/ 6476 w 10000"/>
                  <a:gd name="connsiteY101" fmla="*/ 5352 h 10000"/>
                  <a:gd name="connsiteX102" fmla="*/ 6449 w 10000"/>
                  <a:gd name="connsiteY102" fmla="*/ 5455 h 10000"/>
                  <a:gd name="connsiteX103" fmla="*/ 6454 w 10000"/>
                  <a:gd name="connsiteY103" fmla="*/ 5550 h 10000"/>
                  <a:gd name="connsiteX104" fmla="*/ 6443 w 10000"/>
                  <a:gd name="connsiteY104" fmla="*/ 5556 h 10000"/>
                  <a:gd name="connsiteX105" fmla="*/ 6427 w 10000"/>
                  <a:gd name="connsiteY105" fmla="*/ 5556 h 10000"/>
                  <a:gd name="connsiteX106" fmla="*/ 6427 w 10000"/>
                  <a:gd name="connsiteY106" fmla="*/ 5556 h 10000"/>
                  <a:gd name="connsiteX107" fmla="*/ 6422 w 10000"/>
                  <a:gd name="connsiteY107" fmla="*/ 5558 h 10000"/>
                  <a:gd name="connsiteX108" fmla="*/ 6422 w 10000"/>
                  <a:gd name="connsiteY108" fmla="*/ 5566 h 10000"/>
                  <a:gd name="connsiteX109" fmla="*/ 6422 w 10000"/>
                  <a:gd name="connsiteY109" fmla="*/ 5571 h 10000"/>
                  <a:gd name="connsiteX110" fmla="*/ 6422 w 10000"/>
                  <a:gd name="connsiteY110" fmla="*/ 5582 h 10000"/>
                  <a:gd name="connsiteX111" fmla="*/ 6422 w 10000"/>
                  <a:gd name="connsiteY111" fmla="*/ 5595 h 10000"/>
                  <a:gd name="connsiteX112" fmla="*/ 6347 w 10000"/>
                  <a:gd name="connsiteY112" fmla="*/ 5682 h 10000"/>
                  <a:gd name="connsiteX113" fmla="*/ 6288 w 10000"/>
                  <a:gd name="connsiteY113" fmla="*/ 5775 h 10000"/>
                  <a:gd name="connsiteX114" fmla="*/ 6261 w 10000"/>
                  <a:gd name="connsiteY114" fmla="*/ 5872 h 10000"/>
                  <a:gd name="connsiteX115" fmla="*/ 6251 w 10000"/>
                  <a:gd name="connsiteY115" fmla="*/ 5978 h 10000"/>
                  <a:gd name="connsiteX116" fmla="*/ 6235 w 10000"/>
                  <a:gd name="connsiteY116" fmla="*/ 6083 h 10000"/>
                  <a:gd name="connsiteX117" fmla="*/ 6229 w 10000"/>
                  <a:gd name="connsiteY117" fmla="*/ 6194 h 10000"/>
                  <a:gd name="connsiteX118" fmla="*/ 6208 w 10000"/>
                  <a:gd name="connsiteY118" fmla="*/ 6302 h 10000"/>
                  <a:gd name="connsiteX119" fmla="*/ 6170 w 10000"/>
                  <a:gd name="connsiteY119" fmla="*/ 6413 h 10000"/>
                  <a:gd name="connsiteX120" fmla="*/ 5978 w 10000"/>
                  <a:gd name="connsiteY120" fmla="*/ 7213 h 10000"/>
                  <a:gd name="connsiteX121" fmla="*/ 5951 w 10000"/>
                  <a:gd name="connsiteY121" fmla="*/ 7300 h 10000"/>
                  <a:gd name="connsiteX122" fmla="*/ 5935 w 10000"/>
                  <a:gd name="connsiteY122" fmla="*/ 7398 h 10000"/>
                  <a:gd name="connsiteX123" fmla="*/ 5929 w 10000"/>
                  <a:gd name="connsiteY123" fmla="*/ 7487 h 10000"/>
                  <a:gd name="connsiteX124" fmla="*/ 5929 w 10000"/>
                  <a:gd name="connsiteY124" fmla="*/ 7585 h 10000"/>
                  <a:gd name="connsiteX125" fmla="*/ 5929 w 10000"/>
                  <a:gd name="connsiteY125" fmla="*/ 7672 h 10000"/>
                  <a:gd name="connsiteX126" fmla="*/ 5913 w 10000"/>
                  <a:gd name="connsiteY126" fmla="*/ 7754 h 10000"/>
                  <a:gd name="connsiteX127" fmla="*/ 5897 w 10000"/>
                  <a:gd name="connsiteY127" fmla="*/ 7831 h 10000"/>
                  <a:gd name="connsiteX128" fmla="*/ 5865 w 10000"/>
                  <a:gd name="connsiteY128" fmla="*/ 7915 h 10000"/>
                  <a:gd name="connsiteX129" fmla="*/ 5865 w 10000"/>
                  <a:gd name="connsiteY129" fmla="*/ 7997 h 10000"/>
                  <a:gd name="connsiteX130" fmla="*/ 5886 w 10000"/>
                  <a:gd name="connsiteY130" fmla="*/ 8073 h 10000"/>
                  <a:gd name="connsiteX131" fmla="*/ 5924 w 10000"/>
                  <a:gd name="connsiteY131" fmla="*/ 8147 h 10000"/>
                  <a:gd name="connsiteX132" fmla="*/ 5972 w 10000"/>
                  <a:gd name="connsiteY132" fmla="*/ 8216 h 10000"/>
                  <a:gd name="connsiteX133" fmla="*/ 6020 w 10000"/>
                  <a:gd name="connsiteY133" fmla="*/ 8282 h 10000"/>
                  <a:gd name="connsiteX134" fmla="*/ 6069 w 10000"/>
                  <a:gd name="connsiteY134" fmla="*/ 8343 h 10000"/>
                  <a:gd name="connsiteX135" fmla="*/ 6138 w 10000"/>
                  <a:gd name="connsiteY135" fmla="*/ 8551 h 10000"/>
                  <a:gd name="connsiteX136" fmla="*/ 6111 w 10000"/>
                  <a:gd name="connsiteY136" fmla="*/ 8572 h 10000"/>
                  <a:gd name="connsiteX137" fmla="*/ 6069 w 10000"/>
                  <a:gd name="connsiteY137" fmla="*/ 8585 h 10000"/>
                  <a:gd name="connsiteX138" fmla="*/ 6031 w 10000"/>
                  <a:gd name="connsiteY138" fmla="*/ 8599 h 10000"/>
                  <a:gd name="connsiteX139" fmla="*/ 5999 w 10000"/>
                  <a:gd name="connsiteY139" fmla="*/ 8620 h 10000"/>
                  <a:gd name="connsiteX140" fmla="*/ 6069 w 10000"/>
                  <a:gd name="connsiteY140" fmla="*/ 8630 h 10000"/>
                  <a:gd name="connsiteX141" fmla="*/ 6117 w 10000"/>
                  <a:gd name="connsiteY141" fmla="*/ 8643 h 10000"/>
                  <a:gd name="connsiteX142" fmla="*/ 6160 w 10000"/>
                  <a:gd name="connsiteY142" fmla="*/ 8670 h 10000"/>
                  <a:gd name="connsiteX143" fmla="*/ 6138 w 10000"/>
                  <a:gd name="connsiteY143" fmla="*/ 8720 h 10000"/>
                  <a:gd name="connsiteX144" fmla="*/ 6144 w 10000"/>
                  <a:gd name="connsiteY144" fmla="*/ 8770 h 10000"/>
                  <a:gd name="connsiteX145" fmla="*/ 6181 w 10000"/>
                  <a:gd name="connsiteY145" fmla="*/ 8826 h 10000"/>
                  <a:gd name="connsiteX146" fmla="*/ 6235 w 10000"/>
                  <a:gd name="connsiteY146" fmla="*/ 8873 h 10000"/>
                  <a:gd name="connsiteX147" fmla="*/ 6288 w 10000"/>
                  <a:gd name="connsiteY147" fmla="*/ 8918 h 10000"/>
                  <a:gd name="connsiteX148" fmla="*/ 6352 w 10000"/>
                  <a:gd name="connsiteY148" fmla="*/ 8952 h 10000"/>
                  <a:gd name="connsiteX149" fmla="*/ 6465 w 10000"/>
                  <a:gd name="connsiteY149" fmla="*/ 9005 h 10000"/>
                  <a:gd name="connsiteX150" fmla="*/ 6583 w 10000"/>
                  <a:gd name="connsiteY150" fmla="*/ 9063 h 10000"/>
                  <a:gd name="connsiteX151" fmla="*/ 6706 w 10000"/>
                  <a:gd name="connsiteY151" fmla="*/ 9116 h 10000"/>
                  <a:gd name="connsiteX152" fmla="*/ 6781 w 10000"/>
                  <a:gd name="connsiteY152" fmla="*/ 9140 h 10000"/>
                  <a:gd name="connsiteX153" fmla="*/ 6867 w 10000"/>
                  <a:gd name="connsiteY153" fmla="*/ 9161 h 10000"/>
                  <a:gd name="connsiteX154" fmla="*/ 6958 w 10000"/>
                  <a:gd name="connsiteY154" fmla="*/ 9179 h 10000"/>
                  <a:gd name="connsiteX155" fmla="*/ 7043 w 10000"/>
                  <a:gd name="connsiteY155" fmla="*/ 9200 h 10000"/>
                  <a:gd name="connsiteX156" fmla="*/ 7134 w 10000"/>
                  <a:gd name="connsiteY156" fmla="*/ 9224 h 10000"/>
                  <a:gd name="connsiteX157" fmla="*/ 7220 w 10000"/>
                  <a:gd name="connsiteY157" fmla="*/ 9248 h 10000"/>
                  <a:gd name="connsiteX158" fmla="*/ 7290 w 10000"/>
                  <a:gd name="connsiteY158" fmla="*/ 9279 h 10000"/>
                  <a:gd name="connsiteX159" fmla="*/ 7343 w 10000"/>
                  <a:gd name="connsiteY159" fmla="*/ 9314 h 10000"/>
                  <a:gd name="connsiteX160" fmla="*/ 7386 w 10000"/>
                  <a:gd name="connsiteY160" fmla="*/ 9359 h 10000"/>
                  <a:gd name="connsiteX161" fmla="*/ 7408 w 10000"/>
                  <a:gd name="connsiteY161" fmla="*/ 9409 h 10000"/>
                  <a:gd name="connsiteX162" fmla="*/ 7381 w 10000"/>
                  <a:gd name="connsiteY162" fmla="*/ 9433 h 10000"/>
                  <a:gd name="connsiteX163" fmla="*/ 7359 w 10000"/>
                  <a:gd name="connsiteY163" fmla="*/ 9464 h 10000"/>
                  <a:gd name="connsiteX164" fmla="*/ 7333 w 10000"/>
                  <a:gd name="connsiteY164" fmla="*/ 9493 h 10000"/>
                  <a:gd name="connsiteX165" fmla="*/ 7284 w 10000"/>
                  <a:gd name="connsiteY165" fmla="*/ 9522 h 10000"/>
                  <a:gd name="connsiteX166" fmla="*/ 7193 w 10000"/>
                  <a:gd name="connsiteY166" fmla="*/ 9546 h 10000"/>
                  <a:gd name="connsiteX167" fmla="*/ 7081 w 10000"/>
                  <a:gd name="connsiteY167" fmla="*/ 9559 h 10000"/>
                  <a:gd name="connsiteX168" fmla="*/ 6958 w 10000"/>
                  <a:gd name="connsiteY168" fmla="*/ 9562 h 10000"/>
                  <a:gd name="connsiteX169" fmla="*/ 6824 w 10000"/>
                  <a:gd name="connsiteY169" fmla="*/ 9559 h 10000"/>
                  <a:gd name="connsiteX170" fmla="*/ 6690 w 10000"/>
                  <a:gd name="connsiteY170" fmla="*/ 9551 h 10000"/>
                  <a:gd name="connsiteX171" fmla="*/ 6567 w 10000"/>
                  <a:gd name="connsiteY171" fmla="*/ 9546 h 10000"/>
                  <a:gd name="connsiteX172" fmla="*/ 6454 w 10000"/>
                  <a:gd name="connsiteY172" fmla="*/ 9538 h 10000"/>
                  <a:gd name="connsiteX173" fmla="*/ 6261 w 10000"/>
                  <a:gd name="connsiteY173" fmla="*/ 9525 h 10000"/>
                  <a:gd name="connsiteX174" fmla="*/ 6074 w 10000"/>
                  <a:gd name="connsiteY174" fmla="*/ 9493 h 10000"/>
                  <a:gd name="connsiteX175" fmla="*/ 5903 w 10000"/>
                  <a:gd name="connsiteY175" fmla="*/ 9454 h 10000"/>
                  <a:gd name="connsiteX176" fmla="*/ 5726 w 10000"/>
                  <a:gd name="connsiteY176" fmla="*/ 9401 h 10000"/>
                  <a:gd name="connsiteX177" fmla="*/ 5560 w 10000"/>
                  <a:gd name="connsiteY177" fmla="*/ 9351 h 10000"/>
                  <a:gd name="connsiteX178" fmla="*/ 5404 w 10000"/>
                  <a:gd name="connsiteY178" fmla="*/ 9295 h 10000"/>
                  <a:gd name="connsiteX179" fmla="*/ 5244 w 10000"/>
                  <a:gd name="connsiteY179" fmla="*/ 9245 h 10000"/>
                  <a:gd name="connsiteX180" fmla="*/ 5083 w 10000"/>
                  <a:gd name="connsiteY180" fmla="*/ 9250 h 10000"/>
                  <a:gd name="connsiteX181" fmla="*/ 5019 w 10000"/>
                  <a:gd name="connsiteY181" fmla="*/ 9245 h 10000"/>
                  <a:gd name="connsiteX182" fmla="*/ 4944 w 10000"/>
                  <a:gd name="connsiteY182" fmla="*/ 9227 h 10000"/>
                  <a:gd name="connsiteX183" fmla="*/ 4853 w 10000"/>
                  <a:gd name="connsiteY183" fmla="*/ 9211 h 10000"/>
                  <a:gd name="connsiteX184" fmla="*/ 4762 w 10000"/>
                  <a:gd name="connsiteY184" fmla="*/ 9187 h 10000"/>
                  <a:gd name="connsiteX185" fmla="*/ 4681 w 10000"/>
                  <a:gd name="connsiteY185" fmla="*/ 9163 h 10000"/>
                  <a:gd name="connsiteX186" fmla="*/ 4617 w 10000"/>
                  <a:gd name="connsiteY186" fmla="*/ 9134 h 10000"/>
                  <a:gd name="connsiteX187" fmla="*/ 4585 w 10000"/>
                  <a:gd name="connsiteY187" fmla="*/ 9105 h 10000"/>
                  <a:gd name="connsiteX188" fmla="*/ 4574 w 10000"/>
                  <a:gd name="connsiteY188" fmla="*/ 9060 h 10000"/>
                  <a:gd name="connsiteX189" fmla="*/ 4585 w 10000"/>
                  <a:gd name="connsiteY189" fmla="*/ 9005 h 10000"/>
                  <a:gd name="connsiteX190" fmla="*/ 4606 w 10000"/>
                  <a:gd name="connsiteY190" fmla="*/ 8947 h 10000"/>
                  <a:gd name="connsiteX191" fmla="*/ 4638 w 10000"/>
                  <a:gd name="connsiteY191" fmla="*/ 8884 h 10000"/>
                  <a:gd name="connsiteX192" fmla="*/ 4681 w 10000"/>
                  <a:gd name="connsiteY192" fmla="*/ 8820 h 10000"/>
                  <a:gd name="connsiteX193" fmla="*/ 4724 w 10000"/>
                  <a:gd name="connsiteY193" fmla="*/ 8757 h 10000"/>
                  <a:gd name="connsiteX194" fmla="*/ 4756 w 10000"/>
                  <a:gd name="connsiteY194" fmla="*/ 8699 h 10000"/>
                  <a:gd name="connsiteX195" fmla="*/ 4783 w 10000"/>
                  <a:gd name="connsiteY195" fmla="*/ 8646 h 10000"/>
                  <a:gd name="connsiteX196" fmla="*/ 4799 w 10000"/>
                  <a:gd name="connsiteY196" fmla="*/ 8604 h 10000"/>
                  <a:gd name="connsiteX197" fmla="*/ 4676 w 10000"/>
                  <a:gd name="connsiteY197" fmla="*/ 8572 h 10000"/>
                  <a:gd name="connsiteX198" fmla="*/ 4590 w 10000"/>
                  <a:gd name="connsiteY198" fmla="*/ 8538 h 10000"/>
                  <a:gd name="connsiteX199" fmla="*/ 4537 w 10000"/>
                  <a:gd name="connsiteY199" fmla="*/ 8501 h 10000"/>
                  <a:gd name="connsiteX200" fmla="*/ 4499 w 10000"/>
                  <a:gd name="connsiteY200" fmla="*/ 8459 h 10000"/>
                  <a:gd name="connsiteX201" fmla="*/ 4488 w 10000"/>
                  <a:gd name="connsiteY201" fmla="*/ 8414 h 10000"/>
                  <a:gd name="connsiteX202" fmla="*/ 4494 w 10000"/>
                  <a:gd name="connsiteY202" fmla="*/ 8366 h 10000"/>
                  <a:gd name="connsiteX203" fmla="*/ 4510 w 10000"/>
                  <a:gd name="connsiteY203" fmla="*/ 8316 h 10000"/>
                  <a:gd name="connsiteX204" fmla="*/ 4537 w 10000"/>
                  <a:gd name="connsiteY204" fmla="*/ 8263 h 10000"/>
                  <a:gd name="connsiteX205" fmla="*/ 4563 w 10000"/>
                  <a:gd name="connsiteY205" fmla="*/ 8211 h 10000"/>
                  <a:gd name="connsiteX206" fmla="*/ 4585 w 10000"/>
                  <a:gd name="connsiteY206" fmla="*/ 8155 h 10000"/>
                  <a:gd name="connsiteX207" fmla="*/ 4606 w 10000"/>
                  <a:gd name="connsiteY207" fmla="*/ 8097 h 10000"/>
                  <a:gd name="connsiteX208" fmla="*/ 4612 w 10000"/>
                  <a:gd name="connsiteY208" fmla="*/ 8042 h 10000"/>
                  <a:gd name="connsiteX209" fmla="*/ 4606 w 10000"/>
                  <a:gd name="connsiteY209" fmla="*/ 7984 h 10000"/>
                  <a:gd name="connsiteX210" fmla="*/ 4590 w 10000"/>
                  <a:gd name="connsiteY210" fmla="*/ 7920 h 10000"/>
                  <a:gd name="connsiteX211" fmla="*/ 4585 w 10000"/>
                  <a:gd name="connsiteY211" fmla="*/ 7838 h 10000"/>
                  <a:gd name="connsiteX212" fmla="*/ 4585 w 10000"/>
                  <a:gd name="connsiteY212" fmla="*/ 7746 h 10000"/>
                  <a:gd name="connsiteX213" fmla="*/ 4590 w 10000"/>
                  <a:gd name="connsiteY213" fmla="*/ 7646 h 10000"/>
                  <a:gd name="connsiteX214" fmla="*/ 4606 w 10000"/>
                  <a:gd name="connsiteY214" fmla="*/ 7551 h 10000"/>
                  <a:gd name="connsiteX215" fmla="*/ 4628 w 10000"/>
                  <a:gd name="connsiteY215" fmla="*/ 7464 h 10000"/>
                  <a:gd name="connsiteX216" fmla="*/ 4644 w 10000"/>
                  <a:gd name="connsiteY216" fmla="*/ 7324 h 10000"/>
                  <a:gd name="connsiteX217" fmla="*/ 4660 w 10000"/>
                  <a:gd name="connsiteY217" fmla="*/ 7173 h 10000"/>
                  <a:gd name="connsiteX218" fmla="*/ 4660 w 10000"/>
                  <a:gd name="connsiteY218" fmla="*/ 7018 h 10000"/>
                  <a:gd name="connsiteX219" fmla="*/ 4655 w 10000"/>
                  <a:gd name="connsiteY219" fmla="*/ 6854 h 10000"/>
                  <a:gd name="connsiteX220" fmla="*/ 4638 w 10000"/>
                  <a:gd name="connsiteY220" fmla="*/ 6693 h 10000"/>
                  <a:gd name="connsiteX221" fmla="*/ 4633 w 10000"/>
                  <a:gd name="connsiteY221" fmla="*/ 6540 h 10000"/>
                  <a:gd name="connsiteX222" fmla="*/ 4628 w 10000"/>
                  <a:gd name="connsiteY222" fmla="*/ 6395 h 10000"/>
                  <a:gd name="connsiteX223" fmla="*/ 4628 w 10000"/>
                  <a:gd name="connsiteY223" fmla="*/ 6310 h 10000"/>
                  <a:gd name="connsiteX224" fmla="*/ 4633 w 10000"/>
                  <a:gd name="connsiteY224" fmla="*/ 6226 h 10000"/>
                  <a:gd name="connsiteX225" fmla="*/ 4644 w 10000"/>
                  <a:gd name="connsiteY225" fmla="*/ 6139 h 10000"/>
                  <a:gd name="connsiteX226" fmla="*/ 4660 w 10000"/>
                  <a:gd name="connsiteY226" fmla="*/ 6054 h 10000"/>
                  <a:gd name="connsiteX227" fmla="*/ 4676 w 10000"/>
                  <a:gd name="connsiteY227" fmla="*/ 5967 h 10000"/>
                  <a:gd name="connsiteX228" fmla="*/ 4676 w 10000"/>
                  <a:gd name="connsiteY228" fmla="*/ 5891 h 10000"/>
                  <a:gd name="connsiteX229" fmla="*/ 4665 w 10000"/>
                  <a:gd name="connsiteY229" fmla="*/ 5817 h 10000"/>
                  <a:gd name="connsiteX230" fmla="*/ 4638 w 10000"/>
                  <a:gd name="connsiteY230" fmla="*/ 5751 h 10000"/>
                  <a:gd name="connsiteX231" fmla="*/ 4585 w 10000"/>
                  <a:gd name="connsiteY231" fmla="*/ 5693 h 10000"/>
                  <a:gd name="connsiteX232" fmla="*/ 4585 w 10000"/>
                  <a:gd name="connsiteY232" fmla="*/ 5709 h 10000"/>
                  <a:gd name="connsiteX233" fmla="*/ 4547 w 10000"/>
                  <a:gd name="connsiteY233" fmla="*/ 5740 h 10000"/>
                  <a:gd name="connsiteX234" fmla="*/ 4510 w 10000"/>
                  <a:gd name="connsiteY234" fmla="*/ 5785 h 10000"/>
                  <a:gd name="connsiteX235" fmla="*/ 4488 w 10000"/>
                  <a:gd name="connsiteY235" fmla="*/ 5827 h 10000"/>
                  <a:gd name="connsiteX236" fmla="*/ 4478 w 10000"/>
                  <a:gd name="connsiteY236" fmla="*/ 5872 h 10000"/>
                  <a:gd name="connsiteX237" fmla="*/ 4446 w 10000"/>
                  <a:gd name="connsiteY237" fmla="*/ 5885 h 10000"/>
                  <a:gd name="connsiteX238" fmla="*/ 4408 w 10000"/>
                  <a:gd name="connsiteY238" fmla="*/ 5914 h 10000"/>
                  <a:gd name="connsiteX239" fmla="*/ 4371 w 10000"/>
                  <a:gd name="connsiteY239" fmla="*/ 5954 h 10000"/>
                  <a:gd name="connsiteX240" fmla="*/ 4328 w 10000"/>
                  <a:gd name="connsiteY240" fmla="*/ 6002 h 10000"/>
                  <a:gd name="connsiteX241" fmla="*/ 4280 w 10000"/>
                  <a:gd name="connsiteY241" fmla="*/ 6057 h 10000"/>
                  <a:gd name="connsiteX242" fmla="*/ 4237 w 10000"/>
                  <a:gd name="connsiteY242" fmla="*/ 6112 h 10000"/>
                  <a:gd name="connsiteX243" fmla="*/ 4205 w 10000"/>
                  <a:gd name="connsiteY243" fmla="*/ 6165 h 10000"/>
                  <a:gd name="connsiteX244" fmla="*/ 4162 w 10000"/>
                  <a:gd name="connsiteY244" fmla="*/ 6215 h 10000"/>
                  <a:gd name="connsiteX245" fmla="*/ 4044 w 10000"/>
                  <a:gd name="connsiteY245" fmla="*/ 6358 h 10000"/>
                  <a:gd name="connsiteX246" fmla="*/ 3910 w 10000"/>
                  <a:gd name="connsiteY246" fmla="*/ 6500 h 10000"/>
                  <a:gd name="connsiteX247" fmla="*/ 3787 w 10000"/>
                  <a:gd name="connsiteY247" fmla="*/ 6646 h 10000"/>
                  <a:gd name="connsiteX248" fmla="*/ 3680 w 10000"/>
                  <a:gd name="connsiteY248" fmla="*/ 6788 h 10000"/>
                  <a:gd name="connsiteX249" fmla="*/ 3599 w 10000"/>
                  <a:gd name="connsiteY249" fmla="*/ 6925 h 10000"/>
                  <a:gd name="connsiteX250" fmla="*/ 3599 w 10000"/>
                  <a:gd name="connsiteY250" fmla="*/ 6928 h 10000"/>
                  <a:gd name="connsiteX251" fmla="*/ 3599 w 10000"/>
                  <a:gd name="connsiteY251" fmla="*/ 6931 h 10000"/>
                  <a:gd name="connsiteX252" fmla="*/ 3605 w 10000"/>
                  <a:gd name="connsiteY252" fmla="*/ 6936 h 10000"/>
                  <a:gd name="connsiteX253" fmla="*/ 3605 w 10000"/>
                  <a:gd name="connsiteY253" fmla="*/ 6941 h 10000"/>
                  <a:gd name="connsiteX254" fmla="*/ 3621 w 10000"/>
                  <a:gd name="connsiteY254" fmla="*/ 6952 h 10000"/>
                  <a:gd name="connsiteX255" fmla="*/ 3562 w 10000"/>
                  <a:gd name="connsiteY255" fmla="*/ 6941 h 10000"/>
                  <a:gd name="connsiteX256" fmla="*/ 3535 w 10000"/>
                  <a:gd name="connsiteY256" fmla="*/ 6997 h 10000"/>
                  <a:gd name="connsiteX257" fmla="*/ 3492 w 10000"/>
                  <a:gd name="connsiteY257" fmla="*/ 7052 h 10000"/>
                  <a:gd name="connsiteX258" fmla="*/ 3455 w 10000"/>
                  <a:gd name="connsiteY258" fmla="*/ 7102 h 10000"/>
                  <a:gd name="connsiteX259" fmla="*/ 3407 w 10000"/>
                  <a:gd name="connsiteY259" fmla="*/ 7150 h 10000"/>
                  <a:gd name="connsiteX260" fmla="*/ 3369 w 10000"/>
                  <a:gd name="connsiteY260" fmla="*/ 7184 h 10000"/>
                  <a:gd name="connsiteX261" fmla="*/ 3348 w 10000"/>
                  <a:gd name="connsiteY261" fmla="*/ 7226 h 10000"/>
                  <a:gd name="connsiteX262" fmla="*/ 3348 w 10000"/>
                  <a:gd name="connsiteY262" fmla="*/ 7266 h 10000"/>
                  <a:gd name="connsiteX263" fmla="*/ 3348 w 10000"/>
                  <a:gd name="connsiteY263" fmla="*/ 7308 h 10000"/>
                  <a:gd name="connsiteX264" fmla="*/ 3358 w 10000"/>
                  <a:gd name="connsiteY264" fmla="*/ 7345 h 10000"/>
                  <a:gd name="connsiteX265" fmla="*/ 3348 w 10000"/>
                  <a:gd name="connsiteY265" fmla="*/ 7377 h 10000"/>
                  <a:gd name="connsiteX266" fmla="*/ 3294 w 10000"/>
                  <a:gd name="connsiteY266" fmla="*/ 7474 h 10000"/>
                  <a:gd name="connsiteX267" fmla="*/ 3224 w 10000"/>
                  <a:gd name="connsiteY267" fmla="*/ 7575 h 10000"/>
                  <a:gd name="connsiteX268" fmla="*/ 3160 w 10000"/>
                  <a:gd name="connsiteY268" fmla="*/ 7672 h 10000"/>
                  <a:gd name="connsiteX269" fmla="*/ 3107 w 10000"/>
                  <a:gd name="connsiteY269" fmla="*/ 7770 h 10000"/>
                  <a:gd name="connsiteX270" fmla="*/ 3064 w 10000"/>
                  <a:gd name="connsiteY270" fmla="*/ 7868 h 10000"/>
                  <a:gd name="connsiteX271" fmla="*/ 3037 w 10000"/>
                  <a:gd name="connsiteY271" fmla="*/ 7970 h 10000"/>
                  <a:gd name="connsiteX272" fmla="*/ 3037 w 10000"/>
                  <a:gd name="connsiteY272" fmla="*/ 8076 h 10000"/>
                  <a:gd name="connsiteX273" fmla="*/ 3069 w 10000"/>
                  <a:gd name="connsiteY273" fmla="*/ 8187 h 10000"/>
                  <a:gd name="connsiteX274" fmla="*/ 3080 w 10000"/>
                  <a:gd name="connsiteY274" fmla="*/ 8245 h 10000"/>
                  <a:gd name="connsiteX275" fmla="*/ 3064 w 10000"/>
                  <a:gd name="connsiteY275" fmla="*/ 8303 h 10000"/>
                  <a:gd name="connsiteX276" fmla="*/ 3032 w 10000"/>
                  <a:gd name="connsiteY276" fmla="*/ 8356 h 10000"/>
                  <a:gd name="connsiteX277" fmla="*/ 2989 w 10000"/>
                  <a:gd name="connsiteY277" fmla="*/ 8409 h 10000"/>
                  <a:gd name="connsiteX278" fmla="*/ 2962 w 10000"/>
                  <a:gd name="connsiteY278" fmla="*/ 8456 h 10000"/>
                  <a:gd name="connsiteX279" fmla="*/ 2941 w 10000"/>
                  <a:gd name="connsiteY279" fmla="*/ 8496 h 10000"/>
                  <a:gd name="connsiteX280" fmla="*/ 2946 w 10000"/>
                  <a:gd name="connsiteY280" fmla="*/ 8530 h 10000"/>
                  <a:gd name="connsiteX281" fmla="*/ 3198 w 10000"/>
                  <a:gd name="connsiteY281" fmla="*/ 8767 h 10000"/>
                  <a:gd name="connsiteX282" fmla="*/ 3198 w 10000"/>
                  <a:gd name="connsiteY282" fmla="*/ 8836 h 10000"/>
                  <a:gd name="connsiteX283" fmla="*/ 3171 w 10000"/>
                  <a:gd name="connsiteY283" fmla="*/ 8884 h 10000"/>
                  <a:gd name="connsiteX284" fmla="*/ 3133 w 10000"/>
                  <a:gd name="connsiteY284" fmla="*/ 8934 h 10000"/>
                  <a:gd name="connsiteX285" fmla="*/ 3091 w 10000"/>
                  <a:gd name="connsiteY285" fmla="*/ 8989 h 10000"/>
                  <a:gd name="connsiteX286" fmla="*/ 3053 w 10000"/>
                  <a:gd name="connsiteY286" fmla="*/ 9045 h 10000"/>
                  <a:gd name="connsiteX287" fmla="*/ 3016 w 10000"/>
                  <a:gd name="connsiteY287" fmla="*/ 9097 h 10000"/>
                  <a:gd name="connsiteX288" fmla="*/ 2994 w 10000"/>
                  <a:gd name="connsiteY288" fmla="*/ 9145 h 10000"/>
                  <a:gd name="connsiteX289" fmla="*/ 2999 w 10000"/>
                  <a:gd name="connsiteY289" fmla="*/ 9184 h 10000"/>
                  <a:gd name="connsiteX290" fmla="*/ 3042 w 10000"/>
                  <a:gd name="connsiteY290" fmla="*/ 9272 h 10000"/>
                  <a:gd name="connsiteX291" fmla="*/ 3107 w 10000"/>
                  <a:gd name="connsiteY291" fmla="*/ 9364 h 10000"/>
                  <a:gd name="connsiteX292" fmla="*/ 3176 w 10000"/>
                  <a:gd name="connsiteY292" fmla="*/ 9454 h 10000"/>
                  <a:gd name="connsiteX293" fmla="*/ 3240 w 10000"/>
                  <a:gd name="connsiteY293" fmla="*/ 9549 h 10000"/>
                  <a:gd name="connsiteX294" fmla="*/ 3289 w 10000"/>
                  <a:gd name="connsiteY294" fmla="*/ 9644 h 10000"/>
                  <a:gd name="connsiteX295" fmla="*/ 3321 w 10000"/>
                  <a:gd name="connsiteY295" fmla="*/ 9741 h 10000"/>
                  <a:gd name="connsiteX296" fmla="*/ 3326 w 10000"/>
                  <a:gd name="connsiteY296" fmla="*/ 9839 h 10000"/>
                  <a:gd name="connsiteX297" fmla="*/ 3299 w 10000"/>
                  <a:gd name="connsiteY297" fmla="*/ 9939 h 10000"/>
                  <a:gd name="connsiteX298" fmla="*/ 3160 w 10000"/>
                  <a:gd name="connsiteY298" fmla="*/ 9974 h 10000"/>
                  <a:gd name="connsiteX299" fmla="*/ 3016 w 10000"/>
                  <a:gd name="connsiteY299" fmla="*/ 9992 h 10000"/>
                  <a:gd name="connsiteX300" fmla="*/ 2855 w 10000"/>
                  <a:gd name="connsiteY300" fmla="*/ 10000 h 10000"/>
                  <a:gd name="connsiteX301" fmla="*/ 2700 w 10000"/>
                  <a:gd name="connsiteY301" fmla="*/ 9997 h 10000"/>
                  <a:gd name="connsiteX302" fmla="*/ 2539 w 10000"/>
                  <a:gd name="connsiteY302" fmla="*/ 9979 h 10000"/>
                  <a:gd name="connsiteX303" fmla="*/ 2384 w 10000"/>
                  <a:gd name="connsiteY303" fmla="*/ 9955 h 10000"/>
                  <a:gd name="connsiteX304" fmla="*/ 2239 w 10000"/>
                  <a:gd name="connsiteY304" fmla="*/ 9921 h 10000"/>
                  <a:gd name="connsiteX305" fmla="*/ 2105 w 10000"/>
                  <a:gd name="connsiteY305" fmla="*/ 9881 h 10000"/>
                  <a:gd name="connsiteX306" fmla="*/ 1987 w 10000"/>
                  <a:gd name="connsiteY306" fmla="*/ 9834 h 10000"/>
                  <a:gd name="connsiteX307" fmla="*/ 1901 w 10000"/>
                  <a:gd name="connsiteY307" fmla="*/ 9781 h 10000"/>
                  <a:gd name="connsiteX308" fmla="*/ 1837 w 10000"/>
                  <a:gd name="connsiteY308" fmla="*/ 9723 h 10000"/>
                  <a:gd name="connsiteX309" fmla="*/ 1837 w 10000"/>
                  <a:gd name="connsiteY309" fmla="*/ 9514 h 10000"/>
                  <a:gd name="connsiteX310" fmla="*/ 1810 w 10000"/>
                  <a:gd name="connsiteY310" fmla="*/ 9480 h 10000"/>
                  <a:gd name="connsiteX311" fmla="*/ 1773 w 10000"/>
                  <a:gd name="connsiteY311" fmla="*/ 9435 h 10000"/>
                  <a:gd name="connsiteX312" fmla="*/ 1746 w 10000"/>
                  <a:gd name="connsiteY312" fmla="*/ 9382 h 10000"/>
                  <a:gd name="connsiteX313" fmla="*/ 1725 w 10000"/>
                  <a:gd name="connsiteY313" fmla="*/ 9316 h 10000"/>
                  <a:gd name="connsiteX314" fmla="*/ 1725 w 10000"/>
                  <a:gd name="connsiteY314" fmla="*/ 9248 h 10000"/>
                  <a:gd name="connsiteX315" fmla="*/ 1746 w 10000"/>
                  <a:gd name="connsiteY315" fmla="*/ 9177 h 10000"/>
                  <a:gd name="connsiteX316" fmla="*/ 1762 w 10000"/>
                  <a:gd name="connsiteY316" fmla="*/ 9126 h 10000"/>
                  <a:gd name="connsiteX317" fmla="*/ 1762 w 10000"/>
                  <a:gd name="connsiteY317" fmla="*/ 9071 h 10000"/>
                  <a:gd name="connsiteX318" fmla="*/ 1741 w 10000"/>
                  <a:gd name="connsiteY318" fmla="*/ 9013 h 10000"/>
                  <a:gd name="connsiteX319" fmla="*/ 1725 w 10000"/>
                  <a:gd name="connsiteY319" fmla="*/ 8952 h 10000"/>
                  <a:gd name="connsiteX320" fmla="*/ 1714 w 10000"/>
                  <a:gd name="connsiteY320" fmla="*/ 8884 h 10000"/>
                  <a:gd name="connsiteX321" fmla="*/ 1714 w 10000"/>
                  <a:gd name="connsiteY321" fmla="*/ 8810 h 10000"/>
                  <a:gd name="connsiteX322" fmla="*/ 1735 w 10000"/>
                  <a:gd name="connsiteY322" fmla="*/ 8733 h 10000"/>
                  <a:gd name="connsiteX323" fmla="*/ 1762 w 10000"/>
                  <a:gd name="connsiteY323" fmla="*/ 8667 h 10000"/>
                  <a:gd name="connsiteX324" fmla="*/ 1800 w 10000"/>
                  <a:gd name="connsiteY324" fmla="*/ 8606 h 10000"/>
                  <a:gd name="connsiteX325" fmla="*/ 1837 w 10000"/>
                  <a:gd name="connsiteY325" fmla="*/ 8546 h 10000"/>
                  <a:gd name="connsiteX326" fmla="*/ 1869 w 10000"/>
                  <a:gd name="connsiteY326" fmla="*/ 8472 h 10000"/>
                  <a:gd name="connsiteX327" fmla="*/ 1869 w 10000"/>
                  <a:gd name="connsiteY327" fmla="*/ 7820 h 10000"/>
                  <a:gd name="connsiteX328" fmla="*/ 1998 w 10000"/>
                  <a:gd name="connsiteY328" fmla="*/ 7020 h 10000"/>
                  <a:gd name="connsiteX329" fmla="*/ 2260 w 10000"/>
                  <a:gd name="connsiteY329" fmla="*/ 6577 h 10000"/>
                  <a:gd name="connsiteX330" fmla="*/ 2276 w 10000"/>
                  <a:gd name="connsiteY330" fmla="*/ 6221 h 10000"/>
                  <a:gd name="connsiteX331" fmla="*/ 2453 w 10000"/>
                  <a:gd name="connsiteY331" fmla="*/ 5735 h 10000"/>
                  <a:gd name="connsiteX332" fmla="*/ 2501 w 10000"/>
                  <a:gd name="connsiteY332" fmla="*/ 5606 h 10000"/>
                  <a:gd name="connsiteX333" fmla="*/ 2539 w 10000"/>
                  <a:gd name="connsiteY333" fmla="*/ 5484 h 10000"/>
                  <a:gd name="connsiteX334" fmla="*/ 2560 w 10000"/>
                  <a:gd name="connsiteY334" fmla="*/ 5363 h 10000"/>
                  <a:gd name="connsiteX335" fmla="*/ 2592 w 10000"/>
                  <a:gd name="connsiteY335" fmla="*/ 5247 h 10000"/>
                  <a:gd name="connsiteX336" fmla="*/ 2598 w 10000"/>
                  <a:gd name="connsiteY336" fmla="*/ 5202 h 10000"/>
                  <a:gd name="connsiteX337" fmla="*/ 2592 w 10000"/>
                  <a:gd name="connsiteY337" fmla="*/ 5154 h 10000"/>
                  <a:gd name="connsiteX338" fmla="*/ 2587 w 10000"/>
                  <a:gd name="connsiteY338" fmla="*/ 5107 h 10000"/>
                  <a:gd name="connsiteX339" fmla="*/ 2587 w 10000"/>
                  <a:gd name="connsiteY339" fmla="*/ 5059 h 10000"/>
                  <a:gd name="connsiteX340" fmla="*/ 2614 w 10000"/>
                  <a:gd name="connsiteY340" fmla="*/ 5015 h 10000"/>
                  <a:gd name="connsiteX341" fmla="*/ 2592 w 10000"/>
                  <a:gd name="connsiteY341" fmla="*/ 5015 h 10000"/>
                  <a:gd name="connsiteX342" fmla="*/ 2587 w 10000"/>
                  <a:gd name="connsiteY342" fmla="*/ 5015 h 10000"/>
                  <a:gd name="connsiteX343" fmla="*/ 2582 w 10000"/>
                  <a:gd name="connsiteY343" fmla="*/ 5015 h 10000"/>
                  <a:gd name="connsiteX344" fmla="*/ 2582 w 10000"/>
                  <a:gd name="connsiteY344" fmla="*/ 5020 h 10000"/>
                  <a:gd name="connsiteX345" fmla="*/ 2571 w 10000"/>
                  <a:gd name="connsiteY345" fmla="*/ 5020 h 10000"/>
                  <a:gd name="connsiteX346" fmla="*/ 2571 w 10000"/>
                  <a:gd name="connsiteY346" fmla="*/ 5015 h 10000"/>
                  <a:gd name="connsiteX347" fmla="*/ 2566 w 10000"/>
                  <a:gd name="connsiteY347" fmla="*/ 5012 h 10000"/>
                  <a:gd name="connsiteX348" fmla="*/ 2560 w 10000"/>
                  <a:gd name="connsiteY348" fmla="*/ 5004 h 10000"/>
                  <a:gd name="connsiteX349" fmla="*/ 2566 w 10000"/>
                  <a:gd name="connsiteY349" fmla="*/ 4980 h 10000"/>
                  <a:gd name="connsiteX350" fmla="*/ 2544 w 10000"/>
                  <a:gd name="connsiteY350" fmla="*/ 4964 h 10000"/>
                  <a:gd name="connsiteX351" fmla="*/ 2517 w 10000"/>
                  <a:gd name="connsiteY351" fmla="*/ 4946 h 10000"/>
                  <a:gd name="connsiteX352" fmla="*/ 2475 w 10000"/>
                  <a:gd name="connsiteY352" fmla="*/ 4933 h 10000"/>
                  <a:gd name="connsiteX353" fmla="*/ 2442 w 10000"/>
                  <a:gd name="connsiteY353" fmla="*/ 4917 h 10000"/>
                  <a:gd name="connsiteX354" fmla="*/ 2421 w 10000"/>
                  <a:gd name="connsiteY354" fmla="*/ 4904 h 10000"/>
                  <a:gd name="connsiteX355" fmla="*/ 2421 w 10000"/>
                  <a:gd name="connsiteY355" fmla="*/ 4605 h 10000"/>
                  <a:gd name="connsiteX356" fmla="*/ 2432 w 10000"/>
                  <a:gd name="connsiteY356" fmla="*/ 4120 h 10000"/>
                  <a:gd name="connsiteX357" fmla="*/ 2453 w 10000"/>
                  <a:gd name="connsiteY357" fmla="*/ 4014 h 10000"/>
                  <a:gd name="connsiteX358" fmla="*/ 2448 w 10000"/>
                  <a:gd name="connsiteY358" fmla="*/ 3911 h 10000"/>
                  <a:gd name="connsiteX359" fmla="*/ 2432 w 10000"/>
                  <a:gd name="connsiteY359" fmla="*/ 3808 h 10000"/>
                  <a:gd name="connsiteX360" fmla="*/ 2410 w 10000"/>
                  <a:gd name="connsiteY360" fmla="*/ 3703 h 10000"/>
                  <a:gd name="connsiteX361" fmla="*/ 2421 w 10000"/>
                  <a:gd name="connsiteY361" fmla="*/ 3597 h 10000"/>
                  <a:gd name="connsiteX362" fmla="*/ 2432 w 10000"/>
                  <a:gd name="connsiteY362" fmla="*/ 3481 h 10000"/>
                  <a:gd name="connsiteX363" fmla="*/ 2448 w 10000"/>
                  <a:gd name="connsiteY363" fmla="*/ 3362 h 10000"/>
                  <a:gd name="connsiteX364" fmla="*/ 2453 w 10000"/>
                  <a:gd name="connsiteY364" fmla="*/ 3238 h 10000"/>
                  <a:gd name="connsiteX365" fmla="*/ 2448 w 10000"/>
                  <a:gd name="connsiteY365" fmla="*/ 3122 h 10000"/>
                  <a:gd name="connsiteX366" fmla="*/ 2421 w 10000"/>
                  <a:gd name="connsiteY366" fmla="*/ 3017 h 10000"/>
                  <a:gd name="connsiteX367" fmla="*/ 2362 w 10000"/>
                  <a:gd name="connsiteY367" fmla="*/ 2703 h 10000"/>
                  <a:gd name="connsiteX368" fmla="*/ 2351 w 10000"/>
                  <a:gd name="connsiteY368" fmla="*/ 2753 h 10000"/>
                  <a:gd name="connsiteX369" fmla="*/ 2314 w 10000"/>
                  <a:gd name="connsiteY369" fmla="*/ 2790 h 10000"/>
                  <a:gd name="connsiteX370" fmla="*/ 2282 w 10000"/>
                  <a:gd name="connsiteY370" fmla="*/ 2821 h 10000"/>
                  <a:gd name="connsiteX371" fmla="*/ 2255 w 10000"/>
                  <a:gd name="connsiteY371" fmla="*/ 2848 h 10000"/>
                  <a:gd name="connsiteX372" fmla="*/ 2239 w 10000"/>
                  <a:gd name="connsiteY372" fmla="*/ 2877 h 10000"/>
                  <a:gd name="connsiteX373" fmla="*/ 2236 w 10000"/>
                  <a:gd name="connsiteY373" fmla="*/ 2903 h 10000"/>
                  <a:gd name="connsiteX374" fmla="*/ 2217 w 10000"/>
                  <a:gd name="connsiteY374" fmla="*/ 2922 h 10000"/>
                  <a:gd name="connsiteX375" fmla="*/ 2185 w 10000"/>
                  <a:gd name="connsiteY375" fmla="*/ 2956 h 10000"/>
                  <a:gd name="connsiteX376" fmla="*/ 2148 w 10000"/>
                  <a:gd name="connsiteY376" fmla="*/ 2996 h 10000"/>
                  <a:gd name="connsiteX377" fmla="*/ 2126 w 10000"/>
                  <a:gd name="connsiteY377" fmla="*/ 3040 h 10000"/>
                  <a:gd name="connsiteX378" fmla="*/ 2105 w 10000"/>
                  <a:gd name="connsiteY378" fmla="*/ 3088 h 10000"/>
                  <a:gd name="connsiteX379" fmla="*/ 2094 w 10000"/>
                  <a:gd name="connsiteY379" fmla="*/ 3125 h 10000"/>
                  <a:gd name="connsiteX380" fmla="*/ 2089 w 10000"/>
                  <a:gd name="connsiteY380" fmla="*/ 3154 h 10000"/>
                  <a:gd name="connsiteX381" fmla="*/ 2078 w 10000"/>
                  <a:gd name="connsiteY381" fmla="*/ 3164 h 10000"/>
                  <a:gd name="connsiteX382" fmla="*/ 1971 w 10000"/>
                  <a:gd name="connsiteY382" fmla="*/ 3215 h 10000"/>
                  <a:gd name="connsiteX383" fmla="*/ 1869 w 10000"/>
                  <a:gd name="connsiteY383" fmla="*/ 3257 h 10000"/>
                  <a:gd name="connsiteX384" fmla="*/ 1773 w 10000"/>
                  <a:gd name="connsiteY384" fmla="*/ 3296 h 10000"/>
                  <a:gd name="connsiteX385" fmla="*/ 1676 w 10000"/>
                  <a:gd name="connsiteY385" fmla="*/ 3331 h 10000"/>
                  <a:gd name="connsiteX386" fmla="*/ 1559 w 10000"/>
                  <a:gd name="connsiteY386" fmla="*/ 3362 h 10000"/>
                  <a:gd name="connsiteX387" fmla="*/ 1414 w 10000"/>
                  <a:gd name="connsiteY387" fmla="*/ 3389 h 10000"/>
                  <a:gd name="connsiteX388" fmla="*/ 1296 w 10000"/>
                  <a:gd name="connsiteY388" fmla="*/ 3399 h 10000"/>
                  <a:gd name="connsiteX389" fmla="*/ 1194 w 10000"/>
                  <a:gd name="connsiteY389" fmla="*/ 3391 h 10000"/>
                  <a:gd name="connsiteX390" fmla="*/ 1093 w 10000"/>
                  <a:gd name="connsiteY390" fmla="*/ 3376 h 10000"/>
                  <a:gd name="connsiteX391" fmla="*/ 1007 w 10000"/>
                  <a:gd name="connsiteY391" fmla="*/ 3344 h 10000"/>
                  <a:gd name="connsiteX392" fmla="*/ 921 w 10000"/>
                  <a:gd name="connsiteY392" fmla="*/ 3310 h 10000"/>
                  <a:gd name="connsiteX393" fmla="*/ 846 w 10000"/>
                  <a:gd name="connsiteY393" fmla="*/ 3270 h 10000"/>
                  <a:gd name="connsiteX394" fmla="*/ 777 w 10000"/>
                  <a:gd name="connsiteY394" fmla="*/ 3225 h 10000"/>
                  <a:gd name="connsiteX395" fmla="*/ 718 w 10000"/>
                  <a:gd name="connsiteY395" fmla="*/ 3183 h 10000"/>
                  <a:gd name="connsiteX396" fmla="*/ 664 w 10000"/>
                  <a:gd name="connsiteY396" fmla="*/ 3146 h 10000"/>
                  <a:gd name="connsiteX397" fmla="*/ 621 w 10000"/>
                  <a:gd name="connsiteY397" fmla="*/ 3114 h 10000"/>
                  <a:gd name="connsiteX398" fmla="*/ 584 w 10000"/>
                  <a:gd name="connsiteY398" fmla="*/ 3096 h 10000"/>
                  <a:gd name="connsiteX399" fmla="*/ 477 w 10000"/>
                  <a:gd name="connsiteY399" fmla="*/ 3032 h 10000"/>
                  <a:gd name="connsiteX400" fmla="*/ 386 w 10000"/>
                  <a:gd name="connsiteY400" fmla="*/ 2959 h 10000"/>
                  <a:gd name="connsiteX401" fmla="*/ 311 w 10000"/>
                  <a:gd name="connsiteY401" fmla="*/ 2869 h 10000"/>
                  <a:gd name="connsiteX402" fmla="*/ 257 w 10000"/>
                  <a:gd name="connsiteY402" fmla="*/ 2774 h 10000"/>
                  <a:gd name="connsiteX403" fmla="*/ 214 w 10000"/>
                  <a:gd name="connsiteY403" fmla="*/ 2668 h 10000"/>
                  <a:gd name="connsiteX404" fmla="*/ 198 w 10000"/>
                  <a:gd name="connsiteY404" fmla="*/ 2557 h 10000"/>
                  <a:gd name="connsiteX405" fmla="*/ 198 w 10000"/>
                  <a:gd name="connsiteY405" fmla="*/ 2449 h 10000"/>
                  <a:gd name="connsiteX406" fmla="*/ 225 w 10000"/>
                  <a:gd name="connsiteY406" fmla="*/ 2341 h 10000"/>
                  <a:gd name="connsiteX407" fmla="*/ 241 w 10000"/>
                  <a:gd name="connsiteY407" fmla="*/ 2291 h 10000"/>
                  <a:gd name="connsiteX408" fmla="*/ 236 w 10000"/>
                  <a:gd name="connsiteY408" fmla="*/ 2243 h 10000"/>
                  <a:gd name="connsiteX409" fmla="*/ 236 w 10000"/>
                  <a:gd name="connsiteY409" fmla="*/ 2196 h 10000"/>
                  <a:gd name="connsiteX410" fmla="*/ 236 w 10000"/>
                  <a:gd name="connsiteY410" fmla="*/ 2151 h 10000"/>
                  <a:gd name="connsiteX411" fmla="*/ 246 w 10000"/>
                  <a:gd name="connsiteY411" fmla="*/ 2114 h 10000"/>
                  <a:gd name="connsiteX412" fmla="*/ 193 w 10000"/>
                  <a:gd name="connsiteY412" fmla="*/ 2032 h 10000"/>
                  <a:gd name="connsiteX413" fmla="*/ 129 w 10000"/>
                  <a:gd name="connsiteY413" fmla="*/ 1942 h 10000"/>
                  <a:gd name="connsiteX414" fmla="*/ 75 w 10000"/>
                  <a:gd name="connsiteY414" fmla="*/ 1850 h 10000"/>
                  <a:gd name="connsiteX415" fmla="*/ 27 w 10000"/>
                  <a:gd name="connsiteY415" fmla="*/ 1760 h 10000"/>
                  <a:gd name="connsiteX416" fmla="*/ 0 w 10000"/>
                  <a:gd name="connsiteY416" fmla="*/ 1671 h 10000"/>
                  <a:gd name="connsiteX417" fmla="*/ 107 w 10000"/>
                  <a:gd name="connsiteY417" fmla="*/ 1618 h 10000"/>
                  <a:gd name="connsiteX418" fmla="*/ 257 w 10000"/>
                  <a:gd name="connsiteY418" fmla="*/ 1576 h 10000"/>
                  <a:gd name="connsiteX419" fmla="*/ 412 w 10000"/>
                  <a:gd name="connsiteY419" fmla="*/ 1541 h 10000"/>
                  <a:gd name="connsiteX420" fmla="*/ 595 w 10000"/>
                  <a:gd name="connsiteY420" fmla="*/ 1518 h 10000"/>
                  <a:gd name="connsiteX421" fmla="*/ 777 w 10000"/>
                  <a:gd name="connsiteY421" fmla="*/ 1507 h 10000"/>
                  <a:gd name="connsiteX422" fmla="*/ 825 w 10000"/>
                  <a:gd name="connsiteY422" fmla="*/ 1523 h 10000"/>
                  <a:gd name="connsiteX423" fmla="*/ 878 w 10000"/>
                  <a:gd name="connsiteY423" fmla="*/ 1533 h 10000"/>
                  <a:gd name="connsiteX424" fmla="*/ 937 w 10000"/>
                  <a:gd name="connsiteY424" fmla="*/ 1541 h 10000"/>
                  <a:gd name="connsiteX425" fmla="*/ 991 w 10000"/>
                  <a:gd name="connsiteY425" fmla="*/ 1554 h 10000"/>
                  <a:gd name="connsiteX426" fmla="*/ 1039 w 10000"/>
                  <a:gd name="connsiteY426" fmla="*/ 1576 h 10000"/>
                  <a:gd name="connsiteX427" fmla="*/ 1093 w 10000"/>
                  <a:gd name="connsiteY427" fmla="*/ 1615 h 10000"/>
                  <a:gd name="connsiteX428" fmla="*/ 1130 w 10000"/>
                  <a:gd name="connsiteY428" fmla="*/ 1660 h 10000"/>
                  <a:gd name="connsiteX429" fmla="*/ 1087 w 10000"/>
                  <a:gd name="connsiteY429" fmla="*/ 1694 h 10000"/>
                  <a:gd name="connsiteX430" fmla="*/ 1071 w 10000"/>
                  <a:gd name="connsiteY430" fmla="*/ 1729 h 10000"/>
                  <a:gd name="connsiteX431" fmla="*/ 1087 w 10000"/>
                  <a:gd name="connsiteY431" fmla="*/ 1763 h 10000"/>
                  <a:gd name="connsiteX432" fmla="*/ 1103 w 10000"/>
                  <a:gd name="connsiteY432" fmla="*/ 1797 h 10000"/>
                  <a:gd name="connsiteX433" fmla="*/ 1114 w 10000"/>
                  <a:gd name="connsiteY433" fmla="*/ 1834 h 10000"/>
                  <a:gd name="connsiteX434" fmla="*/ 1109 w 10000"/>
                  <a:gd name="connsiteY434" fmla="*/ 1871 h 10000"/>
                  <a:gd name="connsiteX435" fmla="*/ 1071 w 10000"/>
                  <a:gd name="connsiteY435" fmla="*/ 1913 h 10000"/>
                  <a:gd name="connsiteX436" fmla="*/ 900 w 10000"/>
                  <a:gd name="connsiteY436" fmla="*/ 1948 h 10000"/>
                  <a:gd name="connsiteX437" fmla="*/ 900 w 10000"/>
                  <a:gd name="connsiteY437" fmla="*/ 1985 h 10000"/>
                  <a:gd name="connsiteX438" fmla="*/ 905 w 10000"/>
                  <a:gd name="connsiteY438" fmla="*/ 2022 h 10000"/>
                  <a:gd name="connsiteX439" fmla="*/ 916 w 10000"/>
                  <a:gd name="connsiteY439" fmla="*/ 2064 h 10000"/>
                  <a:gd name="connsiteX440" fmla="*/ 916 w 10000"/>
                  <a:gd name="connsiteY440" fmla="*/ 2103 h 10000"/>
                  <a:gd name="connsiteX441" fmla="*/ 905 w 10000"/>
                  <a:gd name="connsiteY441" fmla="*/ 2143 h 10000"/>
                  <a:gd name="connsiteX442" fmla="*/ 889 w 10000"/>
                  <a:gd name="connsiteY442" fmla="*/ 2175 h 10000"/>
                  <a:gd name="connsiteX443" fmla="*/ 846 w 10000"/>
                  <a:gd name="connsiteY443" fmla="*/ 2201 h 10000"/>
                  <a:gd name="connsiteX444" fmla="*/ 889 w 10000"/>
                  <a:gd name="connsiteY444" fmla="*/ 2241 h 10000"/>
                  <a:gd name="connsiteX445" fmla="*/ 937 w 10000"/>
                  <a:gd name="connsiteY445" fmla="*/ 2278 h 10000"/>
                  <a:gd name="connsiteX446" fmla="*/ 991 w 10000"/>
                  <a:gd name="connsiteY446" fmla="*/ 2312 h 10000"/>
                  <a:gd name="connsiteX447" fmla="*/ 1044 w 10000"/>
                  <a:gd name="connsiteY447" fmla="*/ 2336 h 10000"/>
                  <a:gd name="connsiteX448" fmla="*/ 1093 w 10000"/>
                  <a:gd name="connsiteY448" fmla="*/ 2346 h 10000"/>
                  <a:gd name="connsiteX449" fmla="*/ 1130 w 10000"/>
                  <a:gd name="connsiteY449" fmla="*/ 2320 h 10000"/>
                  <a:gd name="connsiteX450" fmla="*/ 1157 w 10000"/>
                  <a:gd name="connsiteY450" fmla="*/ 2275 h 10000"/>
                  <a:gd name="connsiteX451" fmla="*/ 1194 w 10000"/>
                  <a:gd name="connsiteY451" fmla="*/ 2220 h 10000"/>
                  <a:gd name="connsiteX452" fmla="*/ 1227 w 10000"/>
                  <a:gd name="connsiteY452" fmla="*/ 2156 h 10000"/>
                  <a:gd name="connsiteX453" fmla="*/ 1248 w 10000"/>
                  <a:gd name="connsiteY453" fmla="*/ 2088 h 10000"/>
                  <a:gd name="connsiteX454" fmla="*/ 1275 w 10000"/>
                  <a:gd name="connsiteY454" fmla="*/ 2022 h 10000"/>
                  <a:gd name="connsiteX455" fmla="*/ 1291 w 10000"/>
                  <a:gd name="connsiteY455" fmla="*/ 1961 h 10000"/>
                  <a:gd name="connsiteX456" fmla="*/ 1296 w 10000"/>
                  <a:gd name="connsiteY456" fmla="*/ 1913 h 10000"/>
                  <a:gd name="connsiteX457" fmla="*/ 1291 w 10000"/>
                  <a:gd name="connsiteY457" fmla="*/ 1879 h 10000"/>
                  <a:gd name="connsiteX458" fmla="*/ 1318 w 10000"/>
                  <a:gd name="connsiteY458" fmla="*/ 1876 h 10000"/>
                  <a:gd name="connsiteX459" fmla="*/ 1328 w 10000"/>
                  <a:gd name="connsiteY459" fmla="*/ 1871 h 10000"/>
                  <a:gd name="connsiteX460" fmla="*/ 1344 w 10000"/>
                  <a:gd name="connsiteY460" fmla="*/ 1866 h 10000"/>
                  <a:gd name="connsiteX461" fmla="*/ 1350 w 10000"/>
                  <a:gd name="connsiteY461" fmla="*/ 1861 h 10000"/>
                  <a:gd name="connsiteX462" fmla="*/ 1360 w 10000"/>
                  <a:gd name="connsiteY462" fmla="*/ 1855 h 10000"/>
                  <a:gd name="connsiteX463" fmla="*/ 1366 w 10000"/>
                  <a:gd name="connsiteY463" fmla="*/ 1847 h 10000"/>
                  <a:gd name="connsiteX464" fmla="*/ 1377 w 10000"/>
                  <a:gd name="connsiteY464" fmla="*/ 1834 h 10000"/>
                  <a:gd name="connsiteX465" fmla="*/ 1366 w 10000"/>
                  <a:gd name="connsiteY465" fmla="*/ 1800 h 10000"/>
                  <a:gd name="connsiteX466" fmla="*/ 1377 w 10000"/>
                  <a:gd name="connsiteY466" fmla="*/ 1752 h 10000"/>
                  <a:gd name="connsiteX467" fmla="*/ 1398 w 10000"/>
                  <a:gd name="connsiteY467" fmla="*/ 1702 h 10000"/>
                  <a:gd name="connsiteX468" fmla="*/ 1430 w 10000"/>
                  <a:gd name="connsiteY468" fmla="*/ 1652 h 10000"/>
                  <a:gd name="connsiteX469" fmla="*/ 1462 w 10000"/>
                  <a:gd name="connsiteY469" fmla="*/ 1613 h 10000"/>
                  <a:gd name="connsiteX470" fmla="*/ 1505 w 10000"/>
                  <a:gd name="connsiteY470" fmla="*/ 1581 h 10000"/>
                  <a:gd name="connsiteX471" fmla="*/ 1575 w 10000"/>
                  <a:gd name="connsiteY471" fmla="*/ 1554 h 10000"/>
                  <a:gd name="connsiteX472" fmla="*/ 1666 w 10000"/>
                  <a:gd name="connsiteY472" fmla="*/ 1536 h 10000"/>
                  <a:gd name="connsiteX473" fmla="*/ 1762 w 10000"/>
                  <a:gd name="connsiteY473" fmla="*/ 1528 h 10000"/>
                  <a:gd name="connsiteX474" fmla="*/ 1864 w 10000"/>
                  <a:gd name="connsiteY474" fmla="*/ 1518 h 10000"/>
                  <a:gd name="connsiteX475" fmla="*/ 1971 w 10000"/>
                  <a:gd name="connsiteY475" fmla="*/ 1507 h 10000"/>
                  <a:gd name="connsiteX476" fmla="*/ 2067 w 10000"/>
                  <a:gd name="connsiteY476" fmla="*/ 1486 h 10000"/>
                  <a:gd name="connsiteX477" fmla="*/ 2266 w 10000"/>
                  <a:gd name="connsiteY477" fmla="*/ 1438 h 10000"/>
                  <a:gd name="connsiteX478" fmla="*/ 2480 w 10000"/>
                  <a:gd name="connsiteY478" fmla="*/ 1386 h 10000"/>
                  <a:gd name="connsiteX479" fmla="*/ 2700 w 10000"/>
                  <a:gd name="connsiteY479" fmla="*/ 1333 h 10000"/>
                  <a:gd name="connsiteX480" fmla="*/ 2892 w 10000"/>
                  <a:gd name="connsiteY480" fmla="*/ 1277 h 10000"/>
                  <a:gd name="connsiteX481" fmla="*/ 2855 w 10000"/>
                  <a:gd name="connsiteY481" fmla="*/ 1262 h 10000"/>
                  <a:gd name="connsiteX482" fmla="*/ 2935 w 10000"/>
                  <a:gd name="connsiteY482" fmla="*/ 1246 h 10000"/>
                  <a:gd name="connsiteX483" fmla="*/ 2994 w 10000"/>
                  <a:gd name="connsiteY483" fmla="*/ 1222 h 10000"/>
                  <a:gd name="connsiteX484" fmla="*/ 3053 w 10000"/>
                  <a:gd name="connsiteY484" fmla="*/ 1193 h 10000"/>
                  <a:gd name="connsiteX485" fmla="*/ 3101 w 10000"/>
                  <a:gd name="connsiteY485" fmla="*/ 1161 h 10000"/>
                  <a:gd name="connsiteX486" fmla="*/ 3155 w 10000"/>
                  <a:gd name="connsiteY486" fmla="*/ 1130 h 10000"/>
                  <a:gd name="connsiteX487" fmla="*/ 3208 w 10000"/>
                  <a:gd name="connsiteY487" fmla="*/ 1106 h 10000"/>
                  <a:gd name="connsiteX488" fmla="*/ 3240 w 10000"/>
                  <a:gd name="connsiteY488" fmla="*/ 1164 h 10000"/>
                  <a:gd name="connsiteX489" fmla="*/ 3294 w 10000"/>
                  <a:gd name="connsiteY489" fmla="*/ 1219 h 10000"/>
                  <a:gd name="connsiteX490" fmla="*/ 3364 w 10000"/>
                  <a:gd name="connsiteY490" fmla="*/ 1269 h 10000"/>
                  <a:gd name="connsiteX491" fmla="*/ 3433 w 10000"/>
                  <a:gd name="connsiteY491" fmla="*/ 1320 h 10000"/>
                  <a:gd name="connsiteX492" fmla="*/ 3492 w 10000"/>
                  <a:gd name="connsiteY492" fmla="*/ 1367 h 10000"/>
                  <a:gd name="connsiteX493" fmla="*/ 3610 w 10000"/>
                  <a:gd name="connsiteY493" fmla="*/ 1478 h 10000"/>
                  <a:gd name="connsiteX494" fmla="*/ 3717 w 10000"/>
                  <a:gd name="connsiteY494" fmla="*/ 1599 h 10000"/>
                  <a:gd name="connsiteX495" fmla="*/ 3814 w 10000"/>
                  <a:gd name="connsiteY495" fmla="*/ 1721 h 10000"/>
                  <a:gd name="connsiteX496" fmla="*/ 3937 w 10000"/>
                  <a:gd name="connsiteY496" fmla="*/ 1919 h 10000"/>
                  <a:gd name="connsiteX497" fmla="*/ 4049 w 10000"/>
                  <a:gd name="connsiteY497" fmla="*/ 2125 h 10000"/>
                  <a:gd name="connsiteX498" fmla="*/ 4140 w 10000"/>
                  <a:gd name="connsiteY498" fmla="*/ 2330 h 10000"/>
                  <a:gd name="connsiteX499" fmla="*/ 4221 w 10000"/>
                  <a:gd name="connsiteY499" fmla="*/ 2542 h 10000"/>
                  <a:gd name="connsiteX500" fmla="*/ 4312 w 10000"/>
                  <a:gd name="connsiteY500" fmla="*/ 2761 h 10000"/>
                  <a:gd name="connsiteX501" fmla="*/ 4408 w 10000"/>
                  <a:gd name="connsiteY501" fmla="*/ 2982 h 10000"/>
                  <a:gd name="connsiteX502" fmla="*/ 4472 w 10000"/>
                  <a:gd name="connsiteY502" fmla="*/ 3114 h 10000"/>
                  <a:gd name="connsiteX503" fmla="*/ 4537 w 10000"/>
                  <a:gd name="connsiteY503" fmla="*/ 3249 h 10000"/>
                  <a:gd name="connsiteX504" fmla="*/ 4585 w 10000"/>
                  <a:gd name="connsiteY504" fmla="*/ 3386 h 10000"/>
                  <a:gd name="connsiteX505" fmla="*/ 4628 w 10000"/>
                  <a:gd name="connsiteY505" fmla="*/ 3526 h 10000"/>
                  <a:gd name="connsiteX506" fmla="*/ 4660 w 10000"/>
                  <a:gd name="connsiteY506" fmla="*/ 3676 h 10000"/>
                  <a:gd name="connsiteX507" fmla="*/ 4676 w 10000"/>
                  <a:gd name="connsiteY507" fmla="*/ 3832 h 10000"/>
                  <a:gd name="connsiteX508" fmla="*/ 5083 w 10000"/>
                  <a:gd name="connsiteY508" fmla="*/ 3861 h 10000"/>
                  <a:gd name="connsiteX509" fmla="*/ 5153 w 10000"/>
                  <a:gd name="connsiteY509" fmla="*/ 3851 h 10000"/>
                  <a:gd name="connsiteX510" fmla="*/ 5233 w 10000"/>
                  <a:gd name="connsiteY510" fmla="*/ 3837 h 10000"/>
                  <a:gd name="connsiteX511" fmla="*/ 5319 w 10000"/>
                  <a:gd name="connsiteY511" fmla="*/ 3830 h 10000"/>
                  <a:gd name="connsiteX512" fmla="*/ 5404 w 10000"/>
                  <a:gd name="connsiteY512" fmla="*/ 3827 h 10000"/>
                  <a:gd name="connsiteX513" fmla="*/ 5479 w 10000"/>
                  <a:gd name="connsiteY513" fmla="*/ 3837 h 10000"/>
                  <a:gd name="connsiteX514" fmla="*/ 5554 w 10000"/>
                  <a:gd name="connsiteY514" fmla="*/ 3861 h 10000"/>
                  <a:gd name="connsiteX515" fmla="*/ 5624 w 10000"/>
                  <a:gd name="connsiteY515" fmla="*/ 3840 h 10000"/>
                  <a:gd name="connsiteX516" fmla="*/ 5710 w 10000"/>
                  <a:gd name="connsiteY516" fmla="*/ 3830 h 10000"/>
                  <a:gd name="connsiteX517" fmla="*/ 5790 w 10000"/>
                  <a:gd name="connsiteY517" fmla="*/ 3827 h 10000"/>
                  <a:gd name="connsiteX518" fmla="*/ 5881 w 10000"/>
                  <a:gd name="connsiteY518" fmla="*/ 3819 h 10000"/>
                  <a:gd name="connsiteX519" fmla="*/ 5961 w 10000"/>
                  <a:gd name="connsiteY519" fmla="*/ 3806 h 10000"/>
                  <a:gd name="connsiteX520" fmla="*/ 6149 w 10000"/>
                  <a:gd name="connsiteY520" fmla="*/ 3758 h 10000"/>
                  <a:gd name="connsiteX521" fmla="*/ 6347 w 10000"/>
                  <a:gd name="connsiteY521" fmla="*/ 3703 h 10000"/>
                  <a:gd name="connsiteX522" fmla="*/ 6545 w 10000"/>
                  <a:gd name="connsiteY522" fmla="*/ 3653 h 10000"/>
                  <a:gd name="connsiteX523" fmla="*/ 6535 w 10000"/>
                  <a:gd name="connsiteY523" fmla="*/ 3560 h 10000"/>
                  <a:gd name="connsiteX524" fmla="*/ 6497 w 10000"/>
                  <a:gd name="connsiteY524" fmla="*/ 3471 h 10000"/>
                  <a:gd name="connsiteX525" fmla="*/ 6438 w 10000"/>
                  <a:gd name="connsiteY525" fmla="*/ 3378 h 10000"/>
                  <a:gd name="connsiteX526" fmla="*/ 6358 w 10000"/>
                  <a:gd name="connsiteY526" fmla="*/ 3288 h 10000"/>
                  <a:gd name="connsiteX527" fmla="*/ 6277 w 10000"/>
                  <a:gd name="connsiteY527" fmla="*/ 3204 h 10000"/>
                  <a:gd name="connsiteX528" fmla="*/ 6192 w 10000"/>
                  <a:gd name="connsiteY528" fmla="*/ 3120 h 10000"/>
                  <a:gd name="connsiteX529" fmla="*/ 6122 w 10000"/>
                  <a:gd name="connsiteY529" fmla="*/ 3043 h 10000"/>
                  <a:gd name="connsiteX530" fmla="*/ 5908 w 10000"/>
                  <a:gd name="connsiteY530" fmla="*/ 2784 h 10000"/>
                  <a:gd name="connsiteX531" fmla="*/ 5710 w 10000"/>
                  <a:gd name="connsiteY531" fmla="*/ 2531 h 10000"/>
                  <a:gd name="connsiteX532" fmla="*/ 5522 w 10000"/>
                  <a:gd name="connsiteY532" fmla="*/ 2267 h 10000"/>
                  <a:gd name="connsiteX533" fmla="*/ 5201 w 10000"/>
                  <a:gd name="connsiteY533" fmla="*/ 1705 h 10000"/>
                  <a:gd name="connsiteX534" fmla="*/ 5104 w 10000"/>
                  <a:gd name="connsiteY534" fmla="*/ 1602 h 10000"/>
                  <a:gd name="connsiteX535" fmla="*/ 4992 w 10000"/>
                  <a:gd name="connsiteY535" fmla="*/ 1496 h 10000"/>
                  <a:gd name="connsiteX536" fmla="*/ 4879 w 10000"/>
                  <a:gd name="connsiteY536" fmla="*/ 1394 h 10000"/>
                  <a:gd name="connsiteX537" fmla="*/ 4778 w 10000"/>
                  <a:gd name="connsiteY537" fmla="*/ 1298 h 10000"/>
                  <a:gd name="connsiteX538" fmla="*/ 4692 w 10000"/>
                  <a:gd name="connsiteY538" fmla="*/ 1148 h 10000"/>
                  <a:gd name="connsiteX539" fmla="*/ 4746 w 10000"/>
                  <a:gd name="connsiteY539" fmla="*/ 1130 h 10000"/>
                  <a:gd name="connsiteX540" fmla="*/ 4783 w 10000"/>
                  <a:gd name="connsiteY540" fmla="*/ 1153 h 10000"/>
                  <a:gd name="connsiteX541" fmla="*/ 4847 w 10000"/>
                  <a:gd name="connsiteY541" fmla="*/ 1174 h 10000"/>
                  <a:gd name="connsiteX542" fmla="*/ 4901 w 10000"/>
                  <a:gd name="connsiteY542" fmla="*/ 1193 h 10000"/>
                  <a:gd name="connsiteX543" fmla="*/ 4960 w 10000"/>
                  <a:gd name="connsiteY543" fmla="*/ 1209 h 10000"/>
                  <a:gd name="connsiteX544" fmla="*/ 4938 w 10000"/>
                  <a:gd name="connsiteY544" fmla="*/ 1235 h 10000"/>
                  <a:gd name="connsiteX545" fmla="*/ 5099 w 10000"/>
                  <a:gd name="connsiteY545" fmla="*/ 1288 h 10000"/>
                  <a:gd name="connsiteX546" fmla="*/ 5206 w 10000"/>
                  <a:gd name="connsiteY546" fmla="*/ 1288 h 10000"/>
                  <a:gd name="connsiteX547" fmla="*/ 5345 w 10000"/>
                  <a:gd name="connsiteY547" fmla="*/ 1285 h 10000"/>
                  <a:gd name="connsiteX548" fmla="*/ 5506 w 10000"/>
                  <a:gd name="connsiteY548" fmla="*/ 1280 h 10000"/>
                  <a:gd name="connsiteX549" fmla="*/ 5672 w 10000"/>
                  <a:gd name="connsiteY549" fmla="*/ 1280 h 10000"/>
                  <a:gd name="connsiteX550" fmla="*/ 5838 w 10000"/>
                  <a:gd name="connsiteY550" fmla="*/ 1280 h 10000"/>
                  <a:gd name="connsiteX551" fmla="*/ 5994 w 10000"/>
                  <a:gd name="connsiteY551" fmla="*/ 1280 h 10000"/>
                  <a:gd name="connsiteX552" fmla="*/ 6133 w 10000"/>
                  <a:gd name="connsiteY552" fmla="*/ 1288 h 10000"/>
                  <a:gd name="connsiteX553" fmla="*/ 6240 w 10000"/>
                  <a:gd name="connsiteY553" fmla="*/ 1293 h 10000"/>
                  <a:gd name="connsiteX554" fmla="*/ 6315 w 10000"/>
                  <a:gd name="connsiteY554" fmla="*/ 1304 h 10000"/>
                  <a:gd name="connsiteX555" fmla="*/ 6395 w 10000"/>
                  <a:gd name="connsiteY555" fmla="*/ 1328 h 10000"/>
                  <a:gd name="connsiteX556" fmla="*/ 6443 w 10000"/>
                  <a:gd name="connsiteY556" fmla="*/ 1357 h 10000"/>
                  <a:gd name="connsiteX557" fmla="*/ 6470 w 10000"/>
                  <a:gd name="connsiteY557" fmla="*/ 1380 h 10000"/>
                  <a:gd name="connsiteX558" fmla="*/ 6492 w 10000"/>
                  <a:gd name="connsiteY558" fmla="*/ 1409 h 10000"/>
                  <a:gd name="connsiteX559" fmla="*/ 6518 w 10000"/>
                  <a:gd name="connsiteY559" fmla="*/ 1441 h 10000"/>
                  <a:gd name="connsiteX560" fmla="*/ 6561 w 10000"/>
                  <a:gd name="connsiteY560" fmla="*/ 1478 h 10000"/>
                  <a:gd name="connsiteX561" fmla="*/ 6593 w 10000"/>
                  <a:gd name="connsiteY561" fmla="*/ 1494 h 10000"/>
                  <a:gd name="connsiteX562" fmla="*/ 6636 w 10000"/>
                  <a:gd name="connsiteY562" fmla="*/ 1499 h 10000"/>
                  <a:gd name="connsiteX563" fmla="*/ 6685 w 10000"/>
                  <a:gd name="connsiteY563" fmla="*/ 1502 h 10000"/>
                  <a:gd name="connsiteX564" fmla="*/ 6738 w 10000"/>
                  <a:gd name="connsiteY564" fmla="*/ 1507 h 10000"/>
                  <a:gd name="connsiteX565" fmla="*/ 6792 w 10000"/>
                  <a:gd name="connsiteY565" fmla="*/ 1512 h 10000"/>
                  <a:gd name="connsiteX566" fmla="*/ 6845 w 10000"/>
                  <a:gd name="connsiteY566" fmla="*/ 1565 h 10000"/>
                  <a:gd name="connsiteX567" fmla="*/ 6877 w 10000"/>
                  <a:gd name="connsiteY567" fmla="*/ 1570 h 10000"/>
                  <a:gd name="connsiteX568" fmla="*/ 6947 w 10000"/>
                  <a:gd name="connsiteY568" fmla="*/ 1570 h 10000"/>
                  <a:gd name="connsiteX569" fmla="*/ 7038 w 10000"/>
                  <a:gd name="connsiteY569" fmla="*/ 1576 h 10000"/>
                  <a:gd name="connsiteX570" fmla="*/ 7134 w 10000"/>
                  <a:gd name="connsiteY570" fmla="*/ 1576 h 10000"/>
                  <a:gd name="connsiteX571" fmla="*/ 7225 w 10000"/>
                  <a:gd name="connsiteY571" fmla="*/ 1578 h 10000"/>
                  <a:gd name="connsiteX572" fmla="*/ 7300 w 10000"/>
                  <a:gd name="connsiteY572" fmla="*/ 1581 h 10000"/>
                  <a:gd name="connsiteX573" fmla="*/ 7392 w 10000"/>
                  <a:gd name="connsiteY573" fmla="*/ 1594 h 10000"/>
                  <a:gd name="connsiteX574" fmla="*/ 7504 w 10000"/>
                  <a:gd name="connsiteY574" fmla="*/ 1610 h 10000"/>
                  <a:gd name="connsiteX575" fmla="*/ 7616 w 10000"/>
                  <a:gd name="connsiteY575" fmla="*/ 1623 h 10000"/>
                  <a:gd name="connsiteX576" fmla="*/ 7724 w 10000"/>
                  <a:gd name="connsiteY576" fmla="*/ 1636 h 10000"/>
                  <a:gd name="connsiteX577" fmla="*/ 7815 w 10000"/>
                  <a:gd name="connsiteY577" fmla="*/ 1644 h 10000"/>
                  <a:gd name="connsiteX578" fmla="*/ 7922 w 10000"/>
                  <a:gd name="connsiteY578" fmla="*/ 1647 h 10000"/>
                  <a:gd name="connsiteX579" fmla="*/ 8040 w 10000"/>
                  <a:gd name="connsiteY579" fmla="*/ 1647 h 10000"/>
                  <a:gd name="connsiteX580" fmla="*/ 8163 w 10000"/>
                  <a:gd name="connsiteY580" fmla="*/ 1644 h 10000"/>
                  <a:gd name="connsiteX581" fmla="*/ 8275 w 10000"/>
                  <a:gd name="connsiteY581" fmla="*/ 1644 h 10000"/>
                  <a:gd name="connsiteX582" fmla="*/ 8377 w 10000"/>
                  <a:gd name="connsiteY582" fmla="*/ 1652 h 10000"/>
                  <a:gd name="connsiteX583" fmla="*/ 8404 w 10000"/>
                  <a:gd name="connsiteY583" fmla="*/ 1623 h 10000"/>
                  <a:gd name="connsiteX584" fmla="*/ 8447 w 10000"/>
                  <a:gd name="connsiteY584" fmla="*/ 1602 h 10000"/>
                  <a:gd name="connsiteX585" fmla="*/ 8490 w 10000"/>
                  <a:gd name="connsiteY585" fmla="*/ 1578 h 10000"/>
                  <a:gd name="connsiteX586" fmla="*/ 8516 w 10000"/>
                  <a:gd name="connsiteY586" fmla="*/ 1557 h 10000"/>
                  <a:gd name="connsiteX587" fmla="*/ 8543 w 10000"/>
                  <a:gd name="connsiteY587" fmla="*/ 1528 h 10000"/>
                  <a:gd name="connsiteX588" fmla="*/ 8548 w 10000"/>
                  <a:gd name="connsiteY588" fmla="*/ 1499 h 10000"/>
                  <a:gd name="connsiteX589" fmla="*/ 8543 w 10000"/>
                  <a:gd name="connsiteY589" fmla="*/ 1478 h 10000"/>
                  <a:gd name="connsiteX590" fmla="*/ 8543 w 10000"/>
                  <a:gd name="connsiteY590" fmla="*/ 1454 h 10000"/>
                  <a:gd name="connsiteX591" fmla="*/ 8548 w 10000"/>
                  <a:gd name="connsiteY591" fmla="*/ 1425 h 10000"/>
                  <a:gd name="connsiteX592" fmla="*/ 8570 w 10000"/>
                  <a:gd name="connsiteY592" fmla="*/ 1383 h 10000"/>
                  <a:gd name="connsiteX593" fmla="*/ 8629 w 10000"/>
                  <a:gd name="connsiteY593" fmla="*/ 1320 h 10000"/>
                  <a:gd name="connsiteX594" fmla="*/ 8698 w 10000"/>
                  <a:gd name="connsiteY594" fmla="*/ 1256 h 10000"/>
                  <a:gd name="connsiteX595" fmla="*/ 8747 w 10000"/>
                  <a:gd name="connsiteY595" fmla="*/ 1193 h 10000"/>
                  <a:gd name="connsiteX596" fmla="*/ 8768 w 10000"/>
                  <a:gd name="connsiteY596" fmla="*/ 1148 h 10000"/>
                  <a:gd name="connsiteX597" fmla="*/ 8790 w 10000"/>
                  <a:gd name="connsiteY597" fmla="*/ 1093 h 10000"/>
                  <a:gd name="connsiteX598" fmla="*/ 8800 w 10000"/>
                  <a:gd name="connsiteY598" fmla="*/ 1037 h 10000"/>
                  <a:gd name="connsiteX599" fmla="*/ 8822 w 10000"/>
                  <a:gd name="connsiteY599" fmla="*/ 984 h 10000"/>
                  <a:gd name="connsiteX600" fmla="*/ 8843 w 10000"/>
                  <a:gd name="connsiteY600" fmla="*/ 937 h 10000"/>
                  <a:gd name="connsiteX601" fmla="*/ 8870 w 10000"/>
                  <a:gd name="connsiteY601" fmla="*/ 897 h 10000"/>
                  <a:gd name="connsiteX602" fmla="*/ 8913 w 10000"/>
                  <a:gd name="connsiteY602" fmla="*/ 868 h 10000"/>
                  <a:gd name="connsiteX603" fmla="*/ 8961 w 10000"/>
                  <a:gd name="connsiteY603" fmla="*/ 837 h 10000"/>
                  <a:gd name="connsiteX604" fmla="*/ 8993 w 10000"/>
                  <a:gd name="connsiteY604" fmla="*/ 802 h 10000"/>
                  <a:gd name="connsiteX605" fmla="*/ 9014 w 10000"/>
                  <a:gd name="connsiteY605" fmla="*/ 757 h 10000"/>
                  <a:gd name="connsiteX606" fmla="*/ 9014 w 10000"/>
                  <a:gd name="connsiteY606" fmla="*/ 723 h 10000"/>
                  <a:gd name="connsiteX607" fmla="*/ 9014 w 10000"/>
                  <a:gd name="connsiteY607" fmla="*/ 694 h 10000"/>
                  <a:gd name="connsiteX608" fmla="*/ 9009 w 10000"/>
                  <a:gd name="connsiteY608" fmla="*/ 662 h 10000"/>
                  <a:gd name="connsiteX609" fmla="*/ 9004 w 10000"/>
                  <a:gd name="connsiteY609" fmla="*/ 631 h 10000"/>
                  <a:gd name="connsiteX610" fmla="*/ 9014 w 10000"/>
                  <a:gd name="connsiteY610" fmla="*/ 594 h 10000"/>
                  <a:gd name="connsiteX611" fmla="*/ 8886 w 10000"/>
                  <a:gd name="connsiteY611" fmla="*/ 538 h 10000"/>
                  <a:gd name="connsiteX612" fmla="*/ 8757 w 10000"/>
                  <a:gd name="connsiteY612" fmla="*/ 478 h 10000"/>
                  <a:gd name="connsiteX613" fmla="*/ 8650 w 10000"/>
                  <a:gd name="connsiteY613" fmla="*/ 412 h 10000"/>
                  <a:gd name="connsiteX614" fmla="*/ 8559 w 10000"/>
                  <a:gd name="connsiteY614" fmla="*/ 338 h 10000"/>
                  <a:gd name="connsiteX615" fmla="*/ 8484 w 10000"/>
                  <a:gd name="connsiteY615" fmla="*/ 253 h 10000"/>
                  <a:gd name="connsiteX616" fmla="*/ 8399 w 10000"/>
                  <a:gd name="connsiteY616" fmla="*/ 116 h 10000"/>
                  <a:gd name="connsiteX617" fmla="*/ 8468 w 10000"/>
                  <a:gd name="connsiteY617" fmla="*/ 92 h 10000"/>
                  <a:gd name="connsiteX618" fmla="*/ 8548 w 10000"/>
                  <a:gd name="connsiteY618" fmla="*/ 82 h 10000"/>
                  <a:gd name="connsiteX619" fmla="*/ 8640 w 10000"/>
                  <a:gd name="connsiteY619" fmla="*/ 61 h 10000"/>
                  <a:gd name="connsiteX620" fmla="*/ 8698 w 10000"/>
                  <a:gd name="connsiteY620" fmla="*/ 3 h 10000"/>
                  <a:gd name="connsiteX621" fmla="*/ 8779 w 10000"/>
                  <a:gd name="connsiteY62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</a:cxnLst>
                <a:rect l="l" t="t" r="r" b="b"/>
                <a:pathLst>
                  <a:path w="10000" h="10000">
                    <a:moveTo>
                      <a:pt x="8779" y="0"/>
                    </a:moveTo>
                    <a:lnTo>
                      <a:pt x="8875" y="0"/>
                    </a:lnTo>
                    <a:lnTo>
                      <a:pt x="8993" y="3"/>
                    </a:lnTo>
                    <a:lnTo>
                      <a:pt x="9111" y="11"/>
                    </a:lnTo>
                    <a:lnTo>
                      <a:pt x="9239" y="24"/>
                    </a:lnTo>
                    <a:lnTo>
                      <a:pt x="9347" y="37"/>
                    </a:lnTo>
                    <a:lnTo>
                      <a:pt x="9448" y="58"/>
                    </a:lnTo>
                    <a:lnTo>
                      <a:pt x="9513" y="79"/>
                    </a:lnTo>
                    <a:lnTo>
                      <a:pt x="9555" y="106"/>
                    </a:lnTo>
                    <a:cubicBezTo>
                      <a:pt x="9561" y="111"/>
                      <a:pt x="9566" y="116"/>
                      <a:pt x="9572" y="121"/>
                    </a:cubicBezTo>
                    <a:cubicBezTo>
                      <a:pt x="9574" y="133"/>
                      <a:pt x="9575" y="144"/>
                      <a:pt x="9577" y="156"/>
                    </a:cubicBezTo>
                    <a:cubicBezTo>
                      <a:pt x="9582" y="171"/>
                      <a:pt x="9588" y="186"/>
                      <a:pt x="9593" y="201"/>
                    </a:cubicBezTo>
                    <a:cubicBezTo>
                      <a:pt x="9597" y="217"/>
                      <a:pt x="9600" y="232"/>
                      <a:pt x="9604" y="248"/>
                    </a:cubicBezTo>
                    <a:cubicBezTo>
                      <a:pt x="9609" y="267"/>
                      <a:pt x="9615" y="285"/>
                      <a:pt x="9620" y="304"/>
                    </a:cubicBezTo>
                    <a:cubicBezTo>
                      <a:pt x="9622" y="320"/>
                      <a:pt x="9623" y="335"/>
                      <a:pt x="9625" y="351"/>
                    </a:cubicBezTo>
                    <a:cubicBezTo>
                      <a:pt x="9629" y="366"/>
                      <a:pt x="9632" y="381"/>
                      <a:pt x="9636" y="396"/>
                    </a:cubicBezTo>
                    <a:lnTo>
                      <a:pt x="9636" y="428"/>
                    </a:lnTo>
                    <a:cubicBezTo>
                      <a:pt x="9623" y="452"/>
                      <a:pt x="9611" y="475"/>
                      <a:pt x="9598" y="499"/>
                    </a:cubicBezTo>
                    <a:cubicBezTo>
                      <a:pt x="9603" y="510"/>
                      <a:pt x="9609" y="522"/>
                      <a:pt x="9614" y="533"/>
                    </a:cubicBezTo>
                    <a:cubicBezTo>
                      <a:pt x="9621" y="549"/>
                      <a:pt x="9629" y="565"/>
                      <a:pt x="9636" y="581"/>
                    </a:cubicBezTo>
                    <a:cubicBezTo>
                      <a:pt x="9645" y="597"/>
                      <a:pt x="9654" y="612"/>
                      <a:pt x="9663" y="628"/>
                    </a:cubicBezTo>
                    <a:lnTo>
                      <a:pt x="9684" y="670"/>
                    </a:lnTo>
                    <a:cubicBezTo>
                      <a:pt x="9688" y="686"/>
                      <a:pt x="9691" y="702"/>
                      <a:pt x="9695" y="718"/>
                    </a:cubicBezTo>
                    <a:lnTo>
                      <a:pt x="9695" y="768"/>
                    </a:lnTo>
                    <a:lnTo>
                      <a:pt x="9689" y="816"/>
                    </a:lnTo>
                    <a:cubicBezTo>
                      <a:pt x="9687" y="831"/>
                      <a:pt x="9686" y="845"/>
                      <a:pt x="9684" y="860"/>
                    </a:cubicBezTo>
                    <a:lnTo>
                      <a:pt x="9684" y="903"/>
                    </a:lnTo>
                    <a:cubicBezTo>
                      <a:pt x="9689" y="913"/>
                      <a:pt x="9695" y="922"/>
                      <a:pt x="9700" y="932"/>
                    </a:cubicBezTo>
                    <a:cubicBezTo>
                      <a:pt x="9713" y="940"/>
                      <a:pt x="9725" y="947"/>
                      <a:pt x="9738" y="955"/>
                    </a:cubicBezTo>
                    <a:lnTo>
                      <a:pt x="9786" y="979"/>
                    </a:lnTo>
                    <a:lnTo>
                      <a:pt x="9839" y="1000"/>
                    </a:lnTo>
                    <a:cubicBezTo>
                      <a:pt x="9855" y="1006"/>
                      <a:pt x="9872" y="1013"/>
                      <a:pt x="9888" y="1019"/>
                    </a:cubicBezTo>
                    <a:lnTo>
                      <a:pt x="9936" y="1037"/>
                    </a:lnTo>
                    <a:cubicBezTo>
                      <a:pt x="9950" y="1047"/>
                      <a:pt x="9965" y="1056"/>
                      <a:pt x="9979" y="1066"/>
                    </a:cubicBezTo>
                    <a:cubicBezTo>
                      <a:pt x="9986" y="1079"/>
                      <a:pt x="9993" y="1093"/>
                      <a:pt x="10000" y="1106"/>
                    </a:cubicBezTo>
                    <a:lnTo>
                      <a:pt x="9898" y="1198"/>
                    </a:lnTo>
                    <a:cubicBezTo>
                      <a:pt x="9871" y="1232"/>
                      <a:pt x="9845" y="1267"/>
                      <a:pt x="9818" y="1301"/>
                    </a:cubicBezTo>
                    <a:cubicBezTo>
                      <a:pt x="9797" y="1336"/>
                      <a:pt x="9775" y="1372"/>
                      <a:pt x="9754" y="1407"/>
                    </a:cubicBezTo>
                    <a:cubicBezTo>
                      <a:pt x="9732" y="1444"/>
                      <a:pt x="9711" y="1481"/>
                      <a:pt x="9689" y="1518"/>
                    </a:cubicBezTo>
                    <a:lnTo>
                      <a:pt x="9620" y="1626"/>
                    </a:lnTo>
                    <a:lnTo>
                      <a:pt x="9545" y="1731"/>
                    </a:lnTo>
                    <a:cubicBezTo>
                      <a:pt x="9532" y="1750"/>
                      <a:pt x="9520" y="1768"/>
                      <a:pt x="9507" y="1787"/>
                    </a:cubicBezTo>
                    <a:cubicBezTo>
                      <a:pt x="9496" y="1807"/>
                      <a:pt x="9486" y="1827"/>
                      <a:pt x="9475" y="1847"/>
                    </a:cubicBezTo>
                    <a:cubicBezTo>
                      <a:pt x="9468" y="1867"/>
                      <a:pt x="9461" y="1888"/>
                      <a:pt x="9454" y="1908"/>
                    </a:cubicBezTo>
                    <a:cubicBezTo>
                      <a:pt x="9441" y="1930"/>
                      <a:pt x="9429" y="1952"/>
                      <a:pt x="9416" y="1974"/>
                    </a:cubicBezTo>
                    <a:cubicBezTo>
                      <a:pt x="9404" y="1994"/>
                      <a:pt x="9391" y="2015"/>
                      <a:pt x="9379" y="2035"/>
                    </a:cubicBezTo>
                    <a:lnTo>
                      <a:pt x="9314" y="2088"/>
                    </a:lnTo>
                    <a:cubicBezTo>
                      <a:pt x="9289" y="2099"/>
                      <a:pt x="9264" y="2111"/>
                      <a:pt x="9239" y="2122"/>
                    </a:cubicBezTo>
                    <a:lnTo>
                      <a:pt x="9143" y="2146"/>
                    </a:lnTo>
                    <a:cubicBezTo>
                      <a:pt x="9107" y="2151"/>
                      <a:pt x="9072" y="2157"/>
                      <a:pt x="9036" y="2162"/>
                    </a:cubicBezTo>
                    <a:lnTo>
                      <a:pt x="8918" y="2175"/>
                    </a:lnTo>
                    <a:lnTo>
                      <a:pt x="8795" y="2185"/>
                    </a:lnTo>
                    <a:lnTo>
                      <a:pt x="8677" y="2201"/>
                    </a:lnTo>
                    <a:lnTo>
                      <a:pt x="8468" y="2220"/>
                    </a:lnTo>
                    <a:lnTo>
                      <a:pt x="8232" y="2241"/>
                    </a:lnTo>
                    <a:lnTo>
                      <a:pt x="7975" y="2251"/>
                    </a:lnTo>
                    <a:lnTo>
                      <a:pt x="7702" y="2262"/>
                    </a:lnTo>
                    <a:lnTo>
                      <a:pt x="7429" y="2264"/>
                    </a:lnTo>
                    <a:lnTo>
                      <a:pt x="7145" y="2267"/>
                    </a:lnTo>
                    <a:lnTo>
                      <a:pt x="6861" y="2267"/>
                    </a:lnTo>
                    <a:cubicBezTo>
                      <a:pt x="6863" y="2328"/>
                      <a:pt x="6865" y="2388"/>
                      <a:pt x="6867" y="2449"/>
                    </a:cubicBezTo>
                    <a:cubicBezTo>
                      <a:pt x="6876" y="2512"/>
                      <a:pt x="6884" y="2574"/>
                      <a:pt x="6893" y="2637"/>
                    </a:cubicBezTo>
                    <a:cubicBezTo>
                      <a:pt x="6907" y="2698"/>
                      <a:pt x="6922" y="2760"/>
                      <a:pt x="6936" y="2821"/>
                    </a:cubicBezTo>
                    <a:cubicBezTo>
                      <a:pt x="6954" y="2879"/>
                      <a:pt x="6972" y="2938"/>
                      <a:pt x="6990" y="2996"/>
                    </a:cubicBezTo>
                    <a:cubicBezTo>
                      <a:pt x="7013" y="3050"/>
                      <a:pt x="7036" y="3105"/>
                      <a:pt x="7059" y="3159"/>
                    </a:cubicBezTo>
                    <a:cubicBezTo>
                      <a:pt x="7082" y="3207"/>
                      <a:pt x="7106" y="3256"/>
                      <a:pt x="7129" y="3304"/>
                    </a:cubicBezTo>
                    <a:cubicBezTo>
                      <a:pt x="7145" y="3344"/>
                      <a:pt x="7161" y="3383"/>
                      <a:pt x="7177" y="3423"/>
                    </a:cubicBezTo>
                    <a:lnTo>
                      <a:pt x="7225" y="3537"/>
                    </a:lnTo>
                    <a:cubicBezTo>
                      <a:pt x="7238" y="3576"/>
                      <a:pt x="7250" y="3614"/>
                      <a:pt x="7263" y="3653"/>
                    </a:cubicBezTo>
                    <a:cubicBezTo>
                      <a:pt x="7279" y="3692"/>
                      <a:pt x="7295" y="3730"/>
                      <a:pt x="7311" y="3769"/>
                    </a:cubicBezTo>
                    <a:cubicBezTo>
                      <a:pt x="7331" y="3808"/>
                      <a:pt x="7350" y="3846"/>
                      <a:pt x="7370" y="3885"/>
                    </a:cubicBezTo>
                    <a:lnTo>
                      <a:pt x="7450" y="3980"/>
                    </a:lnTo>
                    <a:cubicBezTo>
                      <a:pt x="7477" y="4012"/>
                      <a:pt x="7504" y="4043"/>
                      <a:pt x="7531" y="4075"/>
                    </a:cubicBezTo>
                    <a:cubicBezTo>
                      <a:pt x="7561" y="4107"/>
                      <a:pt x="7592" y="4138"/>
                      <a:pt x="7622" y="4170"/>
                    </a:cubicBezTo>
                    <a:lnTo>
                      <a:pt x="7702" y="4262"/>
                    </a:lnTo>
                    <a:cubicBezTo>
                      <a:pt x="7723" y="4293"/>
                      <a:pt x="7745" y="4324"/>
                      <a:pt x="7766" y="4355"/>
                    </a:cubicBezTo>
                    <a:cubicBezTo>
                      <a:pt x="7775" y="4386"/>
                      <a:pt x="7784" y="4416"/>
                      <a:pt x="7793" y="4447"/>
                    </a:cubicBezTo>
                    <a:cubicBezTo>
                      <a:pt x="7777" y="4457"/>
                      <a:pt x="7761" y="4466"/>
                      <a:pt x="7745" y="4476"/>
                    </a:cubicBezTo>
                    <a:lnTo>
                      <a:pt x="7697" y="4503"/>
                    </a:lnTo>
                    <a:cubicBezTo>
                      <a:pt x="7681" y="4513"/>
                      <a:pt x="7665" y="4524"/>
                      <a:pt x="7649" y="4534"/>
                    </a:cubicBezTo>
                    <a:cubicBezTo>
                      <a:pt x="7635" y="4542"/>
                      <a:pt x="7620" y="4550"/>
                      <a:pt x="7606" y="4558"/>
                    </a:cubicBezTo>
                    <a:cubicBezTo>
                      <a:pt x="7593" y="4562"/>
                      <a:pt x="7581" y="4567"/>
                      <a:pt x="7568" y="4571"/>
                    </a:cubicBezTo>
                    <a:cubicBezTo>
                      <a:pt x="7541" y="4575"/>
                      <a:pt x="7515" y="4578"/>
                      <a:pt x="7488" y="4582"/>
                    </a:cubicBezTo>
                    <a:lnTo>
                      <a:pt x="7413" y="4603"/>
                    </a:lnTo>
                    <a:cubicBezTo>
                      <a:pt x="7383" y="4612"/>
                      <a:pt x="7352" y="4620"/>
                      <a:pt x="7322" y="4629"/>
                    </a:cubicBezTo>
                    <a:cubicBezTo>
                      <a:pt x="7295" y="4640"/>
                      <a:pt x="7269" y="4652"/>
                      <a:pt x="7242" y="4663"/>
                    </a:cubicBezTo>
                    <a:cubicBezTo>
                      <a:pt x="7219" y="4675"/>
                      <a:pt x="7195" y="4686"/>
                      <a:pt x="7172" y="4698"/>
                    </a:cubicBezTo>
                    <a:cubicBezTo>
                      <a:pt x="7151" y="4708"/>
                      <a:pt x="7129" y="4717"/>
                      <a:pt x="7108" y="4727"/>
                    </a:cubicBezTo>
                    <a:cubicBezTo>
                      <a:pt x="7090" y="4724"/>
                      <a:pt x="7072" y="4722"/>
                      <a:pt x="7054" y="4719"/>
                    </a:cubicBezTo>
                    <a:cubicBezTo>
                      <a:pt x="7042" y="4623"/>
                      <a:pt x="7029" y="4527"/>
                      <a:pt x="7017" y="4431"/>
                    </a:cubicBezTo>
                    <a:lnTo>
                      <a:pt x="6947" y="4431"/>
                    </a:lnTo>
                    <a:lnTo>
                      <a:pt x="6893" y="4434"/>
                    </a:lnTo>
                    <a:lnTo>
                      <a:pt x="6840" y="4434"/>
                    </a:lnTo>
                    <a:lnTo>
                      <a:pt x="6770" y="4437"/>
                    </a:lnTo>
                    <a:lnTo>
                      <a:pt x="6663" y="4442"/>
                    </a:lnTo>
                    <a:cubicBezTo>
                      <a:pt x="6659" y="4490"/>
                      <a:pt x="6656" y="4539"/>
                      <a:pt x="6652" y="4587"/>
                    </a:cubicBezTo>
                    <a:cubicBezTo>
                      <a:pt x="6649" y="4637"/>
                      <a:pt x="6645" y="4687"/>
                      <a:pt x="6642" y="4737"/>
                    </a:cubicBezTo>
                    <a:cubicBezTo>
                      <a:pt x="6640" y="4786"/>
                      <a:pt x="6638" y="4836"/>
                      <a:pt x="6636" y="4885"/>
                    </a:cubicBezTo>
                    <a:cubicBezTo>
                      <a:pt x="6629" y="4934"/>
                      <a:pt x="6622" y="4984"/>
                      <a:pt x="6615" y="5033"/>
                    </a:cubicBezTo>
                    <a:cubicBezTo>
                      <a:pt x="6601" y="5069"/>
                      <a:pt x="6586" y="5105"/>
                      <a:pt x="6572" y="5141"/>
                    </a:cubicBezTo>
                    <a:lnTo>
                      <a:pt x="6524" y="5252"/>
                    </a:lnTo>
                    <a:cubicBezTo>
                      <a:pt x="6508" y="5285"/>
                      <a:pt x="6492" y="5319"/>
                      <a:pt x="6476" y="5352"/>
                    </a:cubicBezTo>
                    <a:cubicBezTo>
                      <a:pt x="6467" y="5386"/>
                      <a:pt x="6458" y="5421"/>
                      <a:pt x="6449" y="5455"/>
                    </a:cubicBezTo>
                    <a:cubicBezTo>
                      <a:pt x="6451" y="5487"/>
                      <a:pt x="6452" y="5518"/>
                      <a:pt x="6454" y="5550"/>
                    </a:cubicBezTo>
                    <a:cubicBezTo>
                      <a:pt x="6450" y="5552"/>
                      <a:pt x="6447" y="5554"/>
                      <a:pt x="6443" y="5556"/>
                    </a:cubicBezTo>
                    <a:lnTo>
                      <a:pt x="6427" y="5556"/>
                    </a:lnTo>
                    <a:lnTo>
                      <a:pt x="6427" y="5556"/>
                    </a:lnTo>
                    <a:cubicBezTo>
                      <a:pt x="6425" y="5557"/>
                      <a:pt x="6424" y="5557"/>
                      <a:pt x="6422" y="5558"/>
                    </a:cubicBezTo>
                    <a:lnTo>
                      <a:pt x="6422" y="5566"/>
                    </a:lnTo>
                    <a:lnTo>
                      <a:pt x="6422" y="5571"/>
                    </a:lnTo>
                    <a:lnTo>
                      <a:pt x="6422" y="5582"/>
                    </a:lnTo>
                    <a:lnTo>
                      <a:pt x="6422" y="5595"/>
                    </a:lnTo>
                    <a:lnTo>
                      <a:pt x="6347" y="5682"/>
                    </a:lnTo>
                    <a:cubicBezTo>
                      <a:pt x="6327" y="5713"/>
                      <a:pt x="6308" y="5744"/>
                      <a:pt x="6288" y="5775"/>
                    </a:cubicBezTo>
                    <a:cubicBezTo>
                      <a:pt x="6279" y="5807"/>
                      <a:pt x="6270" y="5840"/>
                      <a:pt x="6261" y="5872"/>
                    </a:cubicBezTo>
                    <a:cubicBezTo>
                      <a:pt x="6258" y="5907"/>
                      <a:pt x="6254" y="5943"/>
                      <a:pt x="6251" y="5978"/>
                    </a:cubicBezTo>
                    <a:cubicBezTo>
                      <a:pt x="6246" y="6013"/>
                      <a:pt x="6240" y="6048"/>
                      <a:pt x="6235" y="6083"/>
                    </a:cubicBezTo>
                    <a:lnTo>
                      <a:pt x="6229" y="6194"/>
                    </a:lnTo>
                    <a:lnTo>
                      <a:pt x="6208" y="6302"/>
                    </a:lnTo>
                    <a:cubicBezTo>
                      <a:pt x="6195" y="6339"/>
                      <a:pt x="6183" y="6376"/>
                      <a:pt x="6170" y="6413"/>
                    </a:cubicBezTo>
                    <a:lnTo>
                      <a:pt x="5978" y="7213"/>
                    </a:lnTo>
                    <a:lnTo>
                      <a:pt x="5951" y="7300"/>
                    </a:lnTo>
                    <a:cubicBezTo>
                      <a:pt x="5946" y="7333"/>
                      <a:pt x="5940" y="7365"/>
                      <a:pt x="5935" y="7398"/>
                    </a:cubicBezTo>
                    <a:cubicBezTo>
                      <a:pt x="5933" y="7428"/>
                      <a:pt x="5931" y="7457"/>
                      <a:pt x="5929" y="7487"/>
                    </a:cubicBezTo>
                    <a:lnTo>
                      <a:pt x="5929" y="7585"/>
                    </a:lnTo>
                    <a:lnTo>
                      <a:pt x="5929" y="7672"/>
                    </a:lnTo>
                    <a:cubicBezTo>
                      <a:pt x="5924" y="7699"/>
                      <a:pt x="5918" y="7727"/>
                      <a:pt x="5913" y="7754"/>
                    </a:cubicBezTo>
                    <a:cubicBezTo>
                      <a:pt x="5908" y="7780"/>
                      <a:pt x="5902" y="7805"/>
                      <a:pt x="5897" y="7831"/>
                    </a:cubicBezTo>
                    <a:cubicBezTo>
                      <a:pt x="5886" y="7859"/>
                      <a:pt x="5876" y="7887"/>
                      <a:pt x="5865" y="7915"/>
                    </a:cubicBezTo>
                    <a:lnTo>
                      <a:pt x="5865" y="7997"/>
                    </a:lnTo>
                    <a:cubicBezTo>
                      <a:pt x="5872" y="8022"/>
                      <a:pt x="5879" y="8048"/>
                      <a:pt x="5886" y="8073"/>
                    </a:cubicBezTo>
                    <a:cubicBezTo>
                      <a:pt x="5899" y="8098"/>
                      <a:pt x="5911" y="8122"/>
                      <a:pt x="5924" y="8147"/>
                    </a:cubicBezTo>
                    <a:lnTo>
                      <a:pt x="5972" y="8216"/>
                    </a:lnTo>
                    <a:lnTo>
                      <a:pt x="6020" y="8282"/>
                    </a:lnTo>
                    <a:lnTo>
                      <a:pt x="6069" y="8343"/>
                    </a:lnTo>
                    <a:cubicBezTo>
                      <a:pt x="6092" y="8412"/>
                      <a:pt x="6115" y="8482"/>
                      <a:pt x="6138" y="8551"/>
                    </a:cubicBezTo>
                    <a:lnTo>
                      <a:pt x="6111" y="8572"/>
                    </a:lnTo>
                    <a:cubicBezTo>
                      <a:pt x="6097" y="8576"/>
                      <a:pt x="6083" y="8581"/>
                      <a:pt x="6069" y="8585"/>
                    </a:cubicBezTo>
                    <a:cubicBezTo>
                      <a:pt x="6056" y="8590"/>
                      <a:pt x="6044" y="8594"/>
                      <a:pt x="6031" y="8599"/>
                    </a:cubicBezTo>
                    <a:cubicBezTo>
                      <a:pt x="6020" y="8606"/>
                      <a:pt x="6010" y="8613"/>
                      <a:pt x="5999" y="8620"/>
                    </a:cubicBezTo>
                    <a:cubicBezTo>
                      <a:pt x="6022" y="8623"/>
                      <a:pt x="6046" y="8627"/>
                      <a:pt x="6069" y="8630"/>
                    </a:cubicBezTo>
                    <a:cubicBezTo>
                      <a:pt x="6085" y="8634"/>
                      <a:pt x="6101" y="8639"/>
                      <a:pt x="6117" y="8643"/>
                    </a:cubicBezTo>
                    <a:cubicBezTo>
                      <a:pt x="6131" y="8652"/>
                      <a:pt x="6146" y="8661"/>
                      <a:pt x="6160" y="8670"/>
                    </a:cubicBezTo>
                    <a:cubicBezTo>
                      <a:pt x="6153" y="8687"/>
                      <a:pt x="6145" y="8703"/>
                      <a:pt x="6138" y="8720"/>
                    </a:cubicBezTo>
                    <a:cubicBezTo>
                      <a:pt x="6140" y="8737"/>
                      <a:pt x="6142" y="8753"/>
                      <a:pt x="6144" y="8770"/>
                    </a:cubicBezTo>
                    <a:cubicBezTo>
                      <a:pt x="6156" y="8789"/>
                      <a:pt x="6169" y="8807"/>
                      <a:pt x="6181" y="8826"/>
                    </a:cubicBezTo>
                    <a:cubicBezTo>
                      <a:pt x="6199" y="8842"/>
                      <a:pt x="6217" y="8857"/>
                      <a:pt x="6235" y="8873"/>
                    </a:cubicBezTo>
                    <a:cubicBezTo>
                      <a:pt x="6253" y="8888"/>
                      <a:pt x="6270" y="8903"/>
                      <a:pt x="6288" y="8918"/>
                    </a:cubicBezTo>
                    <a:lnTo>
                      <a:pt x="6352" y="8952"/>
                    </a:lnTo>
                    <a:lnTo>
                      <a:pt x="6465" y="9005"/>
                    </a:lnTo>
                    <a:lnTo>
                      <a:pt x="6583" y="9063"/>
                    </a:lnTo>
                    <a:lnTo>
                      <a:pt x="6706" y="9116"/>
                    </a:lnTo>
                    <a:lnTo>
                      <a:pt x="6781" y="9140"/>
                    </a:lnTo>
                    <a:lnTo>
                      <a:pt x="6867" y="9161"/>
                    </a:lnTo>
                    <a:lnTo>
                      <a:pt x="6958" y="9179"/>
                    </a:lnTo>
                    <a:lnTo>
                      <a:pt x="7043" y="9200"/>
                    </a:lnTo>
                    <a:lnTo>
                      <a:pt x="7134" y="9224"/>
                    </a:lnTo>
                    <a:lnTo>
                      <a:pt x="7220" y="9248"/>
                    </a:lnTo>
                    <a:lnTo>
                      <a:pt x="7290" y="9279"/>
                    </a:lnTo>
                    <a:lnTo>
                      <a:pt x="7343" y="9314"/>
                    </a:lnTo>
                    <a:cubicBezTo>
                      <a:pt x="7357" y="9329"/>
                      <a:pt x="7372" y="9344"/>
                      <a:pt x="7386" y="9359"/>
                    </a:cubicBezTo>
                    <a:cubicBezTo>
                      <a:pt x="7393" y="9376"/>
                      <a:pt x="7401" y="9392"/>
                      <a:pt x="7408" y="9409"/>
                    </a:cubicBezTo>
                    <a:lnTo>
                      <a:pt x="7381" y="9433"/>
                    </a:lnTo>
                    <a:cubicBezTo>
                      <a:pt x="7374" y="9443"/>
                      <a:pt x="7366" y="9454"/>
                      <a:pt x="7359" y="9464"/>
                    </a:cubicBezTo>
                    <a:lnTo>
                      <a:pt x="7333" y="9493"/>
                    </a:lnTo>
                    <a:cubicBezTo>
                      <a:pt x="7317" y="9503"/>
                      <a:pt x="7300" y="9512"/>
                      <a:pt x="7284" y="9522"/>
                    </a:cubicBezTo>
                    <a:lnTo>
                      <a:pt x="7193" y="9546"/>
                    </a:lnTo>
                    <a:lnTo>
                      <a:pt x="7081" y="9559"/>
                    </a:lnTo>
                    <a:lnTo>
                      <a:pt x="6958" y="9562"/>
                    </a:lnTo>
                    <a:lnTo>
                      <a:pt x="6824" y="9559"/>
                    </a:lnTo>
                    <a:lnTo>
                      <a:pt x="6690" y="9551"/>
                    </a:lnTo>
                    <a:lnTo>
                      <a:pt x="6567" y="9546"/>
                    </a:lnTo>
                    <a:lnTo>
                      <a:pt x="6454" y="9538"/>
                    </a:lnTo>
                    <a:lnTo>
                      <a:pt x="6261" y="9525"/>
                    </a:lnTo>
                    <a:lnTo>
                      <a:pt x="6074" y="9493"/>
                    </a:lnTo>
                    <a:lnTo>
                      <a:pt x="5903" y="9454"/>
                    </a:lnTo>
                    <a:lnTo>
                      <a:pt x="5726" y="9401"/>
                    </a:lnTo>
                    <a:lnTo>
                      <a:pt x="5560" y="9351"/>
                    </a:lnTo>
                    <a:lnTo>
                      <a:pt x="5404" y="9295"/>
                    </a:lnTo>
                    <a:lnTo>
                      <a:pt x="5244" y="9245"/>
                    </a:lnTo>
                    <a:lnTo>
                      <a:pt x="5083" y="9250"/>
                    </a:lnTo>
                    <a:cubicBezTo>
                      <a:pt x="5062" y="9248"/>
                      <a:pt x="5040" y="9247"/>
                      <a:pt x="5019" y="9245"/>
                    </a:cubicBezTo>
                    <a:lnTo>
                      <a:pt x="4944" y="9227"/>
                    </a:lnTo>
                    <a:lnTo>
                      <a:pt x="4853" y="9211"/>
                    </a:lnTo>
                    <a:lnTo>
                      <a:pt x="4762" y="9187"/>
                    </a:lnTo>
                    <a:lnTo>
                      <a:pt x="4681" y="9163"/>
                    </a:lnTo>
                    <a:cubicBezTo>
                      <a:pt x="4660" y="9153"/>
                      <a:pt x="4638" y="9144"/>
                      <a:pt x="4617" y="9134"/>
                    </a:cubicBezTo>
                    <a:lnTo>
                      <a:pt x="4585" y="9105"/>
                    </a:lnTo>
                    <a:cubicBezTo>
                      <a:pt x="4581" y="9090"/>
                      <a:pt x="4578" y="9075"/>
                      <a:pt x="4574" y="9060"/>
                    </a:cubicBezTo>
                    <a:cubicBezTo>
                      <a:pt x="4578" y="9042"/>
                      <a:pt x="4581" y="9023"/>
                      <a:pt x="4585" y="9005"/>
                    </a:cubicBezTo>
                    <a:cubicBezTo>
                      <a:pt x="4592" y="8986"/>
                      <a:pt x="4599" y="8966"/>
                      <a:pt x="4606" y="8947"/>
                    </a:cubicBezTo>
                    <a:cubicBezTo>
                      <a:pt x="4617" y="8926"/>
                      <a:pt x="4627" y="8905"/>
                      <a:pt x="4638" y="8884"/>
                    </a:cubicBezTo>
                    <a:cubicBezTo>
                      <a:pt x="4652" y="8863"/>
                      <a:pt x="4667" y="8841"/>
                      <a:pt x="4681" y="8820"/>
                    </a:cubicBezTo>
                    <a:cubicBezTo>
                      <a:pt x="4695" y="8799"/>
                      <a:pt x="4710" y="8778"/>
                      <a:pt x="4724" y="8757"/>
                    </a:cubicBezTo>
                    <a:cubicBezTo>
                      <a:pt x="4735" y="8738"/>
                      <a:pt x="4745" y="8718"/>
                      <a:pt x="4756" y="8699"/>
                    </a:cubicBezTo>
                    <a:cubicBezTo>
                      <a:pt x="4765" y="8681"/>
                      <a:pt x="4774" y="8664"/>
                      <a:pt x="4783" y="8646"/>
                    </a:cubicBezTo>
                    <a:cubicBezTo>
                      <a:pt x="4788" y="8632"/>
                      <a:pt x="4794" y="8618"/>
                      <a:pt x="4799" y="8604"/>
                    </a:cubicBezTo>
                    <a:lnTo>
                      <a:pt x="4676" y="8572"/>
                    </a:lnTo>
                    <a:cubicBezTo>
                      <a:pt x="4647" y="8561"/>
                      <a:pt x="4619" y="8549"/>
                      <a:pt x="4590" y="8538"/>
                    </a:cubicBezTo>
                    <a:cubicBezTo>
                      <a:pt x="4572" y="8526"/>
                      <a:pt x="4555" y="8513"/>
                      <a:pt x="4537" y="8501"/>
                    </a:cubicBezTo>
                    <a:cubicBezTo>
                      <a:pt x="4524" y="8487"/>
                      <a:pt x="4512" y="8473"/>
                      <a:pt x="4499" y="8459"/>
                    </a:cubicBezTo>
                    <a:cubicBezTo>
                      <a:pt x="4495" y="8444"/>
                      <a:pt x="4492" y="8429"/>
                      <a:pt x="4488" y="8414"/>
                    </a:cubicBezTo>
                    <a:lnTo>
                      <a:pt x="4494" y="8366"/>
                    </a:lnTo>
                    <a:cubicBezTo>
                      <a:pt x="4499" y="8349"/>
                      <a:pt x="4505" y="8333"/>
                      <a:pt x="4510" y="8316"/>
                    </a:cubicBezTo>
                    <a:cubicBezTo>
                      <a:pt x="4519" y="8298"/>
                      <a:pt x="4528" y="8281"/>
                      <a:pt x="4537" y="8263"/>
                    </a:cubicBezTo>
                    <a:cubicBezTo>
                      <a:pt x="4546" y="8246"/>
                      <a:pt x="4554" y="8228"/>
                      <a:pt x="4563" y="8211"/>
                    </a:cubicBezTo>
                    <a:cubicBezTo>
                      <a:pt x="4570" y="8192"/>
                      <a:pt x="4578" y="8174"/>
                      <a:pt x="4585" y="8155"/>
                    </a:cubicBezTo>
                    <a:cubicBezTo>
                      <a:pt x="4592" y="8136"/>
                      <a:pt x="4599" y="8116"/>
                      <a:pt x="4606" y="8097"/>
                    </a:cubicBezTo>
                    <a:cubicBezTo>
                      <a:pt x="4608" y="8079"/>
                      <a:pt x="4610" y="8060"/>
                      <a:pt x="4612" y="8042"/>
                    </a:cubicBezTo>
                    <a:cubicBezTo>
                      <a:pt x="4610" y="8023"/>
                      <a:pt x="4608" y="8003"/>
                      <a:pt x="4606" y="7984"/>
                    </a:cubicBezTo>
                    <a:cubicBezTo>
                      <a:pt x="4601" y="7963"/>
                      <a:pt x="4595" y="7941"/>
                      <a:pt x="4590" y="7920"/>
                    </a:cubicBezTo>
                    <a:cubicBezTo>
                      <a:pt x="4588" y="7893"/>
                      <a:pt x="4587" y="7865"/>
                      <a:pt x="4585" y="7838"/>
                    </a:cubicBezTo>
                    <a:lnTo>
                      <a:pt x="4585" y="7746"/>
                    </a:lnTo>
                    <a:cubicBezTo>
                      <a:pt x="4587" y="7713"/>
                      <a:pt x="4588" y="7679"/>
                      <a:pt x="4590" y="7646"/>
                    </a:cubicBezTo>
                    <a:cubicBezTo>
                      <a:pt x="4595" y="7614"/>
                      <a:pt x="4601" y="7583"/>
                      <a:pt x="4606" y="7551"/>
                    </a:cubicBezTo>
                    <a:cubicBezTo>
                      <a:pt x="4613" y="7522"/>
                      <a:pt x="4621" y="7493"/>
                      <a:pt x="4628" y="7464"/>
                    </a:cubicBezTo>
                    <a:cubicBezTo>
                      <a:pt x="4633" y="7417"/>
                      <a:pt x="4639" y="7371"/>
                      <a:pt x="4644" y="7324"/>
                    </a:cubicBezTo>
                    <a:cubicBezTo>
                      <a:pt x="4649" y="7274"/>
                      <a:pt x="4655" y="7223"/>
                      <a:pt x="4660" y="7173"/>
                    </a:cubicBezTo>
                    <a:lnTo>
                      <a:pt x="4660" y="7018"/>
                    </a:lnTo>
                    <a:cubicBezTo>
                      <a:pt x="4658" y="6963"/>
                      <a:pt x="4657" y="6909"/>
                      <a:pt x="4655" y="6854"/>
                    </a:cubicBezTo>
                    <a:cubicBezTo>
                      <a:pt x="4649" y="6800"/>
                      <a:pt x="4644" y="6747"/>
                      <a:pt x="4638" y="6693"/>
                    </a:cubicBezTo>
                    <a:cubicBezTo>
                      <a:pt x="4636" y="6642"/>
                      <a:pt x="4635" y="6591"/>
                      <a:pt x="4633" y="6540"/>
                    </a:cubicBezTo>
                    <a:cubicBezTo>
                      <a:pt x="4631" y="6492"/>
                      <a:pt x="4630" y="6443"/>
                      <a:pt x="4628" y="6395"/>
                    </a:cubicBezTo>
                    <a:lnTo>
                      <a:pt x="4628" y="6310"/>
                    </a:lnTo>
                    <a:cubicBezTo>
                      <a:pt x="4630" y="6282"/>
                      <a:pt x="4631" y="6254"/>
                      <a:pt x="4633" y="6226"/>
                    </a:cubicBezTo>
                    <a:cubicBezTo>
                      <a:pt x="4637" y="6197"/>
                      <a:pt x="4640" y="6168"/>
                      <a:pt x="4644" y="6139"/>
                    </a:cubicBezTo>
                    <a:cubicBezTo>
                      <a:pt x="4649" y="6111"/>
                      <a:pt x="4655" y="6082"/>
                      <a:pt x="4660" y="6054"/>
                    </a:cubicBezTo>
                    <a:cubicBezTo>
                      <a:pt x="4665" y="6025"/>
                      <a:pt x="4671" y="5996"/>
                      <a:pt x="4676" y="5967"/>
                    </a:cubicBezTo>
                    <a:lnTo>
                      <a:pt x="4676" y="5891"/>
                    </a:lnTo>
                    <a:cubicBezTo>
                      <a:pt x="4672" y="5866"/>
                      <a:pt x="4669" y="5842"/>
                      <a:pt x="4665" y="5817"/>
                    </a:cubicBezTo>
                    <a:lnTo>
                      <a:pt x="4638" y="5751"/>
                    </a:lnTo>
                    <a:cubicBezTo>
                      <a:pt x="4620" y="5732"/>
                      <a:pt x="4603" y="5712"/>
                      <a:pt x="4585" y="5693"/>
                    </a:cubicBezTo>
                    <a:lnTo>
                      <a:pt x="4585" y="5709"/>
                    </a:lnTo>
                    <a:cubicBezTo>
                      <a:pt x="4572" y="5719"/>
                      <a:pt x="4560" y="5730"/>
                      <a:pt x="4547" y="5740"/>
                    </a:cubicBezTo>
                    <a:cubicBezTo>
                      <a:pt x="4535" y="5755"/>
                      <a:pt x="4522" y="5770"/>
                      <a:pt x="4510" y="5785"/>
                    </a:cubicBezTo>
                    <a:cubicBezTo>
                      <a:pt x="4503" y="5799"/>
                      <a:pt x="4495" y="5813"/>
                      <a:pt x="4488" y="5827"/>
                    </a:cubicBezTo>
                    <a:cubicBezTo>
                      <a:pt x="4485" y="5842"/>
                      <a:pt x="4481" y="5857"/>
                      <a:pt x="4478" y="5872"/>
                    </a:cubicBezTo>
                    <a:cubicBezTo>
                      <a:pt x="4467" y="5876"/>
                      <a:pt x="4457" y="5881"/>
                      <a:pt x="4446" y="5885"/>
                    </a:cubicBezTo>
                    <a:lnTo>
                      <a:pt x="4408" y="5914"/>
                    </a:lnTo>
                    <a:lnTo>
                      <a:pt x="4371" y="5954"/>
                    </a:lnTo>
                    <a:cubicBezTo>
                      <a:pt x="4357" y="5970"/>
                      <a:pt x="4342" y="5986"/>
                      <a:pt x="4328" y="6002"/>
                    </a:cubicBezTo>
                    <a:cubicBezTo>
                      <a:pt x="4312" y="6020"/>
                      <a:pt x="4296" y="6039"/>
                      <a:pt x="4280" y="6057"/>
                    </a:cubicBezTo>
                    <a:lnTo>
                      <a:pt x="4237" y="6112"/>
                    </a:lnTo>
                    <a:cubicBezTo>
                      <a:pt x="4226" y="6130"/>
                      <a:pt x="4216" y="6147"/>
                      <a:pt x="4205" y="6165"/>
                    </a:cubicBezTo>
                    <a:cubicBezTo>
                      <a:pt x="4191" y="6182"/>
                      <a:pt x="4176" y="6198"/>
                      <a:pt x="4162" y="6215"/>
                    </a:cubicBezTo>
                    <a:cubicBezTo>
                      <a:pt x="4123" y="6263"/>
                      <a:pt x="4083" y="6310"/>
                      <a:pt x="4044" y="6358"/>
                    </a:cubicBezTo>
                    <a:cubicBezTo>
                      <a:pt x="3999" y="6405"/>
                      <a:pt x="3955" y="6453"/>
                      <a:pt x="3910" y="6500"/>
                    </a:cubicBezTo>
                    <a:lnTo>
                      <a:pt x="3787" y="6646"/>
                    </a:lnTo>
                    <a:cubicBezTo>
                      <a:pt x="3751" y="6693"/>
                      <a:pt x="3716" y="6741"/>
                      <a:pt x="3680" y="6788"/>
                    </a:cubicBezTo>
                    <a:cubicBezTo>
                      <a:pt x="3653" y="6834"/>
                      <a:pt x="3626" y="6879"/>
                      <a:pt x="3599" y="6925"/>
                    </a:cubicBezTo>
                    <a:lnTo>
                      <a:pt x="3599" y="6928"/>
                    </a:lnTo>
                    <a:lnTo>
                      <a:pt x="3599" y="6931"/>
                    </a:lnTo>
                    <a:cubicBezTo>
                      <a:pt x="3601" y="6933"/>
                      <a:pt x="3603" y="6934"/>
                      <a:pt x="3605" y="6936"/>
                    </a:cubicBezTo>
                    <a:lnTo>
                      <a:pt x="3605" y="6941"/>
                    </a:lnTo>
                    <a:cubicBezTo>
                      <a:pt x="3610" y="6945"/>
                      <a:pt x="3616" y="6948"/>
                      <a:pt x="3621" y="6952"/>
                    </a:cubicBezTo>
                    <a:cubicBezTo>
                      <a:pt x="3601" y="6948"/>
                      <a:pt x="3582" y="6945"/>
                      <a:pt x="3562" y="6941"/>
                    </a:cubicBezTo>
                    <a:cubicBezTo>
                      <a:pt x="3553" y="6960"/>
                      <a:pt x="3544" y="6978"/>
                      <a:pt x="3535" y="6997"/>
                    </a:cubicBezTo>
                    <a:lnTo>
                      <a:pt x="3492" y="7052"/>
                    </a:lnTo>
                    <a:cubicBezTo>
                      <a:pt x="3480" y="7069"/>
                      <a:pt x="3467" y="7085"/>
                      <a:pt x="3455" y="7102"/>
                    </a:cubicBezTo>
                    <a:lnTo>
                      <a:pt x="3407" y="7150"/>
                    </a:lnTo>
                    <a:cubicBezTo>
                      <a:pt x="3394" y="7161"/>
                      <a:pt x="3382" y="7173"/>
                      <a:pt x="3369" y="7184"/>
                    </a:cubicBezTo>
                    <a:lnTo>
                      <a:pt x="3348" y="7226"/>
                    </a:lnTo>
                    <a:lnTo>
                      <a:pt x="3348" y="7266"/>
                    </a:lnTo>
                    <a:lnTo>
                      <a:pt x="3348" y="7308"/>
                    </a:lnTo>
                    <a:cubicBezTo>
                      <a:pt x="3351" y="7320"/>
                      <a:pt x="3355" y="7333"/>
                      <a:pt x="3358" y="7345"/>
                    </a:cubicBezTo>
                    <a:cubicBezTo>
                      <a:pt x="3355" y="7356"/>
                      <a:pt x="3351" y="7366"/>
                      <a:pt x="3348" y="7377"/>
                    </a:cubicBezTo>
                    <a:cubicBezTo>
                      <a:pt x="3330" y="7409"/>
                      <a:pt x="3312" y="7442"/>
                      <a:pt x="3294" y="7474"/>
                    </a:cubicBezTo>
                    <a:cubicBezTo>
                      <a:pt x="3271" y="7508"/>
                      <a:pt x="3247" y="7541"/>
                      <a:pt x="3224" y="7575"/>
                    </a:cubicBezTo>
                    <a:lnTo>
                      <a:pt x="3160" y="7672"/>
                    </a:lnTo>
                    <a:cubicBezTo>
                      <a:pt x="3142" y="7705"/>
                      <a:pt x="3125" y="7737"/>
                      <a:pt x="3107" y="7770"/>
                    </a:cubicBezTo>
                    <a:cubicBezTo>
                      <a:pt x="3093" y="7803"/>
                      <a:pt x="3078" y="7835"/>
                      <a:pt x="3064" y="7868"/>
                    </a:cubicBezTo>
                    <a:lnTo>
                      <a:pt x="3037" y="7970"/>
                    </a:lnTo>
                    <a:lnTo>
                      <a:pt x="3037" y="8076"/>
                    </a:lnTo>
                    <a:cubicBezTo>
                      <a:pt x="3048" y="8113"/>
                      <a:pt x="3058" y="8150"/>
                      <a:pt x="3069" y="8187"/>
                    </a:cubicBezTo>
                    <a:cubicBezTo>
                      <a:pt x="3073" y="8206"/>
                      <a:pt x="3076" y="8226"/>
                      <a:pt x="3080" y="8245"/>
                    </a:cubicBezTo>
                    <a:cubicBezTo>
                      <a:pt x="3075" y="8264"/>
                      <a:pt x="3069" y="8284"/>
                      <a:pt x="3064" y="8303"/>
                    </a:cubicBezTo>
                    <a:cubicBezTo>
                      <a:pt x="3053" y="8321"/>
                      <a:pt x="3043" y="8338"/>
                      <a:pt x="3032" y="8356"/>
                    </a:cubicBezTo>
                    <a:cubicBezTo>
                      <a:pt x="3018" y="8374"/>
                      <a:pt x="3003" y="8391"/>
                      <a:pt x="2989" y="8409"/>
                    </a:cubicBezTo>
                    <a:cubicBezTo>
                      <a:pt x="2980" y="8425"/>
                      <a:pt x="2971" y="8440"/>
                      <a:pt x="2962" y="8456"/>
                    </a:cubicBezTo>
                    <a:cubicBezTo>
                      <a:pt x="2955" y="8469"/>
                      <a:pt x="2948" y="8483"/>
                      <a:pt x="2941" y="8496"/>
                    </a:cubicBezTo>
                    <a:cubicBezTo>
                      <a:pt x="2943" y="8507"/>
                      <a:pt x="2944" y="8519"/>
                      <a:pt x="2946" y="8530"/>
                    </a:cubicBezTo>
                    <a:lnTo>
                      <a:pt x="3198" y="8767"/>
                    </a:lnTo>
                    <a:lnTo>
                      <a:pt x="3198" y="8836"/>
                    </a:lnTo>
                    <a:lnTo>
                      <a:pt x="3171" y="8884"/>
                    </a:lnTo>
                    <a:lnTo>
                      <a:pt x="3133" y="8934"/>
                    </a:lnTo>
                    <a:cubicBezTo>
                      <a:pt x="3119" y="8952"/>
                      <a:pt x="3105" y="8971"/>
                      <a:pt x="3091" y="8989"/>
                    </a:cubicBezTo>
                    <a:cubicBezTo>
                      <a:pt x="3078" y="9008"/>
                      <a:pt x="3066" y="9026"/>
                      <a:pt x="3053" y="9045"/>
                    </a:cubicBezTo>
                    <a:cubicBezTo>
                      <a:pt x="3041" y="9062"/>
                      <a:pt x="3028" y="9080"/>
                      <a:pt x="3016" y="9097"/>
                    </a:cubicBezTo>
                    <a:cubicBezTo>
                      <a:pt x="3009" y="9113"/>
                      <a:pt x="3001" y="9129"/>
                      <a:pt x="2994" y="9145"/>
                    </a:cubicBezTo>
                    <a:cubicBezTo>
                      <a:pt x="2996" y="9158"/>
                      <a:pt x="2997" y="9171"/>
                      <a:pt x="2999" y="9184"/>
                    </a:cubicBezTo>
                    <a:cubicBezTo>
                      <a:pt x="3013" y="9213"/>
                      <a:pt x="3028" y="9243"/>
                      <a:pt x="3042" y="9272"/>
                    </a:cubicBezTo>
                    <a:lnTo>
                      <a:pt x="3107" y="9364"/>
                    </a:lnTo>
                    <a:lnTo>
                      <a:pt x="3176" y="9454"/>
                    </a:lnTo>
                    <a:cubicBezTo>
                      <a:pt x="3197" y="9486"/>
                      <a:pt x="3219" y="9517"/>
                      <a:pt x="3240" y="9549"/>
                    </a:cubicBezTo>
                    <a:cubicBezTo>
                      <a:pt x="3256" y="9581"/>
                      <a:pt x="3273" y="9612"/>
                      <a:pt x="3289" y="9644"/>
                    </a:cubicBezTo>
                    <a:cubicBezTo>
                      <a:pt x="3300" y="9676"/>
                      <a:pt x="3310" y="9709"/>
                      <a:pt x="3321" y="9741"/>
                    </a:cubicBezTo>
                    <a:cubicBezTo>
                      <a:pt x="3323" y="9774"/>
                      <a:pt x="3324" y="9806"/>
                      <a:pt x="3326" y="9839"/>
                    </a:cubicBezTo>
                    <a:cubicBezTo>
                      <a:pt x="3317" y="9872"/>
                      <a:pt x="3308" y="9906"/>
                      <a:pt x="3299" y="9939"/>
                    </a:cubicBezTo>
                    <a:lnTo>
                      <a:pt x="3160" y="9974"/>
                    </a:lnTo>
                    <a:lnTo>
                      <a:pt x="3016" y="9992"/>
                    </a:lnTo>
                    <a:lnTo>
                      <a:pt x="2855" y="10000"/>
                    </a:lnTo>
                    <a:lnTo>
                      <a:pt x="2700" y="9997"/>
                    </a:lnTo>
                    <a:lnTo>
                      <a:pt x="2539" y="9979"/>
                    </a:lnTo>
                    <a:lnTo>
                      <a:pt x="2384" y="9955"/>
                    </a:lnTo>
                    <a:lnTo>
                      <a:pt x="2239" y="9921"/>
                    </a:lnTo>
                    <a:lnTo>
                      <a:pt x="2105" y="9881"/>
                    </a:lnTo>
                    <a:cubicBezTo>
                      <a:pt x="2066" y="9865"/>
                      <a:pt x="2026" y="9850"/>
                      <a:pt x="1987" y="9834"/>
                    </a:cubicBezTo>
                    <a:lnTo>
                      <a:pt x="1901" y="9781"/>
                    </a:lnTo>
                    <a:lnTo>
                      <a:pt x="1837" y="9723"/>
                    </a:lnTo>
                    <a:lnTo>
                      <a:pt x="1837" y="9514"/>
                    </a:lnTo>
                    <a:cubicBezTo>
                      <a:pt x="1828" y="9503"/>
                      <a:pt x="1819" y="9491"/>
                      <a:pt x="1810" y="9480"/>
                    </a:cubicBezTo>
                    <a:cubicBezTo>
                      <a:pt x="1798" y="9465"/>
                      <a:pt x="1785" y="9450"/>
                      <a:pt x="1773" y="9435"/>
                    </a:cubicBezTo>
                    <a:cubicBezTo>
                      <a:pt x="1764" y="9417"/>
                      <a:pt x="1755" y="9400"/>
                      <a:pt x="1746" y="9382"/>
                    </a:cubicBezTo>
                    <a:lnTo>
                      <a:pt x="1725" y="9316"/>
                    </a:lnTo>
                    <a:lnTo>
                      <a:pt x="1725" y="9248"/>
                    </a:lnTo>
                    <a:cubicBezTo>
                      <a:pt x="1732" y="9224"/>
                      <a:pt x="1739" y="9201"/>
                      <a:pt x="1746" y="9177"/>
                    </a:cubicBezTo>
                    <a:cubicBezTo>
                      <a:pt x="1751" y="9160"/>
                      <a:pt x="1757" y="9143"/>
                      <a:pt x="1762" y="9126"/>
                    </a:cubicBezTo>
                    <a:lnTo>
                      <a:pt x="1762" y="9071"/>
                    </a:lnTo>
                    <a:cubicBezTo>
                      <a:pt x="1755" y="9052"/>
                      <a:pt x="1748" y="9032"/>
                      <a:pt x="1741" y="9013"/>
                    </a:cubicBezTo>
                    <a:cubicBezTo>
                      <a:pt x="1736" y="8993"/>
                      <a:pt x="1730" y="8972"/>
                      <a:pt x="1725" y="8952"/>
                    </a:cubicBezTo>
                    <a:cubicBezTo>
                      <a:pt x="1721" y="8929"/>
                      <a:pt x="1718" y="8907"/>
                      <a:pt x="1714" y="8884"/>
                    </a:cubicBezTo>
                    <a:lnTo>
                      <a:pt x="1714" y="8810"/>
                    </a:lnTo>
                    <a:cubicBezTo>
                      <a:pt x="1721" y="8784"/>
                      <a:pt x="1728" y="8759"/>
                      <a:pt x="1735" y="8733"/>
                    </a:cubicBezTo>
                    <a:lnTo>
                      <a:pt x="1762" y="8667"/>
                    </a:lnTo>
                    <a:cubicBezTo>
                      <a:pt x="1775" y="8647"/>
                      <a:pt x="1787" y="8626"/>
                      <a:pt x="1800" y="8606"/>
                    </a:cubicBezTo>
                    <a:cubicBezTo>
                      <a:pt x="1812" y="8586"/>
                      <a:pt x="1825" y="8566"/>
                      <a:pt x="1837" y="8546"/>
                    </a:cubicBezTo>
                    <a:cubicBezTo>
                      <a:pt x="1848" y="8521"/>
                      <a:pt x="1858" y="8497"/>
                      <a:pt x="1869" y="8472"/>
                    </a:cubicBezTo>
                    <a:lnTo>
                      <a:pt x="1869" y="7820"/>
                    </a:lnTo>
                    <a:lnTo>
                      <a:pt x="1998" y="7020"/>
                    </a:lnTo>
                    <a:cubicBezTo>
                      <a:pt x="2085" y="6872"/>
                      <a:pt x="2173" y="6725"/>
                      <a:pt x="2260" y="6577"/>
                    </a:cubicBezTo>
                    <a:cubicBezTo>
                      <a:pt x="2265" y="6458"/>
                      <a:pt x="2271" y="6340"/>
                      <a:pt x="2276" y="6221"/>
                    </a:cubicBezTo>
                    <a:lnTo>
                      <a:pt x="2453" y="5735"/>
                    </a:lnTo>
                    <a:lnTo>
                      <a:pt x="2501" y="5606"/>
                    </a:lnTo>
                    <a:cubicBezTo>
                      <a:pt x="2514" y="5565"/>
                      <a:pt x="2526" y="5525"/>
                      <a:pt x="2539" y="5484"/>
                    </a:cubicBezTo>
                    <a:cubicBezTo>
                      <a:pt x="2546" y="5444"/>
                      <a:pt x="2553" y="5403"/>
                      <a:pt x="2560" y="5363"/>
                    </a:cubicBezTo>
                    <a:cubicBezTo>
                      <a:pt x="2571" y="5324"/>
                      <a:pt x="2581" y="5286"/>
                      <a:pt x="2592" y="5247"/>
                    </a:cubicBezTo>
                    <a:lnTo>
                      <a:pt x="2598" y="5202"/>
                    </a:lnTo>
                    <a:lnTo>
                      <a:pt x="2592" y="5154"/>
                    </a:lnTo>
                    <a:cubicBezTo>
                      <a:pt x="2590" y="5138"/>
                      <a:pt x="2589" y="5123"/>
                      <a:pt x="2587" y="5107"/>
                    </a:cubicBezTo>
                    <a:lnTo>
                      <a:pt x="2587" y="5059"/>
                    </a:lnTo>
                    <a:cubicBezTo>
                      <a:pt x="2596" y="5044"/>
                      <a:pt x="2605" y="5030"/>
                      <a:pt x="2614" y="5015"/>
                    </a:cubicBezTo>
                    <a:lnTo>
                      <a:pt x="2592" y="5015"/>
                    </a:lnTo>
                    <a:lnTo>
                      <a:pt x="2587" y="5015"/>
                    </a:lnTo>
                    <a:lnTo>
                      <a:pt x="2582" y="5015"/>
                    </a:lnTo>
                    <a:lnTo>
                      <a:pt x="2582" y="5020"/>
                    </a:lnTo>
                    <a:lnTo>
                      <a:pt x="2571" y="5020"/>
                    </a:lnTo>
                    <a:lnTo>
                      <a:pt x="2571" y="5015"/>
                    </a:lnTo>
                    <a:cubicBezTo>
                      <a:pt x="2569" y="5014"/>
                      <a:pt x="2568" y="5013"/>
                      <a:pt x="2566" y="5012"/>
                    </a:cubicBezTo>
                    <a:cubicBezTo>
                      <a:pt x="2564" y="5009"/>
                      <a:pt x="2562" y="5007"/>
                      <a:pt x="2560" y="5004"/>
                    </a:cubicBezTo>
                    <a:lnTo>
                      <a:pt x="2566" y="4980"/>
                    </a:lnTo>
                    <a:cubicBezTo>
                      <a:pt x="2559" y="4975"/>
                      <a:pt x="2551" y="4969"/>
                      <a:pt x="2544" y="4964"/>
                    </a:cubicBezTo>
                    <a:lnTo>
                      <a:pt x="2517" y="4946"/>
                    </a:lnTo>
                    <a:cubicBezTo>
                      <a:pt x="2503" y="4942"/>
                      <a:pt x="2489" y="4937"/>
                      <a:pt x="2475" y="4933"/>
                    </a:cubicBezTo>
                    <a:cubicBezTo>
                      <a:pt x="2464" y="4928"/>
                      <a:pt x="2453" y="4922"/>
                      <a:pt x="2442" y="4917"/>
                    </a:cubicBezTo>
                    <a:cubicBezTo>
                      <a:pt x="2435" y="4913"/>
                      <a:pt x="2428" y="4908"/>
                      <a:pt x="2421" y="4904"/>
                    </a:cubicBezTo>
                    <a:lnTo>
                      <a:pt x="2421" y="4605"/>
                    </a:lnTo>
                    <a:cubicBezTo>
                      <a:pt x="2425" y="4443"/>
                      <a:pt x="2428" y="4282"/>
                      <a:pt x="2432" y="4120"/>
                    </a:cubicBezTo>
                    <a:cubicBezTo>
                      <a:pt x="2439" y="4085"/>
                      <a:pt x="2446" y="4049"/>
                      <a:pt x="2453" y="4014"/>
                    </a:cubicBezTo>
                    <a:cubicBezTo>
                      <a:pt x="2451" y="3980"/>
                      <a:pt x="2450" y="3945"/>
                      <a:pt x="2448" y="3911"/>
                    </a:cubicBezTo>
                    <a:cubicBezTo>
                      <a:pt x="2443" y="3877"/>
                      <a:pt x="2437" y="3842"/>
                      <a:pt x="2432" y="3808"/>
                    </a:cubicBezTo>
                    <a:cubicBezTo>
                      <a:pt x="2425" y="3773"/>
                      <a:pt x="2417" y="3738"/>
                      <a:pt x="2410" y="3703"/>
                    </a:cubicBezTo>
                    <a:cubicBezTo>
                      <a:pt x="2414" y="3668"/>
                      <a:pt x="2417" y="3632"/>
                      <a:pt x="2421" y="3597"/>
                    </a:cubicBezTo>
                    <a:cubicBezTo>
                      <a:pt x="2425" y="3558"/>
                      <a:pt x="2428" y="3520"/>
                      <a:pt x="2432" y="3481"/>
                    </a:cubicBezTo>
                    <a:cubicBezTo>
                      <a:pt x="2437" y="3441"/>
                      <a:pt x="2443" y="3402"/>
                      <a:pt x="2448" y="3362"/>
                    </a:cubicBezTo>
                    <a:cubicBezTo>
                      <a:pt x="2450" y="3321"/>
                      <a:pt x="2451" y="3279"/>
                      <a:pt x="2453" y="3238"/>
                    </a:cubicBezTo>
                    <a:cubicBezTo>
                      <a:pt x="2451" y="3199"/>
                      <a:pt x="2450" y="3161"/>
                      <a:pt x="2448" y="3122"/>
                    </a:cubicBezTo>
                    <a:lnTo>
                      <a:pt x="2421" y="3017"/>
                    </a:lnTo>
                    <a:cubicBezTo>
                      <a:pt x="2401" y="2912"/>
                      <a:pt x="2382" y="2808"/>
                      <a:pt x="2362" y="2703"/>
                    </a:cubicBezTo>
                    <a:cubicBezTo>
                      <a:pt x="2358" y="2720"/>
                      <a:pt x="2355" y="2736"/>
                      <a:pt x="2351" y="2753"/>
                    </a:cubicBezTo>
                    <a:lnTo>
                      <a:pt x="2314" y="2790"/>
                    </a:lnTo>
                    <a:cubicBezTo>
                      <a:pt x="2303" y="2800"/>
                      <a:pt x="2293" y="2811"/>
                      <a:pt x="2282" y="2821"/>
                    </a:cubicBezTo>
                    <a:lnTo>
                      <a:pt x="2255" y="2848"/>
                    </a:lnTo>
                    <a:cubicBezTo>
                      <a:pt x="2250" y="2858"/>
                      <a:pt x="2244" y="2867"/>
                      <a:pt x="2239" y="2877"/>
                    </a:cubicBezTo>
                    <a:cubicBezTo>
                      <a:pt x="2238" y="2886"/>
                      <a:pt x="2237" y="2894"/>
                      <a:pt x="2236" y="2903"/>
                    </a:cubicBezTo>
                    <a:lnTo>
                      <a:pt x="2217" y="2922"/>
                    </a:lnTo>
                    <a:cubicBezTo>
                      <a:pt x="2206" y="2933"/>
                      <a:pt x="2196" y="2945"/>
                      <a:pt x="2185" y="2956"/>
                    </a:cubicBezTo>
                    <a:lnTo>
                      <a:pt x="2148" y="2996"/>
                    </a:lnTo>
                    <a:cubicBezTo>
                      <a:pt x="2141" y="3011"/>
                      <a:pt x="2133" y="3025"/>
                      <a:pt x="2126" y="3040"/>
                    </a:cubicBezTo>
                    <a:lnTo>
                      <a:pt x="2105" y="3088"/>
                    </a:lnTo>
                    <a:cubicBezTo>
                      <a:pt x="2101" y="3100"/>
                      <a:pt x="2098" y="3113"/>
                      <a:pt x="2094" y="3125"/>
                    </a:cubicBezTo>
                    <a:cubicBezTo>
                      <a:pt x="2092" y="3135"/>
                      <a:pt x="2091" y="3144"/>
                      <a:pt x="2089" y="3154"/>
                    </a:cubicBezTo>
                    <a:cubicBezTo>
                      <a:pt x="2085" y="3157"/>
                      <a:pt x="2082" y="3161"/>
                      <a:pt x="2078" y="3164"/>
                    </a:cubicBezTo>
                    <a:lnTo>
                      <a:pt x="1971" y="3215"/>
                    </a:lnTo>
                    <a:lnTo>
                      <a:pt x="1869" y="3257"/>
                    </a:lnTo>
                    <a:lnTo>
                      <a:pt x="1773" y="3296"/>
                    </a:lnTo>
                    <a:cubicBezTo>
                      <a:pt x="1741" y="3308"/>
                      <a:pt x="1708" y="3319"/>
                      <a:pt x="1676" y="3331"/>
                    </a:cubicBezTo>
                    <a:lnTo>
                      <a:pt x="1559" y="3362"/>
                    </a:lnTo>
                    <a:lnTo>
                      <a:pt x="1414" y="3389"/>
                    </a:lnTo>
                    <a:lnTo>
                      <a:pt x="1296" y="3399"/>
                    </a:lnTo>
                    <a:lnTo>
                      <a:pt x="1194" y="3391"/>
                    </a:lnTo>
                    <a:lnTo>
                      <a:pt x="1093" y="3376"/>
                    </a:lnTo>
                    <a:lnTo>
                      <a:pt x="1007" y="3344"/>
                    </a:lnTo>
                    <a:cubicBezTo>
                      <a:pt x="978" y="3333"/>
                      <a:pt x="950" y="3321"/>
                      <a:pt x="921" y="3310"/>
                    </a:cubicBezTo>
                    <a:cubicBezTo>
                      <a:pt x="896" y="3297"/>
                      <a:pt x="871" y="3283"/>
                      <a:pt x="846" y="3270"/>
                    </a:cubicBezTo>
                    <a:lnTo>
                      <a:pt x="777" y="3225"/>
                    </a:lnTo>
                    <a:cubicBezTo>
                      <a:pt x="757" y="3211"/>
                      <a:pt x="738" y="3197"/>
                      <a:pt x="718" y="3183"/>
                    </a:cubicBezTo>
                    <a:cubicBezTo>
                      <a:pt x="700" y="3171"/>
                      <a:pt x="682" y="3158"/>
                      <a:pt x="664" y="3146"/>
                    </a:cubicBezTo>
                    <a:cubicBezTo>
                      <a:pt x="650" y="3135"/>
                      <a:pt x="635" y="3125"/>
                      <a:pt x="621" y="3114"/>
                    </a:cubicBezTo>
                    <a:cubicBezTo>
                      <a:pt x="609" y="3108"/>
                      <a:pt x="596" y="3102"/>
                      <a:pt x="584" y="3096"/>
                    </a:cubicBezTo>
                    <a:cubicBezTo>
                      <a:pt x="548" y="3075"/>
                      <a:pt x="513" y="3053"/>
                      <a:pt x="477" y="3032"/>
                    </a:cubicBezTo>
                    <a:lnTo>
                      <a:pt x="386" y="2959"/>
                    </a:lnTo>
                    <a:lnTo>
                      <a:pt x="311" y="2869"/>
                    </a:lnTo>
                    <a:cubicBezTo>
                      <a:pt x="293" y="2837"/>
                      <a:pt x="275" y="2806"/>
                      <a:pt x="257" y="2774"/>
                    </a:cubicBezTo>
                    <a:cubicBezTo>
                      <a:pt x="243" y="2739"/>
                      <a:pt x="228" y="2703"/>
                      <a:pt x="214" y="2668"/>
                    </a:cubicBezTo>
                    <a:cubicBezTo>
                      <a:pt x="209" y="2631"/>
                      <a:pt x="203" y="2594"/>
                      <a:pt x="198" y="2557"/>
                    </a:cubicBezTo>
                    <a:lnTo>
                      <a:pt x="198" y="2449"/>
                    </a:lnTo>
                    <a:lnTo>
                      <a:pt x="225" y="2341"/>
                    </a:lnTo>
                    <a:cubicBezTo>
                      <a:pt x="230" y="2324"/>
                      <a:pt x="236" y="2308"/>
                      <a:pt x="241" y="2291"/>
                    </a:cubicBezTo>
                    <a:cubicBezTo>
                      <a:pt x="239" y="2275"/>
                      <a:pt x="238" y="2259"/>
                      <a:pt x="236" y="2243"/>
                    </a:cubicBezTo>
                    <a:lnTo>
                      <a:pt x="236" y="2196"/>
                    </a:lnTo>
                    <a:lnTo>
                      <a:pt x="236" y="2151"/>
                    </a:lnTo>
                    <a:cubicBezTo>
                      <a:pt x="239" y="2139"/>
                      <a:pt x="243" y="2126"/>
                      <a:pt x="246" y="2114"/>
                    </a:cubicBezTo>
                    <a:cubicBezTo>
                      <a:pt x="228" y="2087"/>
                      <a:pt x="211" y="2059"/>
                      <a:pt x="193" y="2032"/>
                    </a:cubicBezTo>
                    <a:cubicBezTo>
                      <a:pt x="172" y="2002"/>
                      <a:pt x="150" y="1972"/>
                      <a:pt x="129" y="1942"/>
                    </a:cubicBezTo>
                    <a:cubicBezTo>
                      <a:pt x="111" y="1911"/>
                      <a:pt x="93" y="1881"/>
                      <a:pt x="75" y="1850"/>
                    </a:cubicBezTo>
                    <a:lnTo>
                      <a:pt x="27" y="1760"/>
                    </a:lnTo>
                    <a:cubicBezTo>
                      <a:pt x="18" y="1730"/>
                      <a:pt x="9" y="1701"/>
                      <a:pt x="0" y="1671"/>
                    </a:cubicBezTo>
                    <a:lnTo>
                      <a:pt x="107" y="1618"/>
                    </a:lnTo>
                    <a:lnTo>
                      <a:pt x="257" y="1576"/>
                    </a:lnTo>
                    <a:lnTo>
                      <a:pt x="412" y="1541"/>
                    </a:lnTo>
                    <a:lnTo>
                      <a:pt x="595" y="1518"/>
                    </a:lnTo>
                    <a:lnTo>
                      <a:pt x="777" y="1507"/>
                    </a:lnTo>
                    <a:cubicBezTo>
                      <a:pt x="793" y="1512"/>
                      <a:pt x="809" y="1518"/>
                      <a:pt x="825" y="1523"/>
                    </a:cubicBezTo>
                    <a:cubicBezTo>
                      <a:pt x="843" y="1526"/>
                      <a:pt x="860" y="1530"/>
                      <a:pt x="878" y="1533"/>
                    </a:cubicBezTo>
                    <a:cubicBezTo>
                      <a:pt x="898" y="1536"/>
                      <a:pt x="917" y="1538"/>
                      <a:pt x="937" y="1541"/>
                    </a:cubicBezTo>
                    <a:cubicBezTo>
                      <a:pt x="955" y="1545"/>
                      <a:pt x="973" y="1550"/>
                      <a:pt x="991" y="1554"/>
                    </a:cubicBezTo>
                    <a:cubicBezTo>
                      <a:pt x="1007" y="1561"/>
                      <a:pt x="1023" y="1569"/>
                      <a:pt x="1039" y="1576"/>
                    </a:cubicBezTo>
                    <a:lnTo>
                      <a:pt x="1093" y="1615"/>
                    </a:lnTo>
                    <a:cubicBezTo>
                      <a:pt x="1105" y="1630"/>
                      <a:pt x="1118" y="1645"/>
                      <a:pt x="1130" y="1660"/>
                    </a:cubicBezTo>
                    <a:lnTo>
                      <a:pt x="1087" y="1694"/>
                    </a:lnTo>
                    <a:cubicBezTo>
                      <a:pt x="1082" y="1706"/>
                      <a:pt x="1076" y="1717"/>
                      <a:pt x="1071" y="1729"/>
                    </a:cubicBezTo>
                    <a:cubicBezTo>
                      <a:pt x="1076" y="1740"/>
                      <a:pt x="1082" y="1752"/>
                      <a:pt x="1087" y="1763"/>
                    </a:cubicBezTo>
                    <a:cubicBezTo>
                      <a:pt x="1092" y="1774"/>
                      <a:pt x="1098" y="1786"/>
                      <a:pt x="1103" y="1797"/>
                    </a:cubicBezTo>
                    <a:cubicBezTo>
                      <a:pt x="1107" y="1809"/>
                      <a:pt x="1110" y="1822"/>
                      <a:pt x="1114" y="1834"/>
                    </a:cubicBezTo>
                    <a:cubicBezTo>
                      <a:pt x="1112" y="1846"/>
                      <a:pt x="1111" y="1859"/>
                      <a:pt x="1109" y="1871"/>
                    </a:cubicBezTo>
                    <a:cubicBezTo>
                      <a:pt x="1096" y="1885"/>
                      <a:pt x="1084" y="1899"/>
                      <a:pt x="1071" y="1913"/>
                    </a:cubicBezTo>
                    <a:lnTo>
                      <a:pt x="900" y="1948"/>
                    </a:lnTo>
                    <a:lnTo>
                      <a:pt x="900" y="1985"/>
                    </a:lnTo>
                    <a:cubicBezTo>
                      <a:pt x="902" y="1997"/>
                      <a:pt x="903" y="2010"/>
                      <a:pt x="905" y="2022"/>
                    </a:cubicBezTo>
                    <a:cubicBezTo>
                      <a:pt x="909" y="2036"/>
                      <a:pt x="912" y="2050"/>
                      <a:pt x="916" y="2064"/>
                    </a:cubicBezTo>
                    <a:lnTo>
                      <a:pt x="916" y="2103"/>
                    </a:lnTo>
                    <a:cubicBezTo>
                      <a:pt x="912" y="2116"/>
                      <a:pt x="909" y="2130"/>
                      <a:pt x="905" y="2143"/>
                    </a:cubicBezTo>
                    <a:cubicBezTo>
                      <a:pt x="900" y="2154"/>
                      <a:pt x="894" y="2164"/>
                      <a:pt x="889" y="2175"/>
                    </a:cubicBezTo>
                    <a:cubicBezTo>
                      <a:pt x="875" y="2184"/>
                      <a:pt x="860" y="2192"/>
                      <a:pt x="846" y="2201"/>
                    </a:cubicBezTo>
                    <a:lnTo>
                      <a:pt x="889" y="2241"/>
                    </a:lnTo>
                    <a:cubicBezTo>
                      <a:pt x="905" y="2253"/>
                      <a:pt x="921" y="2266"/>
                      <a:pt x="937" y="2278"/>
                    </a:cubicBezTo>
                    <a:cubicBezTo>
                      <a:pt x="955" y="2289"/>
                      <a:pt x="973" y="2301"/>
                      <a:pt x="991" y="2312"/>
                    </a:cubicBezTo>
                    <a:lnTo>
                      <a:pt x="1044" y="2336"/>
                    </a:lnTo>
                    <a:cubicBezTo>
                      <a:pt x="1060" y="2339"/>
                      <a:pt x="1077" y="2343"/>
                      <a:pt x="1093" y="2346"/>
                    </a:cubicBezTo>
                    <a:cubicBezTo>
                      <a:pt x="1105" y="2337"/>
                      <a:pt x="1118" y="2329"/>
                      <a:pt x="1130" y="2320"/>
                    </a:cubicBezTo>
                    <a:lnTo>
                      <a:pt x="1157" y="2275"/>
                    </a:lnTo>
                    <a:cubicBezTo>
                      <a:pt x="1169" y="2257"/>
                      <a:pt x="1182" y="2238"/>
                      <a:pt x="1194" y="2220"/>
                    </a:cubicBezTo>
                    <a:cubicBezTo>
                      <a:pt x="1205" y="2199"/>
                      <a:pt x="1216" y="2177"/>
                      <a:pt x="1227" y="2156"/>
                    </a:cubicBezTo>
                    <a:cubicBezTo>
                      <a:pt x="1234" y="2133"/>
                      <a:pt x="1241" y="2111"/>
                      <a:pt x="1248" y="2088"/>
                    </a:cubicBezTo>
                    <a:lnTo>
                      <a:pt x="1275" y="2022"/>
                    </a:lnTo>
                    <a:cubicBezTo>
                      <a:pt x="1280" y="2002"/>
                      <a:pt x="1286" y="1981"/>
                      <a:pt x="1291" y="1961"/>
                    </a:cubicBezTo>
                    <a:cubicBezTo>
                      <a:pt x="1293" y="1945"/>
                      <a:pt x="1294" y="1929"/>
                      <a:pt x="1296" y="1913"/>
                    </a:cubicBezTo>
                    <a:cubicBezTo>
                      <a:pt x="1294" y="1902"/>
                      <a:pt x="1293" y="1890"/>
                      <a:pt x="1291" y="1879"/>
                    </a:cubicBezTo>
                    <a:lnTo>
                      <a:pt x="1318" y="1876"/>
                    </a:lnTo>
                    <a:cubicBezTo>
                      <a:pt x="1321" y="1874"/>
                      <a:pt x="1325" y="1873"/>
                      <a:pt x="1328" y="1871"/>
                    </a:cubicBezTo>
                    <a:cubicBezTo>
                      <a:pt x="1333" y="1869"/>
                      <a:pt x="1339" y="1868"/>
                      <a:pt x="1344" y="1866"/>
                    </a:cubicBezTo>
                    <a:cubicBezTo>
                      <a:pt x="1346" y="1864"/>
                      <a:pt x="1348" y="1863"/>
                      <a:pt x="1350" y="1861"/>
                    </a:cubicBezTo>
                    <a:cubicBezTo>
                      <a:pt x="1353" y="1859"/>
                      <a:pt x="1357" y="1857"/>
                      <a:pt x="1360" y="1855"/>
                    </a:cubicBezTo>
                    <a:cubicBezTo>
                      <a:pt x="1362" y="1852"/>
                      <a:pt x="1364" y="1850"/>
                      <a:pt x="1366" y="1847"/>
                    </a:cubicBezTo>
                    <a:cubicBezTo>
                      <a:pt x="1370" y="1843"/>
                      <a:pt x="1373" y="1838"/>
                      <a:pt x="1377" y="1834"/>
                    </a:cubicBezTo>
                    <a:cubicBezTo>
                      <a:pt x="1373" y="1823"/>
                      <a:pt x="1370" y="1811"/>
                      <a:pt x="1366" y="1800"/>
                    </a:cubicBezTo>
                    <a:cubicBezTo>
                      <a:pt x="1370" y="1784"/>
                      <a:pt x="1373" y="1768"/>
                      <a:pt x="1377" y="1752"/>
                    </a:cubicBezTo>
                    <a:cubicBezTo>
                      <a:pt x="1384" y="1735"/>
                      <a:pt x="1391" y="1719"/>
                      <a:pt x="1398" y="1702"/>
                    </a:cubicBezTo>
                    <a:cubicBezTo>
                      <a:pt x="1409" y="1685"/>
                      <a:pt x="1419" y="1669"/>
                      <a:pt x="1430" y="1652"/>
                    </a:cubicBezTo>
                    <a:cubicBezTo>
                      <a:pt x="1441" y="1639"/>
                      <a:pt x="1451" y="1626"/>
                      <a:pt x="1462" y="1613"/>
                    </a:cubicBezTo>
                    <a:cubicBezTo>
                      <a:pt x="1476" y="1602"/>
                      <a:pt x="1491" y="1592"/>
                      <a:pt x="1505" y="1581"/>
                    </a:cubicBezTo>
                    <a:lnTo>
                      <a:pt x="1575" y="1554"/>
                    </a:lnTo>
                    <a:lnTo>
                      <a:pt x="1666" y="1536"/>
                    </a:lnTo>
                    <a:cubicBezTo>
                      <a:pt x="1698" y="1533"/>
                      <a:pt x="1730" y="1531"/>
                      <a:pt x="1762" y="1528"/>
                    </a:cubicBezTo>
                    <a:lnTo>
                      <a:pt x="1864" y="1518"/>
                    </a:lnTo>
                    <a:lnTo>
                      <a:pt x="1971" y="1507"/>
                    </a:lnTo>
                    <a:lnTo>
                      <a:pt x="2067" y="1486"/>
                    </a:lnTo>
                    <a:lnTo>
                      <a:pt x="2266" y="1438"/>
                    </a:lnTo>
                    <a:lnTo>
                      <a:pt x="2480" y="1386"/>
                    </a:lnTo>
                    <a:lnTo>
                      <a:pt x="2700" y="1333"/>
                    </a:lnTo>
                    <a:lnTo>
                      <a:pt x="2892" y="1277"/>
                    </a:lnTo>
                    <a:cubicBezTo>
                      <a:pt x="2880" y="1272"/>
                      <a:pt x="2867" y="1267"/>
                      <a:pt x="2855" y="1262"/>
                    </a:cubicBezTo>
                    <a:cubicBezTo>
                      <a:pt x="2882" y="1257"/>
                      <a:pt x="2908" y="1251"/>
                      <a:pt x="2935" y="1246"/>
                    </a:cubicBezTo>
                    <a:lnTo>
                      <a:pt x="2994" y="1222"/>
                    </a:lnTo>
                    <a:lnTo>
                      <a:pt x="3053" y="1193"/>
                    </a:lnTo>
                    <a:cubicBezTo>
                      <a:pt x="3069" y="1182"/>
                      <a:pt x="3085" y="1172"/>
                      <a:pt x="3101" y="1161"/>
                    </a:cubicBezTo>
                    <a:cubicBezTo>
                      <a:pt x="3119" y="1151"/>
                      <a:pt x="3137" y="1140"/>
                      <a:pt x="3155" y="1130"/>
                    </a:cubicBezTo>
                    <a:lnTo>
                      <a:pt x="3208" y="1106"/>
                    </a:lnTo>
                    <a:cubicBezTo>
                      <a:pt x="3219" y="1125"/>
                      <a:pt x="3229" y="1145"/>
                      <a:pt x="3240" y="1164"/>
                    </a:cubicBezTo>
                    <a:cubicBezTo>
                      <a:pt x="3258" y="1182"/>
                      <a:pt x="3276" y="1201"/>
                      <a:pt x="3294" y="1219"/>
                    </a:cubicBezTo>
                    <a:cubicBezTo>
                      <a:pt x="3317" y="1236"/>
                      <a:pt x="3341" y="1252"/>
                      <a:pt x="3364" y="1269"/>
                    </a:cubicBezTo>
                    <a:lnTo>
                      <a:pt x="3433" y="1320"/>
                    </a:lnTo>
                    <a:lnTo>
                      <a:pt x="3492" y="1367"/>
                    </a:lnTo>
                    <a:lnTo>
                      <a:pt x="3610" y="1478"/>
                    </a:lnTo>
                    <a:cubicBezTo>
                      <a:pt x="3646" y="1518"/>
                      <a:pt x="3681" y="1559"/>
                      <a:pt x="3717" y="1599"/>
                    </a:cubicBezTo>
                    <a:cubicBezTo>
                      <a:pt x="3749" y="1640"/>
                      <a:pt x="3782" y="1680"/>
                      <a:pt x="3814" y="1721"/>
                    </a:cubicBezTo>
                    <a:lnTo>
                      <a:pt x="3937" y="1919"/>
                    </a:lnTo>
                    <a:cubicBezTo>
                      <a:pt x="3974" y="1988"/>
                      <a:pt x="4012" y="2056"/>
                      <a:pt x="4049" y="2125"/>
                    </a:cubicBezTo>
                    <a:cubicBezTo>
                      <a:pt x="4079" y="2193"/>
                      <a:pt x="4110" y="2262"/>
                      <a:pt x="4140" y="2330"/>
                    </a:cubicBezTo>
                    <a:cubicBezTo>
                      <a:pt x="4167" y="2401"/>
                      <a:pt x="4194" y="2471"/>
                      <a:pt x="4221" y="2542"/>
                    </a:cubicBezTo>
                    <a:cubicBezTo>
                      <a:pt x="4251" y="2615"/>
                      <a:pt x="4282" y="2688"/>
                      <a:pt x="4312" y="2761"/>
                    </a:cubicBezTo>
                    <a:cubicBezTo>
                      <a:pt x="4344" y="2835"/>
                      <a:pt x="4376" y="2908"/>
                      <a:pt x="4408" y="2982"/>
                    </a:cubicBezTo>
                    <a:cubicBezTo>
                      <a:pt x="4429" y="3026"/>
                      <a:pt x="4451" y="3070"/>
                      <a:pt x="4472" y="3114"/>
                    </a:cubicBezTo>
                    <a:cubicBezTo>
                      <a:pt x="4494" y="3159"/>
                      <a:pt x="4515" y="3204"/>
                      <a:pt x="4537" y="3249"/>
                    </a:cubicBezTo>
                    <a:cubicBezTo>
                      <a:pt x="4553" y="3295"/>
                      <a:pt x="4569" y="3340"/>
                      <a:pt x="4585" y="3386"/>
                    </a:cubicBezTo>
                    <a:cubicBezTo>
                      <a:pt x="4599" y="3433"/>
                      <a:pt x="4614" y="3479"/>
                      <a:pt x="4628" y="3526"/>
                    </a:cubicBezTo>
                    <a:cubicBezTo>
                      <a:pt x="4639" y="3576"/>
                      <a:pt x="4649" y="3626"/>
                      <a:pt x="4660" y="3676"/>
                    </a:cubicBezTo>
                    <a:cubicBezTo>
                      <a:pt x="4665" y="3728"/>
                      <a:pt x="4671" y="3780"/>
                      <a:pt x="4676" y="3832"/>
                    </a:cubicBezTo>
                    <a:lnTo>
                      <a:pt x="5083" y="3861"/>
                    </a:lnTo>
                    <a:cubicBezTo>
                      <a:pt x="5106" y="3858"/>
                      <a:pt x="5130" y="3854"/>
                      <a:pt x="5153" y="3851"/>
                    </a:cubicBezTo>
                    <a:cubicBezTo>
                      <a:pt x="5180" y="3846"/>
                      <a:pt x="5206" y="3842"/>
                      <a:pt x="5233" y="3837"/>
                    </a:cubicBezTo>
                    <a:cubicBezTo>
                      <a:pt x="5262" y="3835"/>
                      <a:pt x="5290" y="3832"/>
                      <a:pt x="5319" y="3830"/>
                    </a:cubicBezTo>
                    <a:lnTo>
                      <a:pt x="5404" y="3827"/>
                    </a:lnTo>
                    <a:cubicBezTo>
                      <a:pt x="5429" y="3830"/>
                      <a:pt x="5454" y="3834"/>
                      <a:pt x="5479" y="3837"/>
                    </a:cubicBezTo>
                    <a:lnTo>
                      <a:pt x="5554" y="3861"/>
                    </a:lnTo>
                    <a:lnTo>
                      <a:pt x="5624" y="3840"/>
                    </a:lnTo>
                    <a:cubicBezTo>
                      <a:pt x="5653" y="3837"/>
                      <a:pt x="5681" y="3833"/>
                      <a:pt x="5710" y="3830"/>
                    </a:cubicBezTo>
                    <a:lnTo>
                      <a:pt x="5790" y="3827"/>
                    </a:lnTo>
                    <a:cubicBezTo>
                      <a:pt x="5820" y="3824"/>
                      <a:pt x="5851" y="3822"/>
                      <a:pt x="5881" y="3819"/>
                    </a:cubicBezTo>
                    <a:cubicBezTo>
                      <a:pt x="5908" y="3815"/>
                      <a:pt x="5934" y="3810"/>
                      <a:pt x="5961" y="3806"/>
                    </a:cubicBezTo>
                    <a:lnTo>
                      <a:pt x="6149" y="3758"/>
                    </a:lnTo>
                    <a:lnTo>
                      <a:pt x="6347" y="3703"/>
                    </a:lnTo>
                    <a:lnTo>
                      <a:pt x="6545" y="3653"/>
                    </a:lnTo>
                    <a:cubicBezTo>
                      <a:pt x="6542" y="3622"/>
                      <a:pt x="6538" y="3591"/>
                      <a:pt x="6535" y="3560"/>
                    </a:cubicBezTo>
                    <a:cubicBezTo>
                      <a:pt x="6522" y="3530"/>
                      <a:pt x="6510" y="3501"/>
                      <a:pt x="6497" y="3471"/>
                    </a:cubicBezTo>
                    <a:cubicBezTo>
                      <a:pt x="6477" y="3440"/>
                      <a:pt x="6458" y="3409"/>
                      <a:pt x="6438" y="3378"/>
                    </a:cubicBezTo>
                    <a:cubicBezTo>
                      <a:pt x="6411" y="3348"/>
                      <a:pt x="6385" y="3318"/>
                      <a:pt x="6358" y="3288"/>
                    </a:cubicBezTo>
                    <a:lnTo>
                      <a:pt x="6277" y="3204"/>
                    </a:lnTo>
                    <a:cubicBezTo>
                      <a:pt x="6249" y="3176"/>
                      <a:pt x="6220" y="3148"/>
                      <a:pt x="6192" y="3120"/>
                    </a:cubicBezTo>
                    <a:cubicBezTo>
                      <a:pt x="6169" y="3094"/>
                      <a:pt x="6145" y="3069"/>
                      <a:pt x="6122" y="3043"/>
                    </a:cubicBezTo>
                    <a:lnTo>
                      <a:pt x="5908" y="2784"/>
                    </a:lnTo>
                    <a:lnTo>
                      <a:pt x="5710" y="2531"/>
                    </a:lnTo>
                    <a:lnTo>
                      <a:pt x="5522" y="2267"/>
                    </a:lnTo>
                    <a:lnTo>
                      <a:pt x="5201" y="1705"/>
                    </a:lnTo>
                    <a:lnTo>
                      <a:pt x="5104" y="1602"/>
                    </a:lnTo>
                    <a:lnTo>
                      <a:pt x="4992" y="1496"/>
                    </a:lnTo>
                    <a:lnTo>
                      <a:pt x="4879" y="1394"/>
                    </a:lnTo>
                    <a:lnTo>
                      <a:pt x="4778" y="1298"/>
                    </a:lnTo>
                    <a:cubicBezTo>
                      <a:pt x="4749" y="1248"/>
                      <a:pt x="4721" y="1198"/>
                      <a:pt x="4692" y="1148"/>
                    </a:cubicBezTo>
                    <a:lnTo>
                      <a:pt x="4746" y="1130"/>
                    </a:lnTo>
                    <a:cubicBezTo>
                      <a:pt x="4758" y="1138"/>
                      <a:pt x="4771" y="1145"/>
                      <a:pt x="4783" y="1153"/>
                    </a:cubicBezTo>
                    <a:lnTo>
                      <a:pt x="4847" y="1174"/>
                    </a:lnTo>
                    <a:cubicBezTo>
                      <a:pt x="4865" y="1180"/>
                      <a:pt x="4883" y="1187"/>
                      <a:pt x="4901" y="1193"/>
                    </a:cubicBezTo>
                    <a:cubicBezTo>
                      <a:pt x="4921" y="1198"/>
                      <a:pt x="4940" y="1204"/>
                      <a:pt x="4960" y="1209"/>
                    </a:cubicBezTo>
                    <a:cubicBezTo>
                      <a:pt x="4953" y="1218"/>
                      <a:pt x="4945" y="1226"/>
                      <a:pt x="4938" y="1235"/>
                    </a:cubicBezTo>
                    <a:lnTo>
                      <a:pt x="5099" y="1288"/>
                    </a:lnTo>
                    <a:lnTo>
                      <a:pt x="5206" y="1288"/>
                    </a:lnTo>
                    <a:lnTo>
                      <a:pt x="5345" y="1285"/>
                    </a:lnTo>
                    <a:lnTo>
                      <a:pt x="5506" y="1280"/>
                    </a:lnTo>
                    <a:lnTo>
                      <a:pt x="5672" y="1280"/>
                    </a:lnTo>
                    <a:lnTo>
                      <a:pt x="5838" y="1280"/>
                    </a:lnTo>
                    <a:lnTo>
                      <a:pt x="5994" y="1280"/>
                    </a:lnTo>
                    <a:lnTo>
                      <a:pt x="6133" y="1288"/>
                    </a:lnTo>
                    <a:lnTo>
                      <a:pt x="6240" y="1293"/>
                    </a:lnTo>
                    <a:cubicBezTo>
                      <a:pt x="6265" y="1297"/>
                      <a:pt x="6290" y="1300"/>
                      <a:pt x="6315" y="1304"/>
                    </a:cubicBezTo>
                    <a:lnTo>
                      <a:pt x="6395" y="1328"/>
                    </a:lnTo>
                    <a:cubicBezTo>
                      <a:pt x="6411" y="1338"/>
                      <a:pt x="6427" y="1347"/>
                      <a:pt x="6443" y="1357"/>
                    </a:cubicBezTo>
                    <a:cubicBezTo>
                      <a:pt x="6452" y="1365"/>
                      <a:pt x="6461" y="1372"/>
                      <a:pt x="6470" y="1380"/>
                    </a:cubicBezTo>
                    <a:cubicBezTo>
                      <a:pt x="6477" y="1390"/>
                      <a:pt x="6485" y="1399"/>
                      <a:pt x="6492" y="1409"/>
                    </a:cubicBezTo>
                    <a:lnTo>
                      <a:pt x="6518" y="1441"/>
                    </a:lnTo>
                    <a:lnTo>
                      <a:pt x="6561" y="1478"/>
                    </a:lnTo>
                    <a:cubicBezTo>
                      <a:pt x="6572" y="1483"/>
                      <a:pt x="6582" y="1489"/>
                      <a:pt x="6593" y="1494"/>
                    </a:cubicBezTo>
                    <a:cubicBezTo>
                      <a:pt x="6607" y="1496"/>
                      <a:pt x="6622" y="1497"/>
                      <a:pt x="6636" y="1499"/>
                    </a:cubicBezTo>
                    <a:lnTo>
                      <a:pt x="6685" y="1502"/>
                    </a:lnTo>
                    <a:cubicBezTo>
                      <a:pt x="6703" y="1504"/>
                      <a:pt x="6720" y="1505"/>
                      <a:pt x="6738" y="1507"/>
                    </a:cubicBezTo>
                    <a:cubicBezTo>
                      <a:pt x="6756" y="1509"/>
                      <a:pt x="6774" y="1510"/>
                      <a:pt x="6792" y="1512"/>
                    </a:cubicBezTo>
                    <a:lnTo>
                      <a:pt x="6845" y="1565"/>
                    </a:lnTo>
                    <a:cubicBezTo>
                      <a:pt x="6856" y="1567"/>
                      <a:pt x="6866" y="1568"/>
                      <a:pt x="6877" y="1570"/>
                    </a:cubicBezTo>
                    <a:lnTo>
                      <a:pt x="6947" y="1570"/>
                    </a:lnTo>
                    <a:lnTo>
                      <a:pt x="7038" y="1576"/>
                    </a:lnTo>
                    <a:lnTo>
                      <a:pt x="7134" y="1576"/>
                    </a:lnTo>
                    <a:cubicBezTo>
                      <a:pt x="7164" y="1577"/>
                      <a:pt x="7195" y="1577"/>
                      <a:pt x="7225" y="1578"/>
                    </a:cubicBezTo>
                    <a:lnTo>
                      <a:pt x="7300" y="1581"/>
                    </a:lnTo>
                    <a:cubicBezTo>
                      <a:pt x="7331" y="1585"/>
                      <a:pt x="7361" y="1590"/>
                      <a:pt x="7392" y="1594"/>
                    </a:cubicBezTo>
                    <a:lnTo>
                      <a:pt x="7504" y="1610"/>
                    </a:lnTo>
                    <a:lnTo>
                      <a:pt x="7616" y="1623"/>
                    </a:lnTo>
                    <a:lnTo>
                      <a:pt x="7724" y="1636"/>
                    </a:lnTo>
                    <a:cubicBezTo>
                      <a:pt x="7754" y="1639"/>
                      <a:pt x="7785" y="1641"/>
                      <a:pt x="7815" y="1644"/>
                    </a:cubicBezTo>
                    <a:lnTo>
                      <a:pt x="7922" y="1647"/>
                    </a:lnTo>
                    <a:lnTo>
                      <a:pt x="8040" y="1647"/>
                    </a:lnTo>
                    <a:lnTo>
                      <a:pt x="8163" y="1644"/>
                    </a:lnTo>
                    <a:lnTo>
                      <a:pt x="8275" y="1644"/>
                    </a:lnTo>
                    <a:lnTo>
                      <a:pt x="8377" y="1652"/>
                    </a:lnTo>
                    <a:cubicBezTo>
                      <a:pt x="8386" y="1642"/>
                      <a:pt x="8395" y="1633"/>
                      <a:pt x="8404" y="1623"/>
                    </a:cubicBezTo>
                    <a:cubicBezTo>
                      <a:pt x="8418" y="1616"/>
                      <a:pt x="8433" y="1609"/>
                      <a:pt x="8447" y="1602"/>
                    </a:cubicBezTo>
                    <a:cubicBezTo>
                      <a:pt x="8461" y="1594"/>
                      <a:pt x="8476" y="1586"/>
                      <a:pt x="8490" y="1578"/>
                    </a:cubicBezTo>
                    <a:cubicBezTo>
                      <a:pt x="8499" y="1571"/>
                      <a:pt x="8507" y="1564"/>
                      <a:pt x="8516" y="1557"/>
                    </a:cubicBezTo>
                    <a:cubicBezTo>
                      <a:pt x="8525" y="1547"/>
                      <a:pt x="8534" y="1538"/>
                      <a:pt x="8543" y="1528"/>
                    </a:cubicBezTo>
                    <a:cubicBezTo>
                      <a:pt x="8545" y="1518"/>
                      <a:pt x="8546" y="1509"/>
                      <a:pt x="8548" y="1499"/>
                    </a:cubicBezTo>
                    <a:cubicBezTo>
                      <a:pt x="8546" y="1492"/>
                      <a:pt x="8545" y="1485"/>
                      <a:pt x="8543" y="1478"/>
                    </a:cubicBezTo>
                    <a:lnTo>
                      <a:pt x="8543" y="1454"/>
                    </a:lnTo>
                    <a:cubicBezTo>
                      <a:pt x="8545" y="1444"/>
                      <a:pt x="8546" y="1435"/>
                      <a:pt x="8548" y="1425"/>
                    </a:cubicBezTo>
                    <a:cubicBezTo>
                      <a:pt x="8555" y="1411"/>
                      <a:pt x="8563" y="1397"/>
                      <a:pt x="8570" y="1383"/>
                    </a:cubicBezTo>
                    <a:cubicBezTo>
                      <a:pt x="8590" y="1362"/>
                      <a:pt x="8609" y="1341"/>
                      <a:pt x="8629" y="1320"/>
                    </a:cubicBezTo>
                    <a:cubicBezTo>
                      <a:pt x="8652" y="1299"/>
                      <a:pt x="8675" y="1277"/>
                      <a:pt x="8698" y="1256"/>
                    </a:cubicBezTo>
                    <a:cubicBezTo>
                      <a:pt x="8714" y="1235"/>
                      <a:pt x="8731" y="1214"/>
                      <a:pt x="8747" y="1193"/>
                    </a:cubicBezTo>
                    <a:lnTo>
                      <a:pt x="8768" y="1148"/>
                    </a:lnTo>
                    <a:cubicBezTo>
                      <a:pt x="8775" y="1130"/>
                      <a:pt x="8783" y="1111"/>
                      <a:pt x="8790" y="1093"/>
                    </a:cubicBezTo>
                    <a:cubicBezTo>
                      <a:pt x="8793" y="1074"/>
                      <a:pt x="8797" y="1056"/>
                      <a:pt x="8800" y="1037"/>
                    </a:cubicBezTo>
                    <a:cubicBezTo>
                      <a:pt x="8807" y="1019"/>
                      <a:pt x="8815" y="1002"/>
                      <a:pt x="8822" y="984"/>
                    </a:cubicBezTo>
                    <a:cubicBezTo>
                      <a:pt x="8829" y="968"/>
                      <a:pt x="8836" y="953"/>
                      <a:pt x="8843" y="937"/>
                    </a:cubicBezTo>
                    <a:cubicBezTo>
                      <a:pt x="8852" y="924"/>
                      <a:pt x="8861" y="910"/>
                      <a:pt x="8870" y="897"/>
                    </a:cubicBezTo>
                    <a:cubicBezTo>
                      <a:pt x="8884" y="887"/>
                      <a:pt x="8899" y="878"/>
                      <a:pt x="8913" y="868"/>
                    </a:cubicBezTo>
                    <a:cubicBezTo>
                      <a:pt x="8929" y="858"/>
                      <a:pt x="8945" y="847"/>
                      <a:pt x="8961" y="837"/>
                    </a:cubicBezTo>
                    <a:lnTo>
                      <a:pt x="8993" y="802"/>
                    </a:lnTo>
                    <a:lnTo>
                      <a:pt x="9014" y="757"/>
                    </a:lnTo>
                    <a:lnTo>
                      <a:pt x="9014" y="723"/>
                    </a:lnTo>
                    <a:lnTo>
                      <a:pt x="9014" y="694"/>
                    </a:lnTo>
                    <a:cubicBezTo>
                      <a:pt x="9012" y="683"/>
                      <a:pt x="9011" y="673"/>
                      <a:pt x="9009" y="662"/>
                    </a:cubicBezTo>
                    <a:cubicBezTo>
                      <a:pt x="9007" y="652"/>
                      <a:pt x="9006" y="641"/>
                      <a:pt x="9004" y="631"/>
                    </a:cubicBezTo>
                    <a:cubicBezTo>
                      <a:pt x="9007" y="619"/>
                      <a:pt x="9011" y="606"/>
                      <a:pt x="9014" y="594"/>
                    </a:cubicBezTo>
                    <a:lnTo>
                      <a:pt x="8886" y="538"/>
                    </a:lnTo>
                    <a:lnTo>
                      <a:pt x="8757" y="478"/>
                    </a:lnTo>
                    <a:lnTo>
                      <a:pt x="8650" y="412"/>
                    </a:lnTo>
                    <a:cubicBezTo>
                      <a:pt x="8620" y="387"/>
                      <a:pt x="8589" y="363"/>
                      <a:pt x="8559" y="338"/>
                    </a:cubicBezTo>
                    <a:cubicBezTo>
                      <a:pt x="8534" y="310"/>
                      <a:pt x="8509" y="281"/>
                      <a:pt x="8484" y="253"/>
                    </a:cubicBezTo>
                    <a:cubicBezTo>
                      <a:pt x="8456" y="207"/>
                      <a:pt x="8427" y="162"/>
                      <a:pt x="8399" y="116"/>
                    </a:cubicBezTo>
                    <a:lnTo>
                      <a:pt x="8468" y="92"/>
                    </a:lnTo>
                    <a:cubicBezTo>
                      <a:pt x="8495" y="89"/>
                      <a:pt x="8521" y="85"/>
                      <a:pt x="8548" y="82"/>
                    </a:cubicBezTo>
                    <a:lnTo>
                      <a:pt x="8640" y="61"/>
                    </a:lnTo>
                    <a:lnTo>
                      <a:pt x="8698" y="3"/>
                    </a:lnTo>
                    <a:lnTo>
                      <a:pt x="877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14" name="Freeform 19">
                <a:extLst>
                  <a:ext uri="{FF2B5EF4-FFF2-40B4-BE49-F238E27FC236}">
                    <a16:creationId xmlns:a16="http://schemas.microsoft.com/office/drawing/2014/main" xmlns="" id="{567882B5-3A37-48A2-81D2-908617EC0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318" y="1512649"/>
                <a:ext cx="554512" cy="743794"/>
              </a:xfrm>
              <a:custGeom>
                <a:avLst/>
                <a:gdLst>
                  <a:gd name="T0" fmla="*/ 273 w 417"/>
                  <a:gd name="T1" fmla="*/ 17 h 560"/>
                  <a:gd name="T2" fmla="*/ 290 w 417"/>
                  <a:gd name="T3" fmla="*/ 37 h 560"/>
                  <a:gd name="T4" fmla="*/ 301 w 417"/>
                  <a:gd name="T5" fmla="*/ 61 h 560"/>
                  <a:gd name="T6" fmla="*/ 339 w 417"/>
                  <a:gd name="T7" fmla="*/ 92 h 560"/>
                  <a:gd name="T8" fmla="*/ 364 w 417"/>
                  <a:gd name="T9" fmla="*/ 121 h 560"/>
                  <a:gd name="T10" fmla="*/ 385 w 417"/>
                  <a:gd name="T11" fmla="*/ 160 h 560"/>
                  <a:gd name="T12" fmla="*/ 393 w 417"/>
                  <a:gd name="T13" fmla="*/ 224 h 560"/>
                  <a:gd name="T14" fmla="*/ 402 w 417"/>
                  <a:gd name="T15" fmla="*/ 251 h 560"/>
                  <a:gd name="T16" fmla="*/ 411 w 417"/>
                  <a:gd name="T17" fmla="*/ 272 h 560"/>
                  <a:gd name="T18" fmla="*/ 417 w 417"/>
                  <a:gd name="T19" fmla="*/ 292 h 560"/>
                  <a:gd name="T20" fmla="*/ 416 w 417"/>
                  <a:gd name="T21" fmla="*/ 321 h 560"/>
                  <a:gd name="T22" fmla="*/ 408 w 417"/>
                  <a:gd name="T23" fmla="*/ 365 h 560"/>
                  <a:gd name="T24" fmla="*/ 408 w 417"/>
                  <a:gd name="T25" fmla="*/ 400 h 560"/>
                  <a:gd name="T26" fmla="*/ 409 w 417"/>
                  <a:gd name="T27" fmla="*/ 426 h 560"/>
                  <a:gd name="T28" fmla="*/ 402 w 417"/>
                  <a:gd name="T29" fmla="*/ 448 h 560"/>
                  <a:gd name="T30" fmla="*/ 372 w 417"/>
                  <a:gd name="T31" fmla="*/ 474 h 560"/>
                  <a:gd name="T32" fmla="*/ 380 w 417"/>
                  <a:gd name="T33" fmla="*/ 510 h 560"/>
                  <a:gd name="T34" fmla="*/ 382 w 417"/>
                  <a:gd name="T35" fmla="*/ 521 h 560"/>
                  <a:gd name="T36" fmla="*/ 374 w 417"/>
                  <a:gd name="T37" fmla="*/ 539 h 560"/>
                  <a:gd name="T38" fmla="*/ 361 w 417"/>
                  <a:gd name="T39" fmla="*/ 554 h 560"/>
                  <a:gd name="T40" fmla="*/ 336 w 417"/>
                  <a:gd name="T41" fmla="*/ 552 h 560"/>
                  <a:gd name="T42" fmla="*/ 288 w 417"/>
                  <a:gd name="T43" fmla="*/ 539 h 560"/>
                  <a:gd name="T44" fmla="*/ 232 w 417"/>
                  <a:gd name="T45" fmla="*/ 526 h 560"/>
                  <a:gd name="T46" fmla="*/ 179 w 417"/>
                  <a:gd name="T47" fmla="*/ 512 h 560"/>
                  <a:gd name="T48" fmla="*/ 141 w 417"/>
                  <a:gd name="T49" fmla="*/ 494 h 560"/>
                  <a:gd name="T50" fmla="*/ 130 w 417"/>
                  <a:gd name="T51" fmla="*/ 474 h 560"/>
                  <a:gd name="T52" fmla="*/ 130 w 417"/>
                  <a:gd name="T53" fmla="*/ 457 h 560"/>
                  <a:gd name="T54" fmla="*/ 115 w 417"/>
                  <a:gd name="T55" fmla="*/ 431 h 560"/>
                  <a:gd name="T56" fmla="*/ 75 w 417"/>
                  <a:gd name="T57" fmla="*/ 390 h 560"/>
                  <a:gd name="T58" fmla="*/ 36 w 417"/>
                  <a:gd name="T59" fmla="*/ 352 h 560"/>
                  <a:gd name="T60" fmla="*/ 12 w 417"/>
                  <a:gd name="T61" fmla="*/ 307 h 560"/>
                  <a:gd name="T62" fmla="*/ 0 w 417"/>
                  <a:gd name="T63" fmla="*/ 248 h 560"/>
                  <a:gd name="T64" fmla="*/ 4 w 417"/>
                  <a:gd name="T65" fmla="*/ 187 h 560"/>
                  <a:gd name="T66" fmla="*/ 20 w 417"/>
                  <a:gd name="T67" fmla="*/ 135 h 560"/>
                  <a:gd name="T68" fmla="*/ 26 w 417"/>
                  <a:gd name="T69" fmla="*/ 105 h 560"/>
                  <a:gd name="T70" fmla="*/ 39 w 417"/>
                  <a:gd name="T71" fmla="*/ 101 h 560"/>
                  <a:gd name="T72" fmla="*/ 51 w 417"/>
                  <a:gd name="T73" fmla="*/ 84 h 560"/>
                  <a:gd name="T74" fmla="*/ 62 w 417"/>
                  <a:gd name="T75" fmla="*/ 70 h 560"/>
                  <a:gd name="T76" fmla="*/ 104 w 417"/>
                  <a:gd name="T77" fmla="*/ 51 h 560"/>
                  <a:gd name="T78" fmla="*/ 128 w 417"/>
                  <a:gd name="T79" fmla="*/ 40 h 560"/>
                  <a:gd name="T80" fmla="*/ 141 w 417"/>
                  <a:gd name="T81" fmla="*/ 25 h 560"/>
                  <a:gd name="T82" fmla="*/ 154 w 417"/>
                  <a:gd name="T83" fmla="*/ 27 h 560"/>
                  <a:gd name="T84" fmla="*/ 163 w 417"/>
                  <a:gd name="T85" fmla="*/ 25 h 560"/>
                  <a:gd name="T86" fmla="*/ 166 w 417"/>
                  <a:gd name="T87" fmla="*/ 18 h 560"/>
                  <a:gd name="T88" fmla="*/ 171 w 417"/>
                  <a:gd name="T89" fmla="*/ 16 h 560"/>
                  <a:gd name="T90" fmla="*/ 181 w 417"/>
                  <a:gd name="T91" fmla="*/ 13 h 560"/>
                  <a:gd name="T92" fmla="*/ 207 w 417"/>
                  <a:gd name="T93" fmla="*/ 5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7" h="560">
                    <a:moveTo>
                      <a:pt x="220" y="0"/>
                    </a:moveTo>
                    <a:lnTo>
                      <a:pt x="273" y="17"/>
                    </a:lnTo>
                    <a:lnTo>
                      <a:pt x="284" y="25"/>
                    </a:lnTo>
                    <a:lnTo>
                      <a:pt x="290" y="37"/>
                    </a:lnTo>
                    <a:lnTo>
                      <a:pt x="295" y="48"/>
                    </a:lnTo>
                    <a:lnTo>
                      <a:pt x="301" y="61"/>
                    </a:lnTo>
                    <a:lnTo>
                      <a:pt x="306" y="73"/>
                    </a:lnTo>
                    <a:lnTo>
                      <a:pt x="339" y="92"/>
                    </a:lnTo>
                    <a:lnTo>
                      <a:pt x="351" y="104"/>
                    </a:lnTo>
                    <a:lnTo>
                      <a:pt x="364" y="121"/>
                    </a:lnTo>
                    <a:lnTo>
                      <a:pt x="376" y="140"/>
                    </a:lnTo>
                    <a:lnTo>
                      <a:pt x="385" y="160"/>
                    </a:lnTo>
                    <a:lnTo>
                      <a:pt x="393" y="175"/>
                    </a:lnTo>
                    <a:lnTo>
                      <a:pt x="393" y="224"/>
                    </a:lnTo>
                    <a:lnTo>
                      <a:pt x="396" y="240"/>
                    </a:lnTo>
                    <a:lnTo>
                      <a:pt x="402" y="251"/>
                    </a:lnTo>
                    <a:lnTo>
                      <a:pt x="407" y="262"/>
                    </a:lnTo>
                    <a:lnTo>
                      <a:pt x="411" y="272"/>
                    </a:lnTo>
                    <a:lnTo>
                      <a:pt x="415" y="281"/>
                    </a:lnTo>
                    <a:lnTo>
                      <a:pt x="417" y="292"/>
                    </a:lnTo>
                    <a:lnTo>
                      <a:pt x="417" y="305"/>
                    </a:lnTo>
                    <a:lnTo>
                      <a:pt x="416" y="321"/>
                    </a:lnTo>
                    <a:lnTo>
                      <a:pt x="412" y="343"/>
                    </a:lnTo>
                    <a:lnTo>
                      <a:pt x="408" y="365"/>
                    </a:lnTo>
                    <a:lnTo>
                      <a:pt x="408" y="385"/>
                    </a:lnTo>
                    <a:lnTo>
                      <a:pt x="408" y="400"/>
                    </a:lnTo>
                    <a:lnTo>
                      <a:pt x="409" y="413"/>
                    </a:lnTo>
                    <a:lnTo>
                      <a:pt x="409" y="426"/>
                    </a:lnTo>
                    <a:lnTo>
                      <a:pt x="407" y="437"/>
                    </a:lnTo>
                    <a:lnTo>
                      <a:pt x="402" y="448"/>
                    </a:lnTo>
                    <a:lnTo>
                      <a:pt x="390" y="460"/>
                    </a:lnTo>
                    <a:lnTo>
                      <a:pt x="372" y="474"/>
                    </a:lnTo>
                    <a:lnTo>
                      <a:pt x="372" y="508"/>
                    </a:lnTo>
                    <a:lnTo>
                      <a:pt x="380" y="510"/>
                    </a:lnTo>
                    <a:lnTo>
                      <a:pt x="382" y="514"/>
                    </a:lnTo>
                    <a:lnTo>
                      <a:pt x="382" y="521"/>
                    </a:lnTo>
                    <a:lnTo>
                      <a:pt x="382" y="530"/>
                    </a:lnTo>
                    <a:lnTo>
                      <a:pt x="374" y="539"/>
                    </a:lnTo>
                    <a:lnTo>
                      <a:pt x="369" y="547"/>
                    </a:lnTo>
                    <a:lnTo>
                      <a:pt x="361" y="554"/>
                    </a:lnTo>
                    <a:lnTo>
                      <a:pt x="352" y="560"/>
                    </a:lnTo>
                    <a:lnTo>
                      <a:pt x="336" y="552"/>
                    </a:lnTo>
                    <a:lnTo>
                      <a:pt x="314" y="545"/>
                    </a:lnTo>
                    <a:lnTo>
                      <a:pt x="288" y="539"/>
                    </a:lnTo>
                    <a:lnTo>
                      <a:pt x="260" y="532"/>
                    </a:lnTo>
                    <a:lnTo>
                      <a:pt x="232" y="526"/>
                    </a:lnTo>
                    <a:lnTo>
                      <a:pt x="205" y="519"/>
                    </a:lnTo>
                    <a:lnTo>
                      <a:pt x="179" y="512"/>
                    </a:lnTo>
                    <a:lnTo>
                      <a:pt x="158" y="503"/>
                    </a:lnTo>
                    <a:lnTo>
                      <a:pt x="141" y="494"/>
                    </a:lnTo>
                    <a:lnTo>
                      <a:pt x="132" y="481"/>
                    </a:lnTo>
                    <a:lnTo>
                      <a:pt x="130" y="474"/>
                    </a:lnTo>
                    <a:lnTo>
                      <a:pt x="130" y="465"/>
                    </a:lnTo>
                    <a:lnTo>
                      <a:pt x="130" y="457"/>
                    </a:lnTo>
                    <a:lnTo>
                      <a:pt x="128" y="451"/>
                    </a:lnTo>
                    <a:lnTo>
                      <a:pt x="115" y="431"/>
                    </a:lnTo>
                    <a:lnTo>
                      <a:pt x="96" y="411"/>
                    </a:lnTo>
                    <a:lnTo>
                      <a:pt x="75" y="390"/>
                    </a:lnTo>
                    <a:lnTo>
                      <a:pt x="53" y="371"/>
                    </a:lnTo>
                    <a:lnTo>
                      <a:pt x="36" y="352"/>
                    </a:lnTo>
                    <a:lnTo>
                      <a:pt x="22" y="332"/>
                    </a:lnTo>
                    <a:lnTo>
                      <a:pt x="12" y="307"/>
                    </a:lnTo>
                    <a:lnTo>
                      <a:pt x="4" y="279"/>
                    </a:lnTo>
                    <a:lnTo>
                      <a:pt x="0" y="248"/>
                    </a:lnTo>
                    <a:lnTo>
                      <a:pt x="0" y="216"/>
                    </a:lnTo>
                    <a:lnTo>
                      <a:pt x="4" y="187"/>
                    </a:lnTo>
                    <a:lnTo>
                      <a:pt x="11" y="158"/>
                    </a:lnTo>
                    <a:lnTo>
                      <a:pt x="20" y="135"/>
                    </a:lnTo>
                    <a:lnTo>
                      <a:pt x="33" y="116"/>
                    </a:lnTo>
                    <a:lnTo>
                      <a:pt x="26" y="105"/>
                    </a:lnTo>
                    <a:lnTo>
                      <a:pt x="30" y="105"/>
                    </a:lnTo>
                    <a:lnTo>
                      <a:pt x="39" y="101"/>
                    </a:lnTo>
                    <a:lnTo>
                      <a:pt x="45" y="93"/>
                    </a:lnTo>
                    <a:lnTo>
                      <a:pt x="51" y="84"/>
                    </a:lnTo>
                    <a:lnTo>
                      <a:pt x="56" y="77"/>
                    </a:lnTo>
                    <a:lnTo>
                      <a:pt x="62" y="70"/>
                    </a:lnTo>
                    <a:lnTo>
                      <a:pt x="83" y="59"/>
                    </a:lnTo>
                    <a:lnTo>
                      <a:pt x="104" y="51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32" y="24"/>
                    </a:lnTo>
                    <a:lnTo>
                      <a:pt x="141" y="25"/>
                    </a:lnTo>
                    <a:lnTo>
                      <a:pt x="148" y="26"/>
                    </a:lnTo>
                    <a:lnTo>
                      <a:pt x="154" y="27"/>
                    </a:lnTo>
                    <a:lnTo>
                      <a:pt x="162" y="30"/>
                    </a:lnTo>
                    <a:lnTo>
                      <a:pt x="163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7"/>
                    </a:lnTo>
                    <a:lnTo>
                      <a:pt x="171" y="16"/>
                    </a:lnTo>
                    <a:lnTo>
                      <a:pt x="175" y="15"/>
                    </a:lnTo>
                    <a:lnTo>
                      <a:pt x="181" y="13"/>
                    </a:lnTo>
                    <a:lnTo>
                      <a:pt x="194" y="9"/>
                    </a:lnTo>
                    <a:lnTo>
                      <a:pt x="207" y="5"/>
                    </a:lnTo>
                    <a:lnTo>
                      <a:pt x="2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5" name="Freeform 28">
                <a:extLst>
                  <a:ext uri="{FF2B5EF4-FFF2-40B4-BE49-F238E27FC236}">
                    <a16:creationId xmlns:a16="http://schemas.microsoft.com/office/drawing/2014/main" xmlns="" id="{4EF89DFB-4575-47C5-9F05-2ECEB8D7B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221" y="2265968"/>
                <a:ext cx="449091" cy="1324957"/>
              </a:xfrm>
              <a:custGeom>
                <a:avLst/>
                <a:gdLst>
                  <a:gd name="T0" fmla="*/ 83 w 323"/>
                  <a:gd name="T1" fmla="*/ 8 h 952"/>
                  <a:gd name="T2" fmla="*/ 95 w 323"/>
                  <a:gd name="T3" fmla="*/ 19 h 952"/>
                  <a:gd name="T4" fmla="*/ 91 w 323"/>
                  <a:gd name="T5" fmla="*/ 37 h 952"/>
                  <a:gd name="T6" fmla="*/ 88 w 323"/>
                  <a:gd name="T7" fmla="*/ 55 h 952"/>
                  <a:gd name="T8" fmla="*/ 88 w 323"/>
                  <a:gd name="T9" fmla="*/ 60 h 952"/>
                  <a:gd name="T10" fmla="*/ 96 w 323"/>
                  <a:gd name="T11" fmla="*/ 90 h 952"/>
                  <a:gd name="T12" fmla="*/ 110 w 323"/>
                  <a:gd name="T13" fmla="*/ 113 h 952"/>
                  <a:gd name="T14" fmla="*/ 118 w 323"/>
                  <a:gd name="T15" fmla="*/ 122 h 952"/>
                  <a:gd name="T16" fmla="*/ 141 w 323"/>
                  <a:gd name="T17" fmla="*/ 148 h 952"/>
                  <a:gd name="T18" fmla="*/ 148 w 323"/>
                  <a:gd name="T19" fmla="*/ 158 h 952"/>
                  <a:gd name="T20" fmla="*/ 174 w 323"/>
                  <a:gd name="T21" fmla="*/ 215 h 952"/>
                  <a:gd name="T22" fmla="*/ 198 w 323"/>
                  <a:gd name="T23" fmla="*/ 275 h 952"/>
                  <a:gd name="T24" fmla="*/ 219 w 323"/>
                  <a:gd name="T25" fmla="*/ 333 h 952"/>
                  <a:gd name="T26" fmla="*/ 236 w 323"/>
                  <a:gd name="T27" fmla="*/ 382 h 952"/>
                  <a:gd name="T28" fmla="*/ 246 w 323"/>
                  <a:gd name="T29" fmla="*/ 416 h 952"/>
                  <a:gd name="T30" fmla="*/ 250 w 323"/>
                  <a:gd name="T31" fmla="*/ 429 h 952"/>
                  <a:gd name="T32" fmla="*/ 264 w 323"/>
                  <a:gd name="T33" fmla="*/ 481 h 952"/>
                  <a:gd name="T34" fmla="*/ 279 w 323"/>
                  <a:gd name="T35" fmla="*/ 548 h 952"/>
                  <a:gd name="T36" fmla="*/ 292 w 323"/>
                  <a:gd name="T37" fmla="*/ 623 h 952"/>
                  <a:gd name="T38" fmla="*/ 302 w 323"/>
                  <a:gd name="T39" fmla="*/ 698 h 952"/>
                  <a:gd name="T40" fmla="*/ 312 w 323"/>
                  <a:gd name="T41" fmla="*/ 767 h 952"/>
                  <a:gd name="T42" fmla="*/ 319 w 323"/>
                  <a:gd name="T43" fmla="*/ 820 h 952"/>
                  <a:gd name="T44" fmla="*/ 323 w 323"/>
                  <a:gd name="T45" fmla="*/ 850 h 952"/>
                  <a:gd name="T46" fmla="*/ 273 w 323"/>
                  <a:gd name="T47" fmla="*/ 952 h 952"/>
                  <a:gd name="T48" fmla="*/ 178 w 323"/>
                  <a:gd name="T49" fmla="*/ 860 h 952"/>
                  <a:gd name="T50" fmla="*/ 165 w 323"/>
                  <a:gd name="T51" fmla="*/ 709 h 952"/>
                  <a:gd name="T52" fmla="*/ 158 w 323"/>
                  <a:gd name="T53" fmla="*/ 630 h 952"/>
                  <a:gd name="T54" fmla="*/ 152 w 323"/>
                  <a:gd name="T55" fmla="*/ 565 h 952"/>
                  <a:gd name="T56" fmla="*/ 147 w 323"/>
                  <a:gd name="T57" fmla="*/ 521 h 952"/>
                  <a:gd name="T58" fmla="*/ 145 w 323"/>
                  <a:gd name="T59" fmla="*/ 504 h 952"/>
                  <a:gd name="T60" fmla="*/ 137 w 323"/>
                  <a:gd name="T61" fmla="*/ 461 h 952"/>
                  <a:gd name="T62" fmla="*/ 127 w 323"/>
                  <a:gd name="T63" fmla="*/ 420 h 952"/>
                  <a:gd name="T64" fmla="*/ 118 w 323"/>
                  <a:gd name="T65" fmla="*/ 389 h 952"/>
                  <a:gd name="T66" fmla="*/ 115 w 323"/>
                  <a:gd name="T67" fmla="*/ 376 h 952"/>
                  <a:gd name="T68" fmla="*/ 58 w 323"/>
                  <a:gd name="T69" fmla="*/ 209 h 952"/>
                  <a:gd name="T70" fmla="*/ 48 w 323"/>
                  <a:gd name="T71" fmla="*/ 169 h 952"/>
                  <a:gd name="T72" fmla="*/ 46 w 323"/>
                  <a:gd name="T73" fmla="*/ 129 h 952"/>
                  <a:gd name="T74" fmla="*/ 48 w 323"/>
                  <a:gd name="T75" fmla="*/ 96 h 952"/>
                  <a:gd name="T76" fmla="*/ 49 w 323"/>
                  <a:gd name="T77" fmla="*/ 83 h 952"/>
                  <a:gd name="T78" fmla="*/ 26 w 323"/>
                  <a:gd name="T79" fmla="*/ 63 h 952"/>
                  <a:gd name="T80" fmla="*/ 8 w 323"/>
                  <a:gd name="T81" fmla="*/ 45 h 952"/>
                  <a:gd name="T82" fmla="*/ 0 w 323"/>
                  <a:gd name="T83" fmla="*/ 37 h 952"/>
                  <a:gd name="T84" fmla="*/ 17 w 323"/>
                  <a:gd name="T85" fmla="*/ 13 h 952"/>
                  <a:gd name="T86" fmla="*/ 24 w 323"/>
                  <a:gd name="T87" fmla="*/ 7 h 952"/>
                  <a:gd name="T88" fmla="*/ 53 w 323"/>
                  <a:gd name="T89" fmla="*/ 7 h 952"/>
                  <a:gd name="T90" fmla="*/ 66 w 323"/>
                  <a:gd name="T91" fmla="*/ 3 h 952"/>
                  <a:gd name="T92" fmla="*/ 69 w 323"/>
                  <a:gd name="T93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3" h="952">
                    <a:moveTo>
                      <a:pt x="69" y="0"/>
                    </a:moveTo>
                    <a:lnTo>
                      <a:pt x="83" y="8"/>
                    </a:lnTo>
                    <a:lnTo>
                      <a:pt x="91" y="15"/>
                    </a:lnTo>
                    <a:lnTo>
                      <a:pt x="95" y="19"/>
                    </a:lnTo>
                    <a:lnTo>
                      <a:pt x="95" y="21"/>
                    </a:lnTo>
                    <a:lnTo>
                      <a:pt x="91" y="37"/>
                    </a:lnTo>
                    <a:lnTo>
                      <a:pt x="90" y="48"/>
                    </a:lnTo>
                    <a:lnTo>
                      <a:pt x="88" y="55"/>
                    </a:lnTo>
                    <a:lnTo>
                      <a:pt x="88" y="59"/>
                    </a:lnTo>
                    <a:lnTo>
                      <a:pt x="88" y="60"/>
                    </a:lnTo>
                    <a:lnTo>
                      <a:pt x="92" y="73"/>
                    </a:lnTo>
                    <a:lnTo>
                      <a:pt x="96" y="90"/>
                    </a:lnTo>
                    <a:lnTo>
                      <a:pt x="104" y="103"/>
                    </a:lnTo>
                    <a:lnTo>
                      <a:pt x="110" y="113"/>
                    </a:lnTo>
                    <a:lnTo>
                      <a:pt x="115" y="121"/>
                    </a:lnTo>
                    <a:lnTo>
                      <a:pt x="118" y="122"/>
                    </a:lnTo>
                    <a:lnTo>
                      <a:pt x="132" y="138"/>
                    </a:lnTo>
                    <a:lnTo>
                      <a:pt x="141" y="148"/>
                    </a:lnTo>
                    <a:lnTo>
                      <a:pt x="147" y="156"/>
                    </a:lnTo>
                    <a:lnTo>
                      <a:pt x="148" y="158"/>
                    </a:lnTo>
                    <a:lnTo>
                      <a:pt x="161" y="186"/>
                    </a:lnTo>
                    <a:lnTo>
                      <a:pt x="174" y="215"/>
                    </a:lnTo>
                    <a:lnTo>
                      <a:pt x="187" y="245"/>
                    </a:lnTo>
                    <a:lnTo>
                      <a:pt x="198" y="275"/>
                    </a:lnTo>
                    <a:lnTo>
                      <a:pt x="209" y="305"/>
                    </a:lnTo>
                    <a:lnTo>
                      <a:pt x="219" y="333"/>
                    </a:lnTo>
                    <a:lnTo>
                      <a:pt x="228" y="359"/>
                    </a:lnTo>
                    <a:lnTo>
                      <a:pt x="236" y="382"/>
                    </a:lnTo>
                    <a:lnTo>
                      <a:pt x="241" y="402"/>
                    </a:lnTo>
                    <a:lnTo>
                      <a:pt x="246" y="416"/>
                    </a:lnTo>
                    <a:lnTo>
                      <a:pt x="249" y="425"/>
                    </a:lnTo>
                    <a:lnTo>
                      <a:pt x="250" y="429"/>
                    </a:lnTo>
                    <a:lnTo>
                      <a:pt x="258" y="452"/>
                    </a:lnTo>
                    <a:lnTo>
                      <a:pt x="264" y="481"/>
                    </a:lnTo>
                    <a:lnTo>
                      <a:pt x="272" y="513"/>
                    </a:lnTo>
                    <a:lnTo>
                      <a:pt x="279" y="548"/>
                    </a:lnTo>
                    <a:lnTo>
                      <a:pt x="285" y="586"/>
                    </a:lnTo>
                    <a:lnTo>
                      <a:pt x="292" y="623"/>
                    </a:lnTo>
                    <a:lnTo>
                      <a:pt x="297" y="662"/>
                    </a:lnTo>
                    <a:lnTo>
                      <a:pt x="302" y="698"/>
                    </a:lnTo>
                    <a:lnTo>
                      <a:pt x="307" y="735"/>
                    </a:lnTo>
                    <a:lnTo>
                      <a:pt x="312" y="767"/>
                    </a:lnTo>
                    <a:lnTo>
                      <a:pt x="315" y="795"/>
                    </a:lnTo>
                    <a:lnTo>
                      <a:pt x="319" y="820"/>
                    </a:lnTo>
                    <a:lnTo>
                      <a:pt x="320" y="838"/>
                    </a:lnTo>
                    <a:lnTo>
                      <a:pt x="323" y="850"/>
                    </a:lnTo>
                    <a:lnTo>
                      <a:pt x="323" y="854"/>
                    </a:lnTo>
                    <a:lnTo>
                      <a:pt x="273" y="952"/>
                    </a:lnTo>
                    <a:lnTo>
                      <a:pt x="182" y="879"/>
                    </a:lnTo>
                    <a:lnTo>
                      <a:pt x="178" y="860"/>
                    </a:lnTo>
                    <a:lnTo>
                      <a:pt x="171" y="798"/>
                    </a:lnTo>
                    <a:lnTo>
                      <a:pt x="165" y="709"/>
                    </a:lnTo>
                    <a:lnTo>
                      <a:pt x="162" y="668"/>
                    </a:lnTo>
                    <a:lnTo>
                      <a:pt x="158" y="630"/>
                    </a:lnTo>
                    <a:lnTo>
                      <a:pt x="156" y="596"/>
                    </a:lnTo>
                    <a:lnTo>
                      <a:pt x="152" y="565"/>
                    </a:lnTo>
                    <a:lnTo>
                      <a:pt x="149" y="540"/>
                    </a:lnTo>
                    <a:lnTo>
                      <a:pt x="147" y="521"/>
                    </a:lnTo>
                    <a:lnTo>
                      <a:pt x="145" y="509"/>
                    </a:lnTo>
                    <a:lnTo>
                      <a:pt x="145" y="504"/>
                    </a:lnTo>
                    <a:lnTo>
                      <a:pt x="141" y="483"/>
                    </a:lnTo>
                    <a:lnTo>
                      <a:pt x="137" y="461"/>
                    </a:lnTo>
                    <a:lnTo>
                      <a:pt x="132" y="439"/>
                    </a:lnTo>
                    <a:lnTo>
                      <a:pt x="127" y="420"/>
                    </a:lnTo>
                    <a:lnTo>
                      <a:pt x="122" y="402"/>
                    </a:lnTo>
                    <a:lnTo>
                      <a:pt x="118" y="389"/>
                    </a:lnTo>
                    <a:lnTo>
                      <a:pt x="115" y="380"/>
                    </a:lnTo>
                    <a:lnTo>
                      <a:pt x="115" y="376"/>
                    </a:lnTo>
                    <a:lnTo>
                      <a:pt x="86" y="288"/>
                    </a:lnTo>
                    <a:lnTo>
                      <a:pt x="58" y="209"/>
                    </a:lnTo>
                    <a:lnTo>
                      <a:pt x="52" y="190"/>
                    </a:lnTo>
                    <a:lnTo>
                      <a:pt x="48" y="169"/>
                    </a:lnTo>
                    <a:lnTo>
                      <a:pt x="47" y="148"/>
                    </a:lnTo>
                    <a:lnTo>
                      <a:pt x="46" y="129"/>
                    </a:lnTo>
                    <a:lnTo>
                      <a:pt x="47" y="111"/>
                    </a:lnTo>
                    <a:lnTo>
                      <a:pt x="48" y="96"/>
                    </a:lnTo>
                    <a:lnTo>
                      <a:pt x="48" y="87"/>
                    </a:lnTo>
                    <a:lnTo>
                      <a:pt x="49" y="83"/>
                    </a:lnTo>
                    <a:lnTo>
                      <a:pt x="38" y="73"/>
                    </a:lnTo>
                    <a:lnTo>
                      <a:pt x="26" y="63"/>
                    </a:lnTo>
                    <a:lnTo>
                      <a:pt x="16" y="52"/>
                    </a:lnTo>
                    <a:lnTo>
                      <a:pt x="8" y="45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9" y="24"/>
                    </a:lnTo>
                    <a:lnTo>
                      <a:pt x="17" y="13"/>
                    </a:lnTo>
                    <a:lnTo>
                      <a:pt x="21" y="10"/>
                    </a:lnTo>
                    <a:lnTo>
                      <a:pt x="24" y="7"/>
                    </a:lnTo>
                    <a:lnTo>
                      <a:pt x="40" y="8"/>
                    </a:lnTo>
                    <a:lnTo>
                      <a:pt x="53" y="7"/>
                    </a:lnTo>
                    <a:lnTo>
                      <a:pt x="61" y="6"/>
                    </a:lnTo>
                    <a:lnTo>
                      <a:pt x="66" y="3"/>
                    </a:lnTo>
                    <a:lnTo>
                      <a:pt x="69" y="2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  <p:grpSp>
          <p:nvGrpSpPr>
            <p:cNvPr id="10" name="Group 137">
              <a:extLst>
                <a:ext uri="{FF2B5EF4-FFF2-40B4-BE49-F238E27FC236}">
                  <a16:creationId xmlns:a16="http://schemas.microsoft.com/office/drawing/2014/main" xmlns="" id="{53547B45-08F0-401A-91B5-51E507BBC86D}"/>
                </a:ext>
              </a:extLst>
            </p:cNvPr>
            <p:cNvGrpSpPr/>
            <p:nvPr/>
          </p:nvGrpSpPr>
          <p:grpSpPr>
            <a:xfrm>
              <a:off x="911314" y="1822937"/>
              <a:ext cx="2306669" cy="1009826"/>
              <a:chOff x="911314" y="1822937"/>
              <a:chExt cx="2306669" cy="1009826"/>
            </a:xfrm>
            <a:grpFill/>
          </p:grpSpPr>
          <p:sp>
            <p:nvSpPr>
              <p:cNvPr id="11" name="Freeform 46">
                <a:extLst>
                  <a:ext uri="{FF2B5EF4-FFF2-40B4-BE49-F238E27FC236}">
                    <a16:creationId xmlns:a16="http://schemas.microsoft.com/office/drawing/2014/main" xmlns="" id="{B4CE11FA-6BB0-4DDA-AFA3-E6B3B62B4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314" y="2573932"/>
                <a:ext cx="184880" cy="258831"/>
              </a:xfrm>
              <a:custGeom>
                <a:avLst/>
                <a:gdLst>
                  <a:gd name="T0" fmla="*/ 115 w 149"/>
                  <a:gd name="T1" fmla="*/ 0 h 209"/>
                  <a:gd name="T2" fmla="*/ 128 w 149"/>
                  <a:gd name="T3" fmla="*/ 19 h 209"/>
                  <a:gd name="T4" fmla="*/ 137 w 149"/>
                  <a:gd name="T5" fmla="*/ 39 h 209"/>
                  <a:gd name="T6" fmla="*/ 142 w 149"/>
                  <a:gd name="T7" fmla="*/ 55 h 209"/>
                  <a:gd name="T8" fmla="*/ 146 w 149"/>
                  <a:gd name="T9" fmla="*/ 70 h 209"/>
                  <a:gd name="T10" fmla="*/ 147 w 149"/>
                  <a:gd name="T11" fmla="*/ 79 h 209"/>
                  <a:gd name="T12" fmla="*/ 149 w 149"/>
                  <a:gd name="T13" fmla="*/ 83 h 209"/>
                  <a:gd name="T14" fmla="*/ 146 w 149"/>
                  <a:gd name="T15" fmla="*/ 99 h 209"/>
                  <a:gd name="T16" fmla="*/ 142 w 149"/>
                  <a:gd name="T17" fmla="*/ 117 h 209"/>
                  <a:gd name="T18" fmla="*/ 138 w 149"/>
                  <a:gd name="T19" fmla="*/ 133 h 209"/>
                  <a:gd name="T20" fmla="*/ 133 w 149"/>
                  <a:gd name="T21" fmla="*/ 146 h 209"/>
                  <a:gd name="T22" fmla="*/ 131 w 149"/>
                  <a:gd name="T23" fmla="*/ 155 h 209"/>
                  <a:gd name="T24" fmla="*/ 129 w 149"/>
                  <a:gd name="T25" fmla="*/ 158 h 209"/>
                  <a:gd name="T26" fmla="*/ 118 w 149"/>
                  <a:gd name="T27" fmla="*/ 178 h 209"/>
                  <a:gd name="T28" fmla="*/ 107 w 149"/>
                  <a:gd name="T29" fmla="*/ 193 h 209"/>
                  <a:gd name="T30" fmla="*/ 97 w 149"/>
                  <a:gd name="T31" fmla="*/ 202 h 209"/>
                  <a:gd name="T32" fmla="*/ 88 w 149"/>
                  <a:gd name="T33" fmla="*/ 207 h 209"/>
                  <a:gd name="T34" fmla="*/ 79 w 149"/>
                  <a:gd name="T35" fmla="*/ 209 h 209"/>
                  <a:gd name="T36" fmla="*/ 72 w 149"/>
                  <a:gd name="T37" fmla="*/ 209 h 209"/>
                  <a:gd name="T38" fmla="*/ 67 w 149"/>
                  <a:gd name="T39" fmla="*/ 208 h 209"/>
                  <a:gd name="T40" fmla="*/ 66 w 149"/>
                  <a:gd name="T41" fmla="*/ 207 h 209"/>
                  <a:gd name="T42" fmla="*/ 42 w 149"/>
                  <a:gd name="T43" fmla="*/ 185 h 209"/>
                  <a:gd name="T44" fmla="*/ 26 w 149"/>
                  <a:gd name="T45" fmla="*/ 163 h 209"/>
                  <a:gd name="T46" fmla="*/ 14 w 149"/>
                  <a:gd name="T47" fmla="*/ 139 h 209"/>
                  <a:gd name="T48" fmla="*/ 8 w 149"/>
                  <a:gd name="T49" fmla="*/ 119 h 209"/>
                  <a:gd name="T50" fmla="*/ 4 w 149"/>
                  <a:gd name="T51" fmla="*/ 101 h 209"/>
                  <a:gd name="T52" fmla="*/ 4 w 149"/>
                  <a:gd name="T53" fmla="*/ 85 h 209"/>
                  <a:gd name="T54" fmla="*/ 4 w 149"/>
                  <a:gd name="T55" fmla="*/ 76 h 209"/>
                  <a:gd name="T56" fmla="*/ 4 w 149"/>
                  <a:gd name="T57" fmla="*/ 72 h 209"/>
                  <a:gd name="T58" fmla="*/ 0 w 149"/>
                  <a:gd name="T59" fmla="*/ 6 h 209"/>
                  <a:gd name="T60" fmla="*/ 6 w 149"/>
                  <a:gd name="T61" fmla="*/ 32 h 209"/>
                  <a:gd name="T62" fmla="*/ 13 w 149"/>
                  <a:gd name="T63" fmla="*/ 50 h 209"/>
                  <a:gd name="T64" fmla="*/ 19 w 149"/>
                  <a:gd name="T65" fmla="*/ 63 h 209"/>
                  <a:gd name="T66" fmla="*/ 26 w 149"/>
                  <a:gd name="T67" fmla="*/ 70 h 209"/>
                  <a:gd name="T68" fmla="*/ 31 w 149"/>
                  <a:gd name="T69" fmla="*/ 73 h 209"/>
                  <a:gd name="T70" fmla="*/ 35 w 149"/>
                  <a:gd name="T71" fmla="*/ 76 h 209"/>
                  <a:gd name="T72" fmla="*/ 36 w 149"/>
                  <a:gd name="T73" fmla="*/ 76 h 209"/>
                  <a:gd name="T74" fmla="*/ 36 w 149"/>
                  <a:gd name="T75" fmla="*/ 85 h 209"/>
                  <a:gd name="T76" fmla="*/ 42 w 149"/>
                  <a:gd name="T77" fmla="*/ 88 h 209"/>
                  <a:gd name="T78" fmla="*/ 52 w 149"/>
                  <a:gd name="T79" fmla="*/ 89 h 209"/>
                  <a:gd name="T80" fmla="*/ 62 w 149"/>
                  <a:gd name="T81" fmla="*/ 89 h 209"/>
                  <a:gd name="T82" fmla="*/ 70 w 149"/>
                  <a:gd name="T83" fmla="*/ 89 h 209"/>
                  <a:gd name="T84" fmla="*/ 72 w 149"/>
                  <a:gd name="T85" fmla="*/ 89 h 209"/>
                  <a:gd name="T86" fmla="*/ 88 w 149"/>
                  <a:gd name="T87" fmla="*/ 86 h 209"/>
                  <a:gd name="T88" fmla="*/ 98 w 149"/>
                  <a:gd name="T89" fmla="*/ 80 h 209"/>
                  <a:gd name="T90" fmla="*/ 107 w 149"/>
                  <a:gd name="T91" fmla="*/ 70 h 209"/>
                  <a:gd name="T92" fmla="*/ 112 w 149"/>
                  <a:gd name="T93" fmla="*/ 57 h 209"/>
                  <a:gd name="T94" fmla="*/ 115 w 149"/>
                  <a:gd name="T95" fmla="*/ 44 h 209"/>
                  <a:gd name="T96" fmla="*/ 116 w 149"/>
                  <a:gd name="T97" fmla="*/ 31 h 209"/>
                  <a:gd name="T98" fmla="*/ 116 w 149"/>
                  <a:gd name="T99" fmla="*/ 19 h 209"/>
                  <a:gd name="T100" fmla="*/ 116 w 149"/>
                  <a:gd name="T101" fmla="*/ 9 h 209"/>
                  <a:gd name="T102" fmla="*/ 116 w 149"/>
                  <a:gd name="T103" fmla="*/ 2 h 209"/>
                  <a:gd name="T104" fmla="*/ 115 w 149"/>
                  <a:gd name="T10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9" h="209">
                    <a:moveTo>
                      <a:pt x="115" y="0"/>
                    </a:moveTo>
                    <a:lnTo>
                      <a:pt x="128" y="19"/>
                    </a:lnTo>
                    <a:lnTo>
                      <a:pt x="137" y="39"/>
                    </a:lnTo>
                    <a:lnTo>
                      <a:pt x="142" y="55"/>
                    </a:lnTo>
                    <a:lnTo>
                      <a:pt x="146" y="70"/>
                    </a:lnTo>
                    <a:lnTo>
                      <a:pt x="147" y="79"/>
                    </a:lnTo>
                    <a:lnTo>
                      <a:pt x="149" y="83"/>
                    </a:lnTo>
                    <a:lnTo>
                      <a:pt x="146" y="99"/>
                    </a:lnTo>
                    <a:lnTo>
                      <a:pt x="142" y="117"/>
                    </a:lnTo>
                    <a:lnTo>
                      <a:pt x="138" y="133"/>
                    </a:lnTo>
                    <a:lnTo>
                      <a:pt x="133" y="146"/>
                    </a:lnTo>
                    <a:lnTo>
                      <a:pt x="131" y="155"/>
                    </a:lnTo>
                    <a:lnTo>
                      <a:pt x="129" y="158"/>
                    </a:lnTo>
                    <a:lnTo>
                      <a:pt x="118" y="178"/>
                    </a:lnTo>
                    <a:lnTo>
                      <a:pt x="107" y="193"/>
                    </a:lnTo>
                    <a:lnTo>
                      <a:pt x="97" y="202"/>
                    </a:lnTo>
                    <a:lnTo>
                      <a:pt x="88" y="207"/>
                    </a:lnTo>
                    <a:lnTo>
                      <a:pt x="79" y="209"/>
                    </a:lnTo>
                    <a:lnTo>
                      <a:pt x="72" y="209"/>
                    </a:lnTo>
                    <a:lnTo>
                      <a:pt x="67" y="208"/>
                    </a:lnTo>
                    <a:lnTo>
                      <a:pt x="66" y="207"/>
                    </a:lnTo>
                    <a:lnTo>
                      <a:pt x="42" y="185"/>
                    </a:lnTo>
                    <a:lnTo>
                      <a:pt x="26" y="163"/>
                    </a:lnTo>
                    <a:lnTo>
                      <a:pt x="14" y="139"/>
                    </a:lnTo>
                    <a:lnTo>
                      <a:pt x="8" y="119"/>
                    </a:lnTo>
                    <a:lnTo>
                      <a:pt x="4" y="101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4" y="72"/>
                    </a:lnTo>
                    <a:lnTo>
                      <a:pt x="0" y="6"/>
                    </a:lnTo>
                    <a:lnTo>
                      <a:pt x="6" y="32"/>
                    </a:lnTo>
                    <a:lnTo>
                      <a:pt x="13" y="50"/>
                    </a:lnTo>
                    <a:lnTo>
                      <a:pt x="19" y="63"/>
                    </a:lnTo>
                    <a:lnTo>
                      <a:pt x="26" y="70"/>
                    </a:lnTo>
                    <a:lnTo>
                      <a:pt x="31" y="73"/>
                    </a:lnTo>
                    <a:lnTo>
                      <a:pt x="35" y="76"/>
                    </a:lnTo>
                    <a:lnTo>
                      <a:pt x="36" y="76"/>
                    </a:lnTo>
                    <a:lnTo>
                      <a:pt x="36" y="85"/>
                    </a:lnTo>
                    <a:lnTo>
                      <a:pt x="42" y="88"/>
                    </a:lnTo>
                    <a:lnTo>
                      <a:pt x="52" y="89"/>
                    </a:lnTo>
                    <a:lnTo>
                      <a:pt x="62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88" y="86"/>
                    </a:lnTo>
                    <a:lnTo>
                      <a:pt x="98" y="80"/>
                    </a:lnTo>
                    <a:lnTo>
                      <a:pt x="107" y="70"/>
                    </a:lnTo>
                    <a:lnTo>
                      <a:pt x="112" y="57"/>
                    </a:lnTo>
                    <a:lnTo>
                      <a:pt x="115" y="44"/>
                    </a:lnTo>
                    <a:lnTo>
                      <a:pt x="116" y="31"/>
                    </a:lnTo>
                    <a:lnTo>
                      <a:pt x="116" y="19"/>
                    </a:lnTo>
                    <a:lnTo>
                      <a:pt x="116" y="9"/>
                    </a:lnTo>
                    <a:lnTo>
                      <a:pt x="116" y="2"/>
                    </a:lnTo>
                    <a:lnTo>
                      <a:pt x="11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2" name="Freeform 55">
                <a:extLst>
                  <a:ext uri="{FF2B5EF4-FFF2-40B4-BE49-F238E27FC236}">
                    <a16:creationId xmlns:a16="http://schemas.microsoft.com/office/drawing/2014/main" xmlns="" id="{63B0D8BB-5626-4EB6-8085-4FF403A29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447" y="1822937"/>
                <a:ext cx="203536" cy="186807"/>
              </a:xfrm>
              <a:custGeom>
                <a:avLst/>
                <a:gdLst>
                  <a:gd name="T0" fmla="*/ 11 w 145"/>
                  <a:gd name="T1" fmla="*/ 0 h 134"/>
                  <a:gd name="T2" fmla="*/ 30 w 145"/>
                  <a:gd name="T3" fmla="*/ 14 h 134"/>
                  <a:gd name="T4" fmla="*/ 51 w 145"/>
                  <a:gd name="T5" fmla="*/ 24 h 134"/>
                  <a:gd name="T6" fmla="*/ 71 w 145"/>
                  <a:gd name="T7" fmla="*/ 29 h 134"/>
                  <a:gd name="T8" fmla="*/ 92 w 145"/>
                  <a:gd name="T9" fmla="*/ 32 h 134"/>
                  <a:gd name="T10" fmla="*/ 110 w 145"/>
                  <a:gd name="T11" fmla="*/ 32 h 134"/>
                  <a:gd name="T12" fmla="*/ 126 w 145"/>
                  <a:gd name="T13" fmla="*/ 31 h 134"/>
                  <a:gd name="T14" fmla="*/ 135 w 145"/>
                  <a:gd name="T15" fmla="*/ 29 h 134"/>
                  <a:gd name="T16" fmla="*/ 139 w 145"/>
                  <a:gd name="T17" fmla="*/ 29 h 134"/>
                  <a:gd name="T18" fmla="*/ 138 w 145"/>
                  <a:gd name="T19" fmla="*/ 58 h 134"/>
                  <a:gd name="T20" fmla="*/ 139 w 145"/>
                  <a:gd name="T21" fmla="*/ 82 h 134"/>
                  <a:gd name="T22" fmla="*/ 141 w 145"/>
                  <a:gd name="T23" fmla="*/ 104 h 134"/>
                  <a:gd name="T24" fmla="*/ 143 w 145"/>
                  <a:gd name="T25" fmla="*/ 120 h 134"/>
                  <a:gd name="T26" fmla="*/ 145 w 145"/>
                  <a:gd name="T27" fmla="*/ 130 h 134"/>
                  <a:gd name="T28" fmla="*/ 145 w 145"/>
                  <a:gd name="T29" fmla="*/ 134 h 134"/>
                  <a:gd name="T30" fmla="*/ 106 w 145"/>
                  <a:gd name="T31" fmla="*/ 125 h 134"/>
                  <a:gd name="T32" fmla="*/ 75 w 145"/>
                  <a:gd name="T33" fmla="*/ 115 h 134"/>
                  <a:gd name="T34" fmla="*/ 51 w 145"/>
                  <a:gd name="T35" fmla="*/ 103 h 134"/>
                  <a:gd name="T36" fmla="*/ 33 w 145"/>
                  <a:gd name="T37" fmla="*/ 91 h 134"/>
                  <a:gd name="T38" fmla="*/ 20 w 145"/>
                  <a:gd name="T39" fmla="*/ 81 h 134"/>
                  <a:gd name="T40" fmla="*/ 11 w 145"/>
                  <a:gd name="T41" fmla="*/ 72 h 134"/>
                  <a:gd name="T42" fmla="*/ 4 w 145"/>
                  <a:gd name="T43" fmla="*/ 66 h 134"/>
                  <a:gd name="T44" fmla="*/ 2 w 145"/>
                  <a:gd name="T45" fmla="*/ 60 h 134"/>
                  <a:gd name="T46" fmla="*/ 0 w 145"/>
                  <a:gd name="T47" fmla="*/ 58 h 134"/>
                  <a:gd name="T48" fmla="*/ 11 w 145"/>
                  <a:gd name="T4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34">
                    <a:moveTo>
                      <a:pt x="11" y="0"/>
                    </a:moveTo>
                    <a:lnTo>
                      <a:pt x="30" y="14"/>
                    </a:lnTo>
                    <a:lnTo>
                      <a:pt x="51" y="24"/>
                    </a:lnTo>
                    <a:lnTo>
                      <a:pt x="71" y="29"/>
                    </a:lnTo>
                    <a:lnTo>
                      <a:pt x="92" y="32"/>
                    </a:lnTo>
                    <a:lnTo>
                      <a:pt x="110" y="32"/>
                    </a:lnTo>
                    <a:lnTo>
                      <a:pt x="126" y="31"/>
                    </a:lnTo>
                    <a:lnTo>
                      <a:pt x="135" y="29"/>
                    </a:lnTo>
                    <a:lnTo>
                      <a:pt x="139" y="29"/>
                    </a:lnTo>
                    <a:lnTo>
                      <a:pt x="138" y="58"/>
                    </a:lnTo>
                    <a:lnTo>
                      <a:pt x="139" y="82"/>
                    </a:lnTo>
                    <a:lnTo>
                      <a:pt x="141" y="104"/>
                    </a:lnTo>
                    <a:lnTo>
                      <a:pt x="143" y="120"/>
                    </a:lnTo>
                    <a:lnTo>
                      <a:pt x="145" y="130"/>
                    </a:lnTo>
                    <a:lnTo>
                      <a:pt x="145" y="134"/>
                    </a:lnTo>
                    <a:lnTo>
                      <a:pt x="106" y="125"/>
                    </a:lnTo>
                    <a:lnTo>
                      <a:pt x="75" y="115"/>
                    </a:lnTo>
                    <a:lnTo>
                      <a:pt x="51" y="103"/>
                    </a:lnTo>
                    <a:lnTo>
                      <a:pt x="33" y="91"/>
                    </a:lnTo>
                    <a:lnTo>
                      <a:pt x="20" y="81"/>
                    </a:lnTo>
                    <a:lnTo>
                      <a:pt x="11" y="72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Pembelian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Angsuran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566057" y="1469571"/>
            <a:ext cx="8824686" cy="48006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sng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</a:t>
            </a:r>
            <a:r>
              <a:rPr kumimoji="0" lang="en-US" sz="2800" b="0" i="0" u="sng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PT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Risa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membeli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Rp5.000.000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pada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tanggal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Januari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Pembayaran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pertama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Rp2.000.000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sisanya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diangsur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tanggal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31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Desember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3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12% per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59E66B22-71F1-4514-AD16-CCB8509F5BB3}"/>
              </a:ext>
            </a:extLst>
          </p:cNvPr>
          <p:cNvGrpSpPr/>
          <p:nvPr/>
        </p:nvGrpSpPr>
        <p:grpSpPr>
          <a:xfrm flipH="1">
            <a:off x="5283989" y="3903617"/>
            <a:ext cx="1871931" cy="1630888"/>
            <a:chOff x="4070449" y="2766517"/>
            <a:chExt cx="2346599" cy="2044434"/>
          </a:xfrm>
        </p:grpSpPr>
        <p:sp>
          <p:nvSpPr>
            <p:cNvPr id="9" name="Diagonal Stripe 18">
              <a:extLst>
                <a:ext uri="{FF2B5EF4-FFF2-40B4-BE49-F238E27FC236}">
                  <a16:creationId xmlns:a16="http://schemas.microsoft.com/office/drawing/2014/main" xmlns="" id="{CE20A4C5-93CC-4D36-B31C-016DF70794DF}"/>
                </a:ext>
              </a:extLst>
            </p:cNvPr>
            <p:cNvSpPr>
              <a:spLocks noChangeAspect="1"/>
            </p:cNvSpPr>
            <p:nvPr/>
          </p:nvSpPr>
          <p:spPr>
            <a:xfrm rot="18751434" flipH="1">
              <a:off x="4221563" y="3701472"/>
              <a:ext cx="1120838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59772" h="744371">
                  <a:moveTo>
                    <a:pt x="378735" y="332354"/>
                  </a:moveTo>
                  <a:cubicBezTo>
                    <a:pt x="382231" y="329029"/>
                    <a:pt x="386202" y="326061"/>
                    <a:pt x="391575" y="323831"/>
                  </a:cubicBezTo>
                  <a:cubicBezTo>
                    <a:pt x="404032" y="321528"/>
                    <a:pt x="409224" y="323623"/>
                    <a:pt x="417440" y="331318"/>
                  </a:cubicBezTo>
                  <a:cubicBezTo>
                    <a:pt x="428461" y="341866"/>
                    <a:pt x="433059" y="357495"/>
                    <a:pt x="429504" y="372385"/>
                  </a:cubicBezTo>
                  <a:cubicBezTo>
                    <a:pt x="429088" y="374125"/>
                    <a:pt x="428569" y="375825"/>
                    <a:pt x="427923" y="377465"/>
                  </a:cubicBezTo>
                  <a:lnTo>
                    <a:pt x="378735" y="332354"/>
                  </a:lnTo>
                  <a:close/>
                  <a:moveTo>
                    <a:pt x="260416" y="276780"/>
                  </a:moveTo>
                  <a:lnTo>
                    <a:pt x="304628" y="317326"/>
                  </a:lnTo>
                  <a:lnTo>
                    <a:pt x="304168" y="317442"/>
                  </a:lnTo>
                  <a:cubicBezTo>
                    <a:pt x="290503" y="320930"/>
                    <a:pt x="278790" y="316497"/>
                    <a:pt x="269792" y="307574"/>
                  </a:cubicBezTo>
                  <a:lnTo>
                    <a:pt x="269547" y="307865"/>
                  </a:lnTo>
                  <a:cubicBezTo>
                    <a:pt x="261831" y="299485"/>
                    <a:pt x="258455" y="288033"/>
                    <a:pt x="260416" y="276780"/>
                  </a:cubicBezTo>
                  <a:close/>
                  <a:moveTo>
                    <a:pt x="205111" y="226059"/>
                  </a:moveTo>
                  <a:lnTo>
                    <a:pt x="217849" y="237741"/>
                  </a:lnTo>
                  <a:cubicBezTo>
                    <a:pt x="213807" y="244973"/>
                    <a:pt x="208575" y="252910"/>
                    <a:pt x="206598" y="261191"/>
                  </a:cubicBezTo>
                  <a:cubicBezTo>
                    <a:pt x="198466" y="294406"/>
                    <a:pt x="204336" y="321834"/>
                    <a:pt x="234400" y="349511"/>
                  </a:cubicBezTo>
                  <a:cubicBezTo>
                    <a:pt x="255481" y="367415"/>
                    <a:pt x="283153" y="375547"/>
                    <a:pt x="310697" y="371933"/>
                  </a:cubicBezTo>
                  <a:cubicBezTo>
                    <a:pt x="324471" y="370126"/>
                    <a:pt x="337196" y="365103"/>
                    <a:pt x="348528" y="357586"/>
                  </a:cubicBezTo>
                  <a:lnTo>
                    <a:pt x="399081" y="403949"/>
                  </a:lnTo>
                  <a:cubicBezTo>
                    <a:pt x="384016" y="408155"/>
                    <a:pt x="367854" y="403876"/>
                    <a:pt x="356837" y="392768"/>
                  </a:cubicBezTo>
                  <a:lnTo>
                    <a:pt x="314643" y="434617"/>
                  </a:lnTo>
                  <a:cubicBezTo>
                    <a:pt x="340867" y="461056"/>
                    <a:pt x="379357" y="471213"/>
                    <a:pt x="415212" y="461156"/>
                  </a:cubicBezTo>
                  <a:cubicBezTo>
                    <a:pt x="426289" y="458049"/>
                    <a:pt x="436577" y="453163"/>
                    <a:pt x="445636" y="446643"/>
                  </a:cubicBezTo>
                  <a:lnTo>
                    <a:pt x="458458" y="458403"/>
                  </a:lnTo>
                  <a:lnTo>
                    <a:pt x="484827" y="429651"/>
                  </a:lnTo>
                  <a:lnTo>
                    <a:pt x="472962" y="418769"/>
                  </a:lnTo>
                  <a:cubicBezTo>
                    <a:pt x="479635" y="409048"/>
                    <a:pt x="484482" y="398018"/>
                    <a:pt x="487307" y="386184"/>
                  </a:cubicBezTo>
                  <a:cubicBezTo>
                    <a:pt x="495803" y="350599"/>
                    <a:pt x="484702" y="313234"/>
                    <a:pt x="458205" y="288148"/>
                  </a:cubicBezTo>
                  <a:lnTo>
                    <a:pt x="458365" y="287961"/>
                  </a:lnTo>
                  <a:cubicBezTo>
                    <a:pt x="458010" y="287660"/>
                    <a:pt x="457652" y="287362"/>
                    <a:pt x="457238" y="287133"/>
                  </a:cubicBezTo>
                  <a:lnTo>
                    <a:pt x="456855" y="286731"/>
                  </a:lnTo>
                  <a:lnTo>
                    <a:pt x="456789" y="286803"/>
                  </a:lnTo>
                  <a:cubicBezTo>
                    <a:pt x="435997" y="269986"/>
                    <a:pt x="407991" y="260836"/>
                    <a:pt x="382663" y="267770"/>
                  </a:cubicBezTo>
                  <a:cubicBezTo>
                    <a:pt x="366098" y="272306"/>
                    <a:pt x="351955" y="280465"/>
                    <a:pt x="337364" y="294414"/>
                  </a:cubicBezTo>
                  <a:lnTo>
                    <a:pt x="285048" y="246435"/>
                  </a:lnTo>
                  <a:lnTo>
                    <a:pt x="288103" y="245116"/>
                  </a:lnTo>
                  <a:cubicBezTo>
                    <a:pt x="301687" y="241306"/>
                    <a:pt x="316269" y="245154"/>
                    <a:pt x="326205" y="255171"/>
                  </a:cubicBezTo>
                  <a:lnTo>
                    <a:pt x="364189" y="217498"/>
                  </a:lnTo>
                  <a:cubicBezTo>
                    <a:pt x="340581" y="193696"/>
                    <a:pt x="305932" y="184553"/>
                    <a:pt x="273654" y="193607"/>
                  </a:cubicBezTo>
                  <a:cubicBezTo>
                    <a:pt x="262631" y="196699"/>
                    <a:pt x="252475" y="201748"/>
                    <a:pt x="243663" y="208482"/>
                  </a:cubicBezTo>
                  <a:lnTo>
                    <a:pt x="231479" y="197308"/>
                  </a:lnTo>
                  <a:lnTo>
                    <a:pt x="205111" y="226059"/>
                  </a:lnTo>
                  <a:close/>
                  <a:moveTo>
                    <a:pt x="0" y="190934"/>
                  </a:moveTo>
                  <a:cubicBezTo>
                    <a:pt x="86239" y="97561"/>
                    <a:pt x="119182" y="80735"/>
                    <a:pt x="243367" y="687"/>
                  </a:cubicBezTo>
                  <a:cubicBezTo>
                    <a:pt x="416987" y="-6545"/>
                    <a:pt x="635348" y="43550"/>
                    <a:pt x="704004" y="141585"/>
                  </a:cubicBezTo>
                  <a:cubicBezTo>
                    <a:pt x="772660" y="239621"/>
                    <a:pt x="799743" y="428944"/>
                    <a:pt x="655304" y="588900"/>
                  </a:cubicBezTo>
                  <a:cubicBezTo>
                    <a:pt x="505661" y="769866"/>
                    <a:pt x="320231" y="784759"/>
                    <a:pt x="187567" y="675408"/>
                  </a:cubicBezTo>
                  <a:cubicBezTo>
                    <a:pt x="79740" y="575950"/>
                    <a:pt x="27078" y="293885"/>
                    <a:pt x="0" y="1909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0" name="Diagonal Stripe 18">
              <a:extLst>
                <a:ext uri="{FF2B5EF4-FFF2-40B4-BE49-F238E27FC236}">
                  <a16:creationId xmlns:a16="http://schemas.microsoft.com/office/drawing/2014/main" xmlns="" id="{F0B49EEB-47EC-4016-9E5D-931DB2AD0927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1" name="Group 147">
              <a:extLst>
                <a:ext uri="{FF2B5EF4-FFF2-40B4-BE49-F238E27FC236}">
                  <a16:creationId xmlns:a16="http://schemas.microsoft.com/office/drawing/2014/main" xmlns="" id="{96640589-88B7-4478-B21E-5BDE75D959C0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2" name="Freeform 20">
                <a:extLst>
                  <a:ext uri="{FF2B5EF4-FFF2-40B4-BE49-F238E27FC236}">
                    <a16:creationId xmlns:a16="http://schemas.microsoft.com/office/drawing/2014/main" xmlns="" id="{569C7036-79F5-46C3-B4E0-56B85EEF90F0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xmlns="" id="{D2CB1457-1AAC-4E53-B449-1E16A4F5F8E1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xmlns="" id="{04B35E0A-C78D-456D-8A3D-9D257390DDCD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xmlns="" id="{5203FDCE-3D1A-465D-B87C-3DA5F2F46881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Pembelian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Angsuran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609600" y="1295400"/>
            <a:ext cx="10972800" cy="4967288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1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Januari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 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(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pembelian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)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Rp5.000.000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Utang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Rp3.000.000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Rp2.000.000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31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Desember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 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(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1)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Pembayaran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		Rp1.000.000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 12% x Rp3.000.000		</a:t>
            </a:r>
            <a:r>
              <a:rPr kumimoji="0" lang="en-US" sz="2400" b="0" i="0" u="sng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360.000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		Rp1.360.000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Utang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Rp1.000.000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360.000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Rp1.360.000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59E66B22-71F1-4514-AD16-CCB8509F5BB3}"/>
              </a:ext>
            </a:extLst>
          </p:cNvPr>
          <p:cNvGrpSpPr/>
          <p:nvPr/>
        </p:nvGrpSpPr>
        <p:grpSpPr>
          <a:xfrm flipH="1">
            <a:off x="9551190" y="2698931"/>
            <a:ext cx="1871931" cy="1630888"/>
            <a:chOff x="4070449" y="2766517"/>
            <a:chExt cx="2346599" cy="2044434"/>
          </a:xfrm>
        </p:grpSpPr>
        <p:sp>
          <p:nvSpPr>
            <p:cNvPr id="10" name="Diagonal Stripe 18">
              <a:extLst>
                <a:ext uri="{FF2B5EF4-FFF2-40B4-BE49-F238E27FC236}">
                  <a16:creationId xmlns:a16="http://schemas.microsoft.com/office/drawing/2014/main" xmlns="" id="{CE20A4C5-93CC-4D36-B31C-016DF70794DF}"/>
                </a:ext>
              </a:extLst>
            </p:cNvPr>
            <p:cNvSpPr>
              <a:spLocks noChangeAspect="1"/>
            </p:cNvSpPr>
            <p:nvPr/>
          </p:nvSpPr>
          <p:spPr>
            <a:xfrm rot="18751434" flipH="1">
              <a:off x="4221563" y="3701472"/>
              <a:ext cx="1120838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59772" h="744371">
                  <a:moveTo>
                    <a:pt x="378735" y="332354"/>
                  </a:moveTo>
                  <a:cubicBezTo>
                    <a:pt x="382231" y="329029"/>
                    <a:pt x="386202" y="326061"/>
                    <a:pt x="391575" y="323831"/>
                  </a:cubicBezTo>
                  <a:cubicBezTo>
                    <a:pt x="404032" y="321528"/>
                    <a:pt x="409224" y="323623"/>
                    <a:pt x="417440" y="331318"/>
                  </a:cubicBezTo>
                  <a:cubicBezTo>
                    <a:pt x="428461" y="341866"/>
                    <a:pt x="433059" y="357495"/>
                    <a:pt x="429504" y="372385"/>
                  </a:cubicBezTo>
                  <a:cubicBezTo>
                    <a:pt x="429088" y="374125"/>
                    <a:pt x="428569" y="375825"/>
                    <a:pt x="427923" y="377465"/>
                  </a:cubicBezTo>
                  <a:lnTo>
                    <a:pt x="378735" y="332354"/>
                  </a:lnTo>
                  <a:close/>
                  <a:moveTo>
                    <a:pt x="260416" y="276780"/>
                  </a:moveTo>
                  <a:lnTo>
                    <a:pt x="304628" y="317326"/>
                  </a:lnTo>
                  <a:lnTo>
                    <a:pt x="304168" y="317442"/>
                  </a:lnTo>
                  <a:cubicBezTo>
                    <a:pt x="290503" y="320930"/>
                    <a:pt x="278790" y="316497"/>
                    <a:pt x="269792" y="307574"/>
                  </a:cubicBezTo>
                  <a:lnTo>
                    <a:pt x="269547" y="307865"/>
                  </a:lnTo>
                  <a:cubicBezTo>
                    <a:pt x="261831" y="299485"/>
                    <a:pt x="258455" y="288033"/>
                    <a:pt x="260416" y="276780"/>
                  </a:cubicBezTo>
                  <a:close/>
                  <a:moveTo>
                    <a:pt x="205111" y="226059"/>
                  </a:moveTo>
                  <a:lnTo>
                    <a:pt x="217849" y="237741"/>
                  </a:lnTo>
                  <a:cubicBezTo>
                    <a:pt x="213807" y="244973"/>
                    <a:pt x="208575" y="252910"/>
                    <a:pt x="206598" y="261191"/>
                  </a:cubicBezTo>
                  <a:cubicBezTo>
                    <a:pt x="198466" y="294406"/>
                    <a:pt x="204336" y="321834"/>
                    <a:pt x="234400" y="349511"/>
                  </a:cubicBezTo>
                  <a:cubicBezTo>
                    <a:pt x="255481" y="367415"/>
                    <a:pt x="283153" y="375547"/>
                    <a:pt x="310697" y="371933"/>
                  </a:cubicBezTo>
                  <a:cubicBezTo>
                    <a:pt x="324471" y="370126"/>
                    <a:pt x="337196" y="365103"/>
                    <a:pt x="348528" y="357586"/>
                  </a:cubicBezTo>
                  <a:lnTo>
                    <a:pt x="399081" y="403949"/>
                  </a:lnTo>
                  <a:cubicBezTo>
                    <a:pt x="384016" y="408155"/>
                    <a:pt x="367854" y="403876"/>
                    <a:pt x="356837" y="392768"/>
                  </a:cubicBezTo>
                  <a:lnTo>
                    <a:pt x="314643" y="434617"/>
                  </a:lnTo>
                  <a:cubicBezTo>
                    <a:pt x="340867" y="461056"/>
                    <a:pt x="379357" y="471213"/>
                    <a:pt x="415212" y="461156"/>
                  </a:cubicBezTo>
                  <a:cubicBezTo>
                    <a:pt x="426289" y="458049"/>
                    <a:pt x="436577" y="453163"/>
                    <a:pt x="445636" y="446643"/>
                  </a:cubicBezTo>
                  <a:lnTo>
                    <a:pt x="458458" y="458403"/>
                  </a:lnTo>
                  <a:lnTo>
                    <a:pt x="484827" y="429651"/>
                  </a:lnTo>
                  <a:lnTo>
                    <a:pt x="472962" y="418769"/>
                  </a:lnTo>
                  <a:cubicBezTo>
                    <a:pt x="479635" y="409048"/>
                    <a:pt x="484482" y="398018"/>
                    <a:pt x="487307" y="386184"/>
                  </a:cubicBezTo>
                  <a:cubicBezTo>
                    <a:pt x="495803" y="350599"/>
                    <a:pt x="484702" y="313234"/>
                    <a:pt x="458205" y="288148"/>
                  </a:cubicBezTo>
                  <a:lnTo>
                    <a:pt x="458365" y="287961"/>
                  </a:lnTo>
                  <a:cubicBezTo>
                    <a:pt x="458010" y="287660"/>
                    <a:pt x="457652" y="287362"/>
                    <a:pt x="457238" y="287133"/>
                  </a:cubicBezTo>
                  <a:lnTo>
                    <a:pt x="456855" y="286731"/>
                  </a:lnTo>
                  <a:lnTo>
                    <a:pt x="456789" y="286803"/>
                  </a:lnTo>
                  <a:cubicBezTo>
                    <a:pt x="435997" y="269986"/>
                    <a:pt x="407991" y="260836"/>
                    <a:pt x="382663" y="267770"/>
                  </a:cubicBezTo>
                  <a:cubicBezTo>
                    <a:pt x="366098" y="272306"/>
                    <a:pt x="351955" y="280465"/>
                    <a:pt x="337364" y="294414"/>
                  </a:cubicBezTo>
                  <a:lnTo>
                    <a:pt x="285048" y="246435"/>
                  </a:lnTo>
                  <a:lnTo>
                    <a:pt x="288103" y="245116"/>
                  </a:lnTo>
                  <a:cubicBezTo>
                    <a:pt x="301687" y="241306"/>
                    <a:pt x="316269" y="245154"/>
                    <a:pt x="326205" y="255171"/>
                  </a:cubicBezTo>
                  <a:lnTo>
                    <a:pt x="364189" y="217498"/>
                  </a:lnTo>
                  <a:cubicBezTo>
                    <a:pt x="340581" y="193696"/>
                    <a:pt x="305932" y="184553"/>
                    <a:pt x="273654" y="193607"/>
                  </a:cubicBezTo>
                  <a:cubicBezTo>
                    <a:pt x="262631" y="196699"/>
                    <a:pt x="252475" y="201748"/>
                    <a:pt x="243663" y="208482"/>
                  </a:cubicBezTo>
                  <a:lnTo>
                    <a:pt x="231479" y="197308"/>
                  </a:lnTo>
                  <a:lnTo>
                    <a:pt x="205111" y="226059"/>
                  </a:lnTo>
                  <a:close/>
                  <a:moveTo>
                    <a:pt x="0" y="190934"/>
                  </a:moveTo>
                  <a:cubicBezTo>
                    <a:pt x="86239" y="97561"/>
                    <a:pt x="119182" y="80735"/>
                    <a:pt x="243367" y="687"/>
                  </a:cubicBezTo>
                  <a:cubicBezTo>
                    <a:pt x="416987" y="-6545"/>
                    <a:pt x="635348" y="43550"/>
                    <a:pt x="704004" y="141585"/>
                  </a:cubicBezTo>
                  <a:cubicBezTo>
                    <a:pt x="772660" y="239621"/>
                    <a:pt x="799743" y="428944"/>
                    <a:pt x="655304" y="588900"/>
                  </a:cubicBezTo>
                  <a:cubicBezTo>
                    <a:pt x="505661" y="769866"/>
                    <a:pt x="320231" y="784759"/>
                    <a:pt x="187567" y="675408"/>
                  </a:cubicBezTo>
                  <a:cubicBezTo>
                    <a:pt x="79740" y="575950"/>
                    <a:pt x="27078" y="293885"/>
                    <a:pt x="0" y="1909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1" name="Diagonal Stripe 18">
              <a:extLst>
                <a:ext uri="{FF2B5EF4-FFF2-40B4-BE49-F238E27FC236}">
                  <a16:creationId xmlns:a16="http://schemas.microsoft.com/office/drawing/2014/main" xmlns="" id="{F0B49EEB-47EC-4016-9E5D-931DB2AD0927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2" name="Group 147">
              <a:extLst>
                <a:ext uri="{FF2B5EF4-FFF2-40B4-BE49-F238E27FC236}">
                  <a16:creationId xmlns:a16="http://schemas.microsoft.com/office/drawing/2014/main" xmlns="" id="{96640589-88B7-4478-B21E-5BDE75D959C0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3" name="Freeform 20">
                <a:extLst>
                  <a:ext uri="{FF2B5EF4-FFF2-40B4-BE49-F238E27FC236}">
                    <a16:creationId xmlns:a16="http://schemas.microsoft.com/office/drawing/2014/main" xmlns="" id="{569C7036-79F5-46C3-B4E0-56B85EEF90F0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xmlns="" id="{D2CB1457-1AAC-4E53-B449-1E16A4F5F8E1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xmlns="" id="{04B35E0A-C78D-456D-8A3D-9D257390DDCD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xmlns="" id="{5203FDCE-3D1A-465D-B87C-3DA5F2F46881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Pembelian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Angsuran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>
          <a:xfrm>
            <a:off x="609600" y="1371600"/>
            <a:ext cx="10972800" cy="4167188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31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Desember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2016 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(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2)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Pembayaran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		Rp1.000.000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 12% x Rp2.000.000	</a:t>
            </a:r>
            <a:r>
              <a:rPr kumimoji="0" lang="en-US" sz="2800" b="0" i="0" u="sng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8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240.000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		Rp1.240.000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Utang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Rp1.000.000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240.000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Rp1.240.000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59E66B22-71F1-4514-AD16-CCB8509F5BB3}"/>
              </a:ext>
            </a:extLst>
          </p:cNvPr>
          <p:cNvGrpSpPr/>
          <p:nvPr/>
        </p:nvGrpSpPr>
        <p:grpSpPr>
          <a:xfrm flipH="1">
            <a:off x="9507647" y="2582817"/>
            <a:ext cx="1871931" cy="1630888"/>
            <a:chOff x="4070449" y="2766517"/>
            <a:chExt cx="2346599" cy="2044434"/>
          </a:xfrm>
        </p:grpSpPr>
        <p:sp>
          <p:nvSpPr>
            <p:cNvPr id="11" name="Diagonal Stripe 18">
              <a:extLst>
                <a:ext uri="{FF2B5EF4-FFF2-40B4-BE49-F238E27FC236}">
                  <a16:creationId xmlns:a16="http://schemas.microsoft.com/office/drawing/2014/main" xmlns="" id="{CE20A4C5-93CC-4D36-B31C-016DF70794DF}"/>
                </a:ext>
              </a:extLst>
            </p:cNvPr>
            <p:cNvSpPr>
              <a:spLocks noChangeAspect="1"/>
            </p:cNvSpPr>
            <p:nvPr/>
          </p:nvSpPr>
          <p:spPr>
            <a:xfrm rot="18751434" flipH="1">
              <a:off x="4221563" y="3701472"/>
              <a:ext cx="1120838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59772" h="744371">
                  <a:moveTo>
                    <a:pt x="378735" y="332354"/>
                  </a:moveTo>
                  <a:cubicBezTo>
                    <a:pt x="382231" y="329029"/>
                    <a:pt x="386202" y="326061"/>
                    <a:pt x="391575" y="323831"/>
                  </a:cubicBezTo>
                  <a:cubicBezTo>
                    <a:pt x="404032" y="321528"/>
                    <a:pt x="409224" y="323623"/>
                    <a:pt x="417440" y="331318"/>
                  </a:cubicBezTo>
                  <a:cubicBezTo>
                    <a:pt x="428461" y="341866"/>
                    <a:pt x="433059" y="357495"/>
                    <a:pt x="429504" y="372385"/>
                  </a:cubicBezTo>
                  <a:cubicBezTo>
                    <a:pt x="429088" y="374125"/>
                    <a:pt x="428569" y="375825"/>
                    <a:pt x="427923" y="377465"/>
                  </a:cubicBezTo>
                  <a:lnTo>
                    <a:pt x="378735" y="332354"/>
                  </a:lnTo>
                  <a:close/>
                  <a:moveTo>
                    <a:pt x="260416" y="276780"/>
                  </a:moveTo>
                  <a:lnTo>
                    <a:pt x="304628" y="317326"/>
                  </a:lnTo>
                  <a:lnTo>
                    <a:pt x="304168" y="317442"/>
                  </a:lnTo>
                  <a:cubicBezTo>
                    <a:pt x="290503" y="320930"/>
                    <a:pt x="278790" y="316497"/>
                    <a:pt x="269792" y="307574"/>
                  </a:cubicBezTo>
                  <a:lnTo>
                    <a:pt x="269547" y="307865"/>
                  </a:lnTo>
                  <a:cubicBezTo>
                    <a:pt x="261831" y="299485"/>
                    <a:pt x="258455" y="288033"/>
                    <a:pt x="260416" y="276780"/>
                  </a:cubicBezTo>
                  <a:close/>
                  <a:moveTo>
                    <a:pt x="205111" y="226059"/>
                  </a:moveTo>
                  <a:lnTo>
                    <a:pt x="217849" y="237741"/>
                  </a:lnTo>
                  <a:cubicBezTo>
                    <a:pt x="213807" y="244973"/>
                    <a:pt x="208575" y="252910"/>
                    <a:pt x="206598" y="261191"/>
                  </a:cubicBezTo>
                  <a:cubicBezTo>
                    <a:pt x="198466" y="294406"/>
                    <a:pt x="204336" y="321834"/>
                    <a:pt x="234400" y="349511"/>
                  </a:cubicBezTo>
                  <a:cubicBezTo>
                    <a:pt x="255481" y="367415"/>
                    <a:pt x="283153" y="375547"/>
                    <a:pt x="310697" y="371933"/>
                  </a:cubicBezTo>
                  <a:cubicBezTo>
                    <a:pt x="324471" y="370126"/>
                    <a:pt x="337196" y="365103"/>
                    <a:pt x="348528" y="357586"/>
                  </a:cubicBezTo>
                  <a:lnTo>
                    <a:pt x="399081" y="403949"/>
                  </a:lnTo>
                  <a:cubicBezTo>
                    <a:pt x="384016" y="408155"/>
                    <a:pt x="367854" y="403876"/>
                    <a:pt x="356837" y="392768"/>
                  </a:cubicBezTo>
                  <a:lnTo>
                    <a:pt x="314643" y="434617"/>
                  </a:lnTo>
                  <a:cubicBezTo>
                    <a:pt x="340867" y="461056"/>
                    <a:pt x="379357" y="471213"/>
                    <a:pt x="415212" y="461156"/>
                  </a:cubicBezTo>
                  <a:cubicBezTo>
                    <a:pt x="426289" y="458049"/>
                    <a:pt x="436577" y="453163"/>
                    <a:pt x="445636" y="446643"/>
                  </a:cubicBezTo>
                  <a:lnTo>
                    <a:pt x="458458" y="458403"/>
                  </a:lnTo>
                  <a:lnTo>
                    <a:pt x="484827" y="429651"/>
                  </a:lnTo>
                  <a:lnTo>
                    <a:pt x="472962" y="418769"/>
                  </a:lnTo>
                  <a:cubicBezTo>
                    <a:pt x="479635" y="409048"/>
                    <a:pt x="484482" y="398018"/>
                    <a:pt x="487307" y="386184"/>
                  </a:cubicBezTo>
                  <a:cubicBezTo>
                    <a:pt x="495803" y="350599"/>
                    <a:pt x="484702" y="313234"/>
                    <a:pt x="458205" y="288148"/>
                  </a:cubicBezTo>
                  <a:lnTo>
                    <a:pt x="458365" y="287961"/>
                  </a:lnTo>
                  <a:cubicBezTo>
                    <a:pt x="458010" y="287660"/>
                    <a:pt x="457652" y="287362"/>
                    <a:pt x="457238" y="287133"/>
                  </a:cubicBezTo>
                  <a:lnTo>
                    <a:pt x="456855" y="286731"/>
                  </a:lnTo>
                  <a:lnTo>
                    <a:pt x="456789" y="286803"/>
                  </a:lnTo>
                  <a:cubicBezTo>
                    <a:pt x="435997" y="269986"/>
                    <a:pt x="407991" y="260836"/>
                    <a:pt x="382663" y="267770"/>
                  </a:cubicBezTo>
                  <a:cubicBezTo>
                    <a:pt x="366098" y="272306"/>
                    <a:pt x="351955" y="280465"/>
                    <a:pt x="337364" y="294414"/>
                  </a:cubicBezTo>
                  <a:lnTo>
                    <a:pt x="285048" y="246435"/>
                  </a:lnTo>
                  <a:lnTo>
                    <a:pt x="288103" y="245116"/>
                  </a:lnTo>
                  <a:cubicBezTo>
                    <a:pt x="301687" y="241306"/>
                    <a:pt x="316269" y="245154"/>
                    <a:pt x="326205" y="255171"/>
                  </a:cubicBezTo>
                  <a:lnTo>
                    <a:pt x="364189" y="217498"/>
                  </a:lnTo>
                  <a:cubicBezTo>
                    <a:pt x="340581" y="193696"/>
                    <a:pt x="305932" y="184553"/>
                    <a:pt x="273654" y="193607"/>
                  </a:cubicBezTo>
                  <a:cubicBezTo>
                    <a:pt x="262631" y="196699"/>
                    <a:pt x="252475" y="201748"/>
                    <a:pt x="243663" y="208482"/>
                  </a:cubicBezTo>
                  <a:lnTo>
                    <a:pt x="231479" y="197308"/>
                  </a:lnTo>
                  <a:lnTo>
                    <a:pt x="205111" y="226059"/>
                  </a:lnTo>
                  <a:close/>
                  <a:moveTo>
                    <a:pt x="0" y="190934"/>
                  </a:moveTo>
                  <a:cubicBezTo>
                    <a:pt x="86239" y="97561"/>
                    <a:pt x="119182" y="80735"/>
                    <a:pt x="243367" y="687"/>
                  </a:cubicBezTo>
                  <a:cubicBezTo>
                    <a:pt x="416987" y="-6545"/>
                    <a:pt x="635348" y="43550"/>
                    <a:pt x="704004" y="141585"/>
                  </a:cubicBezTo>
                  <a:cubicBezTo>
                    <a:pt x="772660" y="239621"/>
                    <a:pt x="799743" y="428944"/>
                    <a:pt x="655304" y="588900"/>
                  </a:cubicBezTo>
                  <a:cubicBezTo>
                    <a:pt x="505661" y="769866"/>
                    <a:pt x="320231" y="784759"/>
                    <a:pt x="187567" y="675408"/>
                  </a:cubicBezTo>
                  <a:cubicBezTo>
                    <a:pt x="79740" y="575950"/>
                    <a:pt x="27078" y="293885"/>
                    <a:pt x="0" y="1909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2" name="Diagonal Stripe 18">
              <a:extLst>
                <a:ext uri="{FF2B5EF4-FFF2-40B4-BE49-F238E27FC236}">
                  <a16:creationId xmlns:a16="http://schemas.microsoft.com/office/drawing/2014/main" xmlns="" id="{F0B49EEB-47EC-4016-9E5D-931DB2AD0927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3" name="Group 147">
              <a:extLst>
                <a:ext uri="{FF2B5EF4-FFF2-40B4-BE49-F238E27FC236}">
                  <a16:creationId xmlns:a16="http://schemas.microsoft.com/office/drawing/2014/main" xmlns="" id="{96640589-88B7-4478-B21E-5BDE75D959C0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4" name="Freeform 20">
                <a:extLst>
                  <a:ext uri="{FF2B5EF4-FFF2-40B4-BE49-F238E27FC236}">
                    <a16:creationId xmlns:a16="http://schemas.microsoft.com/office/drawing/2014/main" xmlns="" id="{569C7036-79F5-46C3-B4E0-56B85EEF90F0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xmlns="" id="{D2CB1457-1AAC-4E53-B449-1E16A4F5F8E1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xmlns="" id="{04B35E0A-C78D-456D-8A3D-9D257390DDCD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xmlns="" id="{5203FDCE-3D1A-465D-B87C-3DA5F2F46881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Pembelian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Angsuran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508000" y="1295400"/>
            <a:ext cx="11176000" cy="48006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30 Mei 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2017 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(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3)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Pembayaran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3		Rp1.000.000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 12% x Rp1.000.000	</a:t>
            </a:r>
            <a:r>
              <a:rPr kumimoji="0" lang="en-US" sz="2800" b="0" i="0" u="sng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8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120.000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		Rp1.120.000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Utang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Rp1.000.000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120.000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Rp1.120.000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59E66B22-71F1-4514-AD16-CCB8509F5BB3}"/>
              </a:ext>
            </a:extLst>
          </p:cNvPr>
          <p:cNvGrpSpPr/>
          <p:nvPr/>
        </p:nvGrpSpPr>
        <p:grpSpPr>
          <a:xfrm flipH="1">
            <a:off x="9565705" y="2539274"/>
            <a:ext cx="1871931" cy="1630888"/>
            <a:chOff x="4070449" y="2766517"/>
            <a:chExt cx="2346599" cy="2044434"/>
          </a:xfrm>
        </p:grpSpPr>
        <p:sp>
          <p:nvSpPr>
            <p:cNvPr id="11" name="Diagonal Stripe 18">
              <a:extLst>
                <a:ext uri="{FF2B5EF4-FFF2-40B4-BE49-F238E27FC236}">
                  <a16:creationId xmlns:a16="http://schemas.microsoft.com/office/drawing/2014/main" xmlns="" id="{CE20A4C5-93CC-4D36-B31C-016DF70794DF}"/>
                </a:ext>
              </a:extLst>
            </p:cNvPr>
            <p:cNvSpPr>
              <a:spLocks noChangeAspect="1"/>
            </p:cNvSpPr>
            <p:nvPr/>
          </p:nvSpPr>
          <p:spPr>
            <a:xfrm rot="18751434" flipH="1">
              <a:off x="4221563" y="3701472"/>
              <a:ext cx="1120838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59772" h="744371">
                  <a:moveTo>
                    <a:pt x="378735" y="332354"/>
                  </a:moveTo>
                  <a:cubicBezTo>
                    <a:pt x="382231" y="329029"/>
                    <a:pt x="386202" y="326061"/>
                    <a:pt x="391575" y="323831"/>
                  </a:cubicBezTo>
                  <a:cubicBezTo>
                    <a:pt x="404032" y="321528"/>
                    <a:pt x="409224" y="323623"/>
                    <a:pt x="417440" y="331318"/>
                  </a:cubicBezTo>
                  <a:cubicBezTo>
                    <a:pt x="428461" y="341866"/>
                    <a:pt x="433059" y="357495"/>
                    <a:pt x="429504" y="372385"/>
                  </a:cubicBezTo>
                  <a:cubicBezTo>
                    <a:pt x="429088" y="374125"/>
                    <a:pt x="428569" y="375825"/>
                    <a:pt x="427923" y="377465"/>
                  </a:cubicBezTo>
                  <a:lnTo>
                    <a:pt x="378735" y="332354"/>
                  </a:lnTo>
                  <a:close/>
                  <a:moveTo>
                    <a:pt x="260416" y="276780"/>
                  </a:moveTo>
                  <a:lnTo>
                    <a:pt x="304628" y="317326"/>
                  </a:lnTo>
                  <a:lnTo>
                    <a:pt x="304168" y="317442"/>
                  </a:lnTo>
                  <a:cubicBezTo>
                    <a:pt x="290503" y="320930"/>
                    <a:pt x="278790" y="316497"/>
                    <a:pt x="269792" y="307574"/>
                  </a:cubicBezTo>
                  <a:lnTo>
                    <a:pt x="269547" y="307865"/>
                  </a:lnTo>
                  <a:cubicBezTo>
                    <a:pt x="261831" y="299485"/>
                    <a:pt x="258455" y="288033"/>
                    <a:pt x="260416" y="276780"/>
                  </a:cubicBezTo>
                  <a:close/>
                  <a:moveTo>
                    <a:pt x="205111" y="226059"/>
                  </a:moveTo>
                  <a:lnTo>
                    <a:pt x="217849" y="237741"/>
                  </a:lnTo>
                  <a:cubicBezTo>
                    <a:pt x="213807" y="244973"/>
                    <a:pt x="208575" y="252910"/>
                    <a:pt x="206598" y="261191"/>
                  </a:cubicBezTo>
                  <a:cubicBezTo>
                    <a:pt x="198466" y="294406"/>
                    <a:pt x="204336" y="321834"/>
                    <a:pt x="234400" y="349511"/>
                  </a:cubicBezTo>
                  <a:cubicBezTo>
                    <a:pt x="255481" y="367415"/>
                    <a:pt x="283153" y="375547"/>
                    <a:pt x="310697" y="371933"/>
                  </a:cubicBezTo>
                  <a:cubicBezTo>
                    <a:pt x="324471" y="370126"/>
                    <a:pt x="337196" y="365103"/>
                    <a:pt x="348528" y="357586"/>
                  </a:cubicBezTo>
                  <a:lnTo>
                    <a:pt x="399081" y="403949"/>
                  </a:lnTo>
                  <a:cubicBezTo>
                    <a:pt x="384016" y="408155"/>
                    <a:pt x="367854" y="403876"/>
                    <a:pt x="356837" y="392768"/>
                  </a:cubicBezTo>
                  <a:lnTo>
                    <a:pt x="314643" y="434617"/>
                  </a:lnTo>
                  <a:cubicBezTo>
                    <a:pt x="340867" y="461056"/>
                    <a:pt x="379357" y="471213"/>
                    <a:pt x="415212" y="461156"/>
                  </a:cubicBezTo>
                  <a:cubicBezTo>
                    <a:pt x="426289" y="458049"/>
                    <a:pt x="436577" y="453163"/>
                    <a:pt x="445636" y="446643"/>
                  </a:cubicBezTo>
                  <a:lnTo>
                    <a:pt x="458458" y="458403"/>
                  </a:lnTo>
                  <a:lnTo>
                    <a:pt x="484827" y="429651"/>
                  </a:lnTo>
                  <a:lnTo>
                    <a:pt x="472962" y="418769"/>
                  </a:lnTo>
                  <a:cubicBezTo>
                    <a:pt x="479635" y="409048"/>
                    <a:pt x="484482" y="398018"/>
                    <a:pt x="487307" y="386184"/>
                  </a:cubicBezTo>
                  <a:cubicBezTo>
                    <a:pt x="495803" y="350599"/>
                    <a:pt x="484702" y="313234"/>
                    <a:pt x="458205" y="288148"/>
                  </a:cubicBezTo>
                  <a:lnTo>
                    <a:pt x="458365" y="287961"/>
                  </a:lnTo>
                  <a:cubicBezTo>
                    <a:pt x="458010" y="287660"/>
                    <a:pt x="457652" y="287362"/>
                    <a:pt x="457238" y="287133"/>
                  </a:cubicBezTo>
                  <a:lnTo>
                    <a:pt x="456855" y="286731"/>
                  </a:lnTo>
                  <a:lnTo>
                    <a:pt x="456789" y="286803"/>
                  </a:lnTo>
                  <a:cubicBezTo>
                    <a:pt x="435997" y="269986"/>
                    <a:pt x="407991" y="260836"/>
                    <a:pt x="382663" y="267770"/>
                  </a:cubicBezTo>
                  <a:cubicBezTo>
                    <a:pt x="366098" y="272306"/>
                    <a:pt x="351955" y="280465"/>
                    <a:pt x="337364" y="294414"/>
                  </a:cubicBezTo>
                  <a:lnTo>
                    <a:pt x="285048" y="246435"/>
                  </a:lnTo>
                  <a:lnTo>
                    <a:pt x="288103" y="245116"/>
                  </a:lnTo>
                  <a:cubicBezTo>
                    <a:pt x="301687" y="241306"/>
                    <a:pt x="316269" y="245154"/>
                    <a:pt x="326205" y="255171"/>
                  </a:cubicBezTo>
                  <a:lnTo>
                    <a:pt x="364189" y="217498"/>
                  </a:lnTo>
                  <a:cubicBezTo>
                    <a:pt x="340581" y="193696"/>
                    <a:pt x="305932" y="184553"/>
                    <a:pt x="273654" y="193607"/>
                  </a:cubicBezTo>
                  <a:cubicBezTo>
                    <a:pt x="262631" y="196699"/>
                    <a:pt x="252475" y="201748"/>
                    <a:pt x="243663" y="208482"/>
                  </a:cubicBezTo>
                  <a:lnTo>
                    <a:pt x="231479" y="197308"/>
                  </a:lnTo>
                  <a:lnTo>
                    <a:pt x="205111" y="226059"/>
                  </a:lnTo>
                  <a:close/>
                  <a:moveTo>
                    <a:pt x="0" y="190934"/>
                  </a:moveTo>
                  <a:cubicBezTo>
                    <a:pt x="86239" y="97561"/>
                    <a:pt x="119182" y="80735"/>
                    <a:pt x="243367" y="687"/>
                  </a:cubicBezTo>
                  <a:cubicBezTo>
                    <a:pt x="416987" y="-6545"/>
                    <a:pt x="635348" y="43550"/>
                    <a:pt x="704004" y="141585"/>
                  </a:cubicBezTo>
                  <a:cubicBezTo>
                    <a:pt x="772660" y="239621"/>
                    <a:pt x="799743" y="428944"/>
                    <a:pt x="655304" y="588900"/>
                  </a:cubicBezTo>
                  <a:cubicBezTo>
                    <a:pt x="505661" y="769866"/>
                    <a:pt x="320231" y="784759"/>
                    <a:pt x="187567" y="675408"/>
                  </a:cubicBezTo>
                  <a:cubicBezTo>
                    <a:pt x="79740" y="575950"/>
                    <a:pt x="27078" y="293885"/>
                    <a:pt x="0" y="1909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2" name="Diagonal Stripe 18">
              <a:extLst>
                <a:ext uri="{FF2B5EF4-FFF2-40B4-BE49-F238E27FC236}">
                  <a16:creationId xmlns:a16="http://schemas.microsoft.com/office/drawing/2014/main" xmlns="" id="{F0B49EEB-47EC-4016-9E5D-931DB2AD0927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3" name="Group 147">
              <a:extLst>
                <a:ext uri="{FF2B5EF4-FFF2-40B4-BE49-F238E27FC236}">
                  <a16:creationId xmlns:a16="http://schemas.microsoft.com/office/drawing/2014/main" xmlns="" id="{96640589-88B7-4478-B21E-5BDE75D959C0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4" name="Freeform 20">
                <a:extLst>
                  <a:ext uri="{FF2B5EF4-FFF2-40B4-BE49-F238E27FC236}">
                    <a16:creationId xmlns:a16="http://schemas.microsoft.com/office/drawing/2014/main" xmlns="" id="{569C7036-79F5-46C3-B4E0-56B85EEF90F0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xmlns="" id="{D2CB1457-1AAC-4E53-B449-1E16A4F5F8E1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xmlns="" id="{04B35E0A-C78D-456D-8A3D-9D257390DDCD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xmlns="" id="{5203FDCE-3D1A-465D-B87C-3DA5F2F46881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Pembelian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Angsuran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295400"/>
            <a:ext cx="10972800" cy="4608513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sng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PT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Risa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pada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tanggal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Januari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membeli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Rp5.000.000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pembayaran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tiap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Rp1.975.500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jumlah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pembayaran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termasuk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9%.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dihitung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sbb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Jumlah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Pembayaran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Rp5.926.500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Rp5.000.000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926.500	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59E66B22-71F1-4514-AD16-CCB8509F5BB3}"/>
              </a:ext>
            </a:extLst>
          </p:cNvPr>
          <p:cNvGrpSpPr/>
          <p:nvPr/>
        </p:nvGrpSpPr>
        <p:grpSpPr>
          <a:xfrm flipH="1">
            <a:off x="8796447" y="3889102"/>
            <a:ext cx="1871931" cy="1630888"/>
            <a:chOff x="4070449" y="2766517"/>
            <a:chExt cx="2346599" cy="2044434"/>
          </a:xfrm>
        </p:grpSpPr>
        <p:sp>
          <p:nvSpPr>
            <p:cNvPr id="9" name="Diagonal Stripe 18">
              <a:extLst>
                <a:ext uri="{FF2B5EF4-FFF2-40B4-BE49-F238E27FC236}">
                  <a16:creationId xmlns:a16="http://schemas.microsoft.com/office/drawing/2014/main" xmlns="" id="{CE20A4C5-93CC-4D36-B31C-016DF70794DF}"/>
                </a:ext>
              </a:extLst>
            </p:cNvPr>
            <p:cNvSpPr>
              <a:spLocks noChangeAspect="1"/>
            </p:cNvSpPr>
            <p:nvPr/>
          </p:nvSpPr>
          <p:spPr>
            <a:xfrm rot="18751434" flipH="1">
              <a:off x="4221563" y="3701472"/>
              <a:ext cx="1120838" cy="1098119"/>
            </a:xfrm>
            <a:custGeom>
              <a:avLst/>
              <a:gdLst>
                <a:gd name="connsiteX0" fmla="*/ 348904 w 675990"/>
                <a:gd name="connsiteY0" fmla="*/ 312950 h 675086"/>
                <a:gd name="connsiteX1" fmla="*/ 361744 w 675990"/>
                <a:gd name="connsiteY1" fmla="*/ 304427 h 675086"/>
                <a:gd name="connsiteX2" fmla="*/ 387609 w 675990"/>
                <a:gd name="connsiteY2" fmla="*/ 311914 h 675086"/>
                <a:gd name="connsiteX3" fmla="*/ 399673 w 675990"/>
                <a:gd name="connsiteY3" fmla="*/ 352981 h 675086"/>
                <a:gd name="connsiteX4" fmla="*/ 398092 w 675990"/>
                <a:gd name="connsiteY4" fmla="*/ 358061 h 675086"/>
                <a:gd name="connsiteX5" fmla="*/ 348904 w 675990"/>
                <a:gd name="connsiteY5" fmla="*/ 312950 h 675086"/>
                <a:gd name="connsiteX6" fmla="*/ 230585 w 675990"/>
                <a:gd name="connsiteY6" fmla="*/ 257376 h 675086"/>
                <a:gd name="connsiteX7" fmla="*/ 274797 w 675990"/>
                <a:gd name="connsiteY7" fmla="*/ 297922 h 675086"/>
                <a:gd name="connsiteX8" fmla="*/ 274337 w 675990"/>
                <a:gd name="connsiteY8" fmla="*/ 298038 h 675086"/>
                <a:gd name="connsiteX9" fmla="*/ 239961 w 675990"/>
                <a:gd name="connsiteY9" fmla="*/ 288170 h 675086"/>
                <a:gd name="connsiteX10" fmla="*/ 239716 w 675990"/>
                <a:gd name="connsiteY10" fmla="*/ 288461 h 675086"/>
                <a:gd name="connsiteX11" fmla="*/ 230585 w 675990"/>
                <a:gd name="connsiteY11" fmla="*/ 257376 h 675086"/>
                <a:gd name="connsiteX12" fmla="*/ 175280 w 675990"/>
                <a:gd name="connsiteY12" fmla="*/ 206655 h 675086"/>
                <a:gd name="connsiteX13" fmla="*/ 188018 w 675990"/>
                <a:gd name="connsiteY13" fmla="*/ 218337 h 675086"/>
                <a:gd name="connsiteX14" fmla="*/ 176767 w 675990"/>
                <a:gd name="connsiteY14" fmla="*/ 241787 h 675086"/>
                <a:gd name="connsiteX15" fmla="*/ 204569 w 675990"/>
                <a:gd name="connsiteY15" fmla="*/ 330107 h 675086"/>
                <a:gd name="connsiteX16" fmla="*/ 280866 w 675990"/>
                <a:gd name="connsiteY16" fmla="*/ 352529 h 675086"/>
                <a:gd name="connsiteX17" fmla="*/ 318697 w 675990"/>
                <a:gd name="connsiteY17" fmla="*/ 338182 h 675086"/>
                <a:gd name="connsiteX18" fmla="*/ 369250 w 675990"/>
                <a:gd name="connsiteY18" fmla="*/ 384545 h 675086"/>
                <a:gd name="connsiteX19" fmla="*/ 327006 w 675990"/>
                <a:gd name="connsiteY19" fmla="*/ 373364 h 675086"/>
                <a:gd name="connsiteX20" fmla="*/ 284812 w 675990"/>
                <a:gd name="connsiteY20" fmla="*/ 415213 h 675086"/>
                <a:gd name="connsiteX21" fmla="*/ 385381 w 675990"/>
                <a:gd name="connsiteY21" fmla="*/ 441752 h 675086"/>
                <a:gd name="connsiteX22" fmla="*/ 415805 w 675990"/>
                <a:gd name="connsiteY22" fmla="*/ 427239 h 675086"/>
                <a:gd name="connsiteX23" fmla="*/ 428627 w 675990"/>
                <a:gd name="connsiteY23" fmla="*/ 438999 h 675086"/>
                <a:gd name="connsiteX24" fmla="*/ 454996 w 675990"/>
                <a:gd name="connsiteY24" fmla="*/ 410247 h 675086"/>
                <a:gd name="connsiteX25" fmla="*/ 443131 w 675990"/>
                <a:gd name="connsiteY25" fmla="*/ 399365 h 675086"/>
                <a:gd name="connsiteX26" fmla="*/ 457476 w 675990"/>
                <a:gd name="connsiteY26" fmla="*/ 366780 h 675086"/>
                <a:gd name="connsiteX27" fmla="*/ 428374 w 675990"/>
                <a:gd name="connsiteY27" fmla="*/ 268744 h 675086"/>
                <a:gd name="connsiteX28" fmla="*/ 428534 w 675990"/>
                <a:gd name="connsiteY28" fmla="*/ 268557 h 675086"/>
                <a:gd name="connsiteX29" fmla="*/ 427407 w 675990"/>
                <a:gd name="connsiteY29" fmla="*/ 267729 h 675086"/>
                <a:gd name="connsiteX30" fmla="*/ 427024 w 675990"/>
                <a:gd name="connsiteY30" fmla="*/ 267327 h 675086"/>
                <a:gd name="connsiteX31" fmla="*/ 426958 w 675990"/>
                <a:gd name="connsiteY31" fmla="*/ 267399 h 675086"/>
                <a:gd name="connsiteX32" fmla="*/ 352832 w 675990"/>
                <a:gd name="connsiteY32" fmla="*/ 248366 h 675086"/>
                <a:gd name="connsiteX33" fmla="*/ 307533 w 675990"/>
                <a:gd name="connsiteY33" fmla="*/ 275010 h 675086"/>
                <a:gd name="connsiteX34" fmla="*/ 255217 w 675990"/>
                <a:gd name="connsiteY34" fmla="*/ 227031 h 675086"/>
                <a:gd name="connsiteX35" fmla="*/ 258272 w 675990"/>
                <a:gd name="connsiteY35" fmla="*/ 225712 h 675086"/>
                <a:gd name="connsiteX36" fmla="*/ 296374 w 675990"/>
                <a:gd name="connsiteY36" fmla="*/ 235767 h 675086"/>
                <a:gd name="connsiteX37" fmla="*/ 334358 w 675990"/>
                <a:gd name="connsiteY37" fmla="*/ 198094 h 675086"/>
                <a:gd name="connsiteX38" fmla="*/ 243823 w 675990"/>
                <a:gd name="connsiteY38" fmla="*/ 174203 h 675086"/>
                <a:gd name="connsiteX39" fmla="*/ 213832 w 675990"/>
                <a:gd name="connsiteY39" fmla="*/ 189078 h 675086"/>
                <a:gd name="connsiteX40" fmla="*/ 201648 w 675990"/>
                <a:gd name="connsiteY40" fmla="*/ 177904 h 675086"/>
                <a:gd name="connsiteX41" fmla="*/ 175280 w 675990"/>
                <a:gd name="connsiteY41" fmla="*/ 206655 h 675086"/>
                <a:gd name="connsiteX42" fmla="*/ 12 w 675990"/>
                <a:gd name="connsiteY42" fmla="*/ 293155 h 675086"/>
                <a:gd name="connsiteX43" fmla="*/ 249809 w 675990"/>
                <a:gd name="connsiteY43" fmla="*/ 1624 h 675086"/>
                <a:gd name="connsiteX44" fmla="*/ 594173 w 675990"/>
                <a:gd name="connsiteY44" fmla="*/ 64966 h 675086"/>
                <a:gd name="connsiteX45" fmla="*/ 510663 w 675990"/>
                <a:gd name="connsiteY45" fmla="*/ 486821 h 675086"/>
                <a:gd name="connsiteX46" fmla="*/ 71150 w 675990"/>
                <a:gd name="connsiteY46" fmla="*/ 602445 h 675086"/>
                <a:gd name="connsiteX47" fmla="*/ 70567 w 675990"/>
                <a:gd name="connsiteY47" fmla="*/ 601568 h 675086"/>
                <a:gd name="connsiteX48" fmla="*/ 12 w 675990"/>
                <a:gd name="connsiteY48" fmla="*/ 293155 h 675086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50157"/>
                <a:gd name="connsiteY0" fmla="*/ 335888 h 698024"/>
                <a:gd name="connsiteX1" fmla="*/ 361744 w 650157"/>
                <a:gd name="connsiteY1" fmla="*/ 327365 h 698024"/>
                <a:gd name="connsiteX2" fmla="*/ 387609 w 650157"/>
                <a:gd name="connsiteY2" fmla="*/ 334852 h 698024"/>
                <a:gd name="connsiteX3" fmla="*/ 399673 w 650157"/>
                <a:gd name="connsiteY3" fmla="*/ 375919 h 698024"/>
                <a:gd name="connsiteX4" fmla="*/ 398092 w 650157"/>
                <a:gd name="connsiteY4" fmla="*/ 380999 h 698024"/>
                <a:gd name="connsiteX5" fmla="*/ 348904 w 650157"/>
                <a:gd name="connsiteY5" fmla="*/ 335888 h 698024"/>
                <a:gd name="connsiteX6" fmla="*/ 230585 w 650157"/>
                <a:gd name="connsiteY6" fmla="*/ 280314 h 698024"/>
                <a:gd name="connsiteX7" fmla="*/ 274797 w 650157"/>
                <a:gd name="connsiteY7" fmla="*/ 320860 h 698024"/>
                <a:gd name="connsiteX8" fmla="*/ 274337 w 650157"/>
                <a:gd name="connsiteY8" fmla="*/ 320976 h 698024"/>
                <a:gd name="connsiteX9" fmla="*/ 239961 w 650157"/>
                <a:gd name="connsiteY9" fmla="*/ 311108 h 698024"/>
                <a:gd name="connsiteX10" fmla="*/ 239716 w 650157"/>
                <a:gd name="connsiteY10" fmla="*/ 311399 h 698024"/>
                <a:gd name="connsiteX11" fmla="*/ 230585 w 650157"/>
                <a:gd name="connsiteY11" fmla="*/ 280314 h 698024"/>
                <a:gd name="connsiteX12" fmla="*/ 175280 w 650157"/>
                <a:gd name="connsiteY12" fmla="*/ 229593 h 698024"/>
                <a:gd name="connsiteX13" fmla="*/ 188018 w 650157"/>
                <a:gd name="connsiteY13" fmla="*/ 241275 h 698024"/>
                <a:gd name="connsiteX14" fmla="*/ 176767 w 650157"/>
                <a:gd name="connsiteY14" fmla="*/ 264725 h 698024"/>
                <a:gd name="connsiteX15" fmla="*/ 204569 w 650157"/>
                <a:gd name="connsiteY15" fmla="*/ 353045 h 698024"/>
                <a:gd name="connsiteX16" fmla="*/ 280866 w 650157"/>
                <a:gd name="connsiteY16" fmla="*/ 375467 h 698024"/>
                <a:gd name="connsiteX17" fmla="*/ 318697 w 650157"/>
                <a:gd name="connsiteY17" fmla="*/ 361120 h 698024"/>
                <a:gd name="connsiteX18" fmla="*/ 369250 w 650157"/>
                <a:gd name="connsiteY18" fmla="*/ 407483 h 698024"/>
                <a:gd name="connsiteX19" fmla="*/ 327006 w 650157"/>
                <a:gd name="connsiteY19" fmla="*/ 396302 h 698024"/>
                <a:gd name="connsiteX20" fmla="*/ 284812 w 650157"/>
                <a:gd name="connsiteY20" fmla="*/ 438151 h 698024"/>
                <a:gd name="connsiteX21" fmla="*/ 385381 w 650157"/>
                <a:gd name="connsiteY21" fmla="*/ 464690 h 698024"/>
                <a:gd name="connsiteX22" fmla="*/ 415805 w 650157"/>
                <a:gd name="connsiteY22" fmla="*/ 450177 h 698024"/>
                <a:gd name="connsiteX23" fmla="*/ 428627 w 650157"/>
                <a:gd name="connsiteY23" fmla="*/ 461937 h 698024"/>
                <a:gd name="connsiteX24" fmla="*/ 454996 w 650157"/>
                <a:gd name="connsiteY24" fmla="*/ 433185 h 698024"/>
                <a:gd name="connsiteX25" fmla="*/ 443131 w 650157"/>
                <a:gd name="connsiteY25" fmla="*/ 422303 h 698024"/>
                <a:gd name="connsiteX26" fmla="*/ 457476 w 650157"/>
                <a:gd name="connsiteY26" fmla="*/ 389718 h 698024"/>
                <a:gd name="connsiteX27" fmla="*/ 428374 w 650157"/>
                <a:gd name="connsiteY27" fmla="*/ 291682 h 698024"/>
                <a:gd name="connsiteX28" fmla="*/ 428534 w 650157"/>
                <a:gd name="connsiteY28" fmla="*/ 291495 h 698024"/>
                <a:gd name="connsiteX29" fmla="*/ 427407 w 650157"/>
                <a:gd name="connsiteY29" fmla="*/ 290667 h 698024"/>
                <a:gd name="connsiteX30" fmla="*/ 427024 w 650157"/>
                <a:gd name="connsiteY30" fmla="*/ 290265 h 698024"/>
                <a:gd name="connsiteX31" fmla="*/ 426958 w 650157"/>
                <a:gd name="connsiteY31" fmla="*/ 290337 h 698024"/>
                <a:gd name="connsiteX32" fmla="*/ 352832 w 650157"/>
                <a:gd name="connsiteY32" fmla="*/ 271304 h 698024"/>
                <a:gd name="connsiteX33" fmla="*/ 307533 w 650157"/>
                <a:gd name="connsiteY33" fmla="*/ 297948 h 698024"/>
                <a:gd name="connsiteX34" fmla="*/ 255217 w 650157"/>
                <a:gd name="connsiteY34" fmla="*/ 249969 h 698024"/>
                <a:gd name="connsiteX35" fmla="*/ 258272 w 650157"/>
                <a:gd name="connsiteY35" fmla="*/ 248650 h 698024"/>
                <a:gd name="connsiteX36" fmla="*/ 296374 w 650157"/>
                <a:gd name="connsiteY36" fmla="*/ 258705 h 698024"/>
                <a:gd name="connsiteX37" fmla="*/ 334358 w 650157"/>
                <a:gd name="connsiteY37" fmla="*/ 221032 h 698024"/>
                <a:gd name="connsiteX38" fmla="*/ 243823 w 650157"/>
                <a:gd name="connsiteY38" fmla="*/ 197141 h 698024"/>
                <a:gd name="connsiteX39" fmla="*/ 213832 w 650157"/>
                <a:gd name="connsiteY39" fmla="*/ 212016 h 698024"/>
                <a:gd name="connsiteX40" fmla="*/ 201648 w 650157"/>
                <a:gd name="connsiteY40" fmla="*/ 200842 h 698024"/>
                <a:gd name="connsiteX41" fmla="*/ 175280 w 650157"/>
                <a:gd name="connsiteY41" fmla="*/ 229593 h 698024"/>
                <a:gd name="connsiteX42" fmla="*/ 12 w 650157"/>
                <a:gd name="connsiteY42" fmla="*/ 316093 h 698024"/>
                <a:gd name="connsiteX43" fmla="*/ 225239 w 650157"/>
                <a:gd name="connsiteY43" fmla="*/ 2029 h 698024"/>
                <a:gd name="connsiteX44" fmla="*/ 594173 w 650157"/>
                <a:gd name="connsiteY44" fmla="*/ 87904 h 698024"/>
                <a:gd name="connsiteX45" fmla="*/ 510663 w 650157"/>
                <a:gd name="connsiteY45" fmla="*/ 509759 h 698024"/>
                <a:gd name="connsiteX46" fmla="*/ 71150 w 650157"/>
                <a:gd name="connsiteY46" fmla="*/ 625383 h 698024"/>
                <a:gd name="connsiteX47" fmla="*/ 70567 w 650157"/>
                <a:gd name="connsiteY47" fmla="*/ 624506 h 698024"/>
                <a:gd name="connsiteX48" fmla="*/ 12 w 650157"/>
                <a:gd name="connsiteY48" fmla="*/ 316093 h 698024"/>
                <a:gd name="connsiteX0" fmla="*/ 348904 w 681821"/>
                <a:gd name="connsiteY0" fmla="*/ 335464 h 697600"/>
                <a:gd name="connsiteX1" fmla="*/ 361744 w 681821"/>
                <a:gd name="connsiteY1" fmla="*/ 326941 h 697600"/>
                <a:gd name="connsiteX2" fmla="*/ 387609 w 681821"/>
                <a:gd name="connsiteY2" fmla="*/ 334428 h 697600"/>
                <a:gd name="connsiteX3" fmla="*/ 399673 w 681821"/>
                <a:gd name="connsiteY3" fmla="*/ 375495 h 697600"/>
                <a:gd name="connsiteX4" fmla="*/ 398092 w 681821"/>
                <a:gd name="connsiteY4" fmla="*/ 380575 h 697600"/>
                <a:gd name="connsiteX5" fmla="*/ 348904 w 681821"/>
                <a:gd name="connsiteY5" fmla="*/ 335464 h 697600"/>
                <a:gd name="connsiteX6" fmla="*/ 230585 w 681821"/>
                <a:gd name="connsiteY6" fmla="*/ 279890 h 697600"/>
                <a:gd name="connsiteX7" fmla="*/ 274797 w 681821"/>
                <a:gd name="connsiteY7" fmla="*/ 320436 h 697600"/>
                <a:gd name="connsiteX8" fmla="*/ 274337 w 681821"/>
                <a:gd name="connsiteY8" fmla="*/ 320552 h 697600"/>
                <a:gd name="connsiteX9" fmla="*/ 239961 w 681821"/>
                <a:gd name="connsiteY9" fmla="*/ 310684 h 697600"/>
                <a:gd name="connsiteX10" fmla="*/ 239716 w 681821"/>
                <a:gd name="connsiteY10" fmla="*/ 310975 h 697600"/>
                <a:gd name="connsiteX11" fmla="*/ 230585 w 681821"/>
                <a:gd name="connsiteY11" fmla="*/ 279890 h 697600"/>
                <a:gd name="connsiteX12" fmla="*/ 175280 w 681821"/>
                <a:gd name="connsiteY12" fmla="*/ 229169 h 697600"/>
                <a:gd name="connsiteX13" fmla="*/ 188018 w 681821"/>
                <a:gd name="connsiteY13" fmla="*/ 240851 h 697600"/>
                <a:gd name="connsiteX14" fmla="*/ 176767 w 681821"/>
                <a:gd name="connsiteY14" fmla="*/ 264301 h 697600"/>
                <a:gd name="connsiteX15" fmla="*/ 204569 w 681821"/>
                <a:gd name="connsiteY15" fmla="*/ 352621 h 697600"/>
                <a:gd name="connsiteX16" fmla="*/ 280866 w 681821"/>
                <a:gd name="connsiteY16" fmla="*/ 375043 h 697600"/>
                <a:gd name="connsiteX17" fmla="*/ 318697 w 681821"/>
                <a:gd name="connsiteY17" fmla="*/ 360696 h 697600"/>
                <a:gd name="connsiteX18" fmla="*/ 369250 w 681821"/>
                <a:gd name="connsiteY18" fmla="*/ 407059 h 697600"/>
                <a:gd name="connsiteX19" fmla="*/ 327006 w 681821"/>
                <a:gd name="connsiteY19" fmla="*/ 395878 h 697600"/>
                <a:gd name="connsiteX20" fmla="*/ 284812 w 681821"/>
                <a:gd name="connsiteY20" fmla="*/ 437727 h 697600"/>
                <a:gd name="connsiteX21" fmla="*/ 385381 w 681821"/>
                <a:gd name="connsiteY21" fmla="*/ 464266 h 697600"/>
                <a:gd name="connsiteX22" fmla="*/ 415805 w 681821"/>
                <a:gd name="connsiteY22" fmla="*/ 449753 h 697600"/>
                <a:gd name="connsiteX23" fmla="*/ 428627 w 681821"/>
                <a:gd name="connsiteY23" fmla="*/ 461513 h 697600"/>
                <a:gd name="connsiteX24" fmla="*/ 454996 w 681821"/>
                <a:gd name="connsiteY24" fmla="*/ 432761 h 697600"/>
                <a:gd name="connsiteX25" fmla="*/ 443131 w 681821"/>
                <a:gd name="connsiteY25" fmla="*/ 421879 h 697600"/>
                <a:gd name="connsiteX26" fmla="*/ 457476 w 681821"/>
                <a:gd name="connsiteY26" fmla="*/ 389294 h 697600"/>
                <a:gd name="connsiteX27" fmla="*/ 428374 w 681821"/>
                <a:gd name="connsiteY27" fmla="*/ 291258 h 697600"/>
                <a:gd name="connsiteX28" fmla="*/ 428534 w 681821"/>
                <a:gd name="connsiteY28" fmla="*/ 291071 h 697600"/>
                <a:gd name="connsiteX29" fmla="*/ 427407 w 681821"/>
                <a:gd name="connsiteY29" fmla="*/ 290243 h 697600"/>
                <a:gd name="connsiteX30" fmla="*/ 427024 w 681821"/>
                <a:gd name="connsiteY30" fmla="*/ 289841 h 697600"/>
                <a:gd name="connsiteX31" fmla="*/ 426958 w 681821"/>
                <a:gd name="connsiteY31" fmla="*/ 289913 h 697600"/>
                <a:gd name="connsiteX32" fmla="*/ 352832 w 681821"/>
                <a:gd name="connsiteY32" fmla="*/ 270880 h 697600"/>
                <a:gd name="connsiteX33" fmla="*/ 307533 w 681821"/>
                <a:gd name="connsiteY33" fmla="*/ 297524 h 697600"/>
                <a:gd name="connsiteX34" fmla="*/ 255217 w 681821"/>
                <a:gd name="connsiteY34" fmla="*/ 249545 h 697600"/>
                <a:gd name="connsiteX35" fmla="*/ 258272 w 681821"/>
                <a:gd name="connsiteY35" fmla="*/ 248226 h 697600"/>
                <a:gd name="connsiteX36" fmla="*/ 296374 w 681821"/>
                <a:gd name="connsiteY36" fmla="*/ 258281 h 697600"/>
                <a:gd name="connsiteX37" fmla="*/ 334358 w 681821"/>
                <a:gd name="connsiteY37" fmla="*/ 220608 h 697600"/>
                <a:gd name="connsiteX38" fmla="*/ 243823 w 681821"/>
                <a:gd name="connsiteY38" fmla="*/ 196717 h 697600"/>
                <a:gd name="connsiteX39" fmla="*/ 213832 w 681821"/>
                <a:gd name="connsiteY39" fmla="*/ 211592 h 697600"/>
                <a:gd name="connsiteX40" fmla="*/ 201648 w 681821"/>
                <a:gd name="connsiteY40" fmla="*/ 200418 h 697600"/>
                <a:gd name="connsiteX41" fmla="*/ 175280 w 681821"/>
                <a:gd name="connsiteY41" fmla="*/ 229169 h 697600"/>
                <a:gd name="connsiteX42" fmla="*/ 12 w 681821"/>
                <a:gd name="connsiteY42" fmla="*/ 315669 h 697600"/>
                <a:gd name="connsiteX43" fmla="*/ 225239 w 681821"/>
                <a:gd name="connsiteY43" fmla="*/ 1605 h 697600"/>
                <a:gd name="connsiteX44" fmla="*/ 594173 w 681821"/>
                <a:gd name="connsiteY44" fmla="*/ 87480 h 697600"/>
                <a:gd name="connsiteX45" fmla="*/ 510663 w 681821"/>
                <a:gd name="connsiteY45" fmla="*/ 509335 h 697600"/>
                <a:gd name="connsiteX46" fmla="*/ 71150 w 681821"/>
                <a:gd name="connsiteY46" fmla="*/ 624959 h 697600"/>
                <a:gd name="connsiteX47" fmla="*/ 70567 w 681821"/>
                <a:gd name="connsiteY47" fmla="*/ 624082 h 697600"/>
                <a:gd name="connsiteX48" fmla="*/ 12 w 681821"/>
                <a:gd name="connsiteY48" fmla="*/ 315669 h 697600"/>
                <a:gd name="connsiteX0" fmla="*/ 348904 w 700110"/>
                <a:gd name="connsiteY0" fmla="*/ 336630 h 721497"/>
                <a:gd name="connsiteX1" fmla="*/ 361744 w 700110"/>
                <a:gd name="connsiteY1" fmla="*/ 328107 h 721497"/>
                <a:gd name="connsiteX2" fmla="*/ 387609 w 700110"/>
                <a:gd name="connsiteY2" fmla="*/ 335594 h 721497"/>
                <a:gd name="connsiteX3" fmla="*/ 399673 w 700110"/>
                <a:gd name="connsiteY3" fmla="*/ 376661 h 721497"/>
                <a:gd name="connsiteX4" fmla="*/ 398092 w 700110"/>
                <a:gd name="connsiteY4" fmla="*/ 381741 h 721497"/>
                <a:gd name="connsiteX5" fmla="*/ 348904 w 700110"/>
                <a:gd name="connsiteY5" fmla="*/ 336630 h 721497"/>
                <a:gd name="connsiteX6" fmla="*/ 230585 w 700110"/>
                <a:gd name="connsiteY6" fmla="*/ 281056 h 721497"/>
                <a:gd name="connsiteX7" fmla="*/ 274797 w 700110"/>
                <a:gd name="connsiteY7" fmla="*/ 321602 h 721497"/>
                <a:gd name="connsiteX8" fmla="*/ 274337 w 700110"/>
                <a:gd name="connsiteY8" fmla="*/ 321718 h 721497"/>
                <a:gd name="connsiteX9" fmla="*/ 239961 w 700110"/>
                <a:gd name="connsiteY9" fmla="*/ 311850 h 721497"/>
                <a:gd name="connsiteX10" fmla="*/ 239716 w 700110"/>
                <a:gd name="connsiteY10" fmla="*/ 312141 h 721497"/>
                <a:gd name="connsiteX11" fmla="*/ 230585 w 700110"/>
                <a:gd name="connsiteY11" fmla="*/ 281056 h 721497"/>
                <a:gd name="connsiteX12" fmla="*/ 175280 w 700110"/>
                <a:gd name="connsiteY12" fmla="*/ 230335 h 721497"/>
                <a:gd name="connsiteX13" fmla="*/ 188018 w 700110"/>
                <a:gd name="connsiteY13" fmla="*/ 242017 h 721497"/>
                <a:gd name="connsiteX14" fmla="*/ 176767 w 700110"/>
                <a:gd name="connsiteY14" fmla="*/ 265467 h 721497"/>
                <a:gd name="connsiteX15" fmla="*/ 204569 w 700110"/>
                <a:gd name="connsiteY15" fmla="*/ 353787 h 721497"/>
                <a:gd name="connsiteX16" fmla="*/ 280866 w 700110"/>
                <a:gd name="connsiteY16" fmla="*/ 376209 h 721497"/>
                <a:gd name="connsiteX17" fmla="*/ 318697 w 700110"/>
                <a:gd name="connsiteY17" fmla="*/ 361862 h 721497"/>
                <a:gd name="connsiteX18" fmla="*/ 369250 w 700110"/>
                <a:gd name="connsiteY18" fmla="*/ 408225 h 721497"/>
                <a:gd name="connsiteX19" fmla="*/ 327006 w 700110"/>
                <a:gd name="connsiteY19" fmla="*/ 397044 h 721497"/>
                <a:gd name="connsiteX20" fmla="*/ 284812 w 700110"/>
                <a:gd name="connsiteY20" fmla="*/ 438893 h 721497"/>
                <a:gd name="connsiteX21" fmla="*/ 385381 w 700110"/>
                <a:gd name="connsiteY21" fmla="*/ 465432 h 721497"/>
                <a:gd name="connsiteX22" fmla="*/ 415805 w 700110"/>
                <a:gd name="connsiteY22" fmla="*/ 450919 h 721497"/>
                <a:gd name="connsiteX23" fmla="*/ 428627 w 700110"/>
                <a:gd name="connsiteY23" fmla="*/ 462679 h 721497"/>
                <a:gd name="connsiteX24" fmla="*/ 454996 w 700110"/>
                <a:gd name="connsiteY24" fmla="*/ 433927 h 721497"/>
                <a:gd name="connsiteX25" fmla="*/ 443131 w 700110"/>
                <a:gd name="connsiteY25" fmla="*/ 423045 h 721497"/>
                <a:gd name="connsiteX26" fmla="*/ 457476 w 700110"/>
                <a:gd name="connsiteY26" fmla="*/ 390460 h 721497"/>
                <a:gd name="connsiteX27" fmla="*/ 428374 w 700110"/>
                <a:gd name="connsiteY27" fmla="*/ 292424 h 721497"/>
                <a:gd name="connsiteX28" fmla="*/ 428534 w 700110"/>
                <a:gd name="connsiteY28" fmla="*/ 292237 h 721497"/>
                <a:gd name="connsiteX29" fmla="*/ 427407 w 700110"/>
                <a:gd name="connsiteY29" fmla="*/ 291409 h 721497"/>
                <a:gd name="connsiteX30" fmla="*/ 427024 w 700110"/>
                <a:gd name="connsiteY30" fmla="*/ 291007 h 721497"/>
                <a:gd name="connsiteX31" fmla="*/ 426958 w 700110"/>
                <a:gd name="connsiteY31" fmla="*/ 291079 h 721497"/>
                <a:gd name="connsiteX32" fmla="*/ 352832 w 700110"/>
                <a:gd name="connsiteY32" fmla="*/ 272046 h 721497"/>
                <a:gd name="connsiteX33" fmla="*/ 307533 w 700110"/>
                <a:gd name="connsiteY33" fmla="*/ 298690 h 721497"/>
                <a:gd name="connsiteX34" fmla="*/ 255217 w 700110"/>
                <a:gd name="connsiteY34" fmla="*/ 250711 h 721497"/>
                <a:gd name="connsiteX35" fmla="*/ 258272 w 700110"/>
                <a:gd name="connsiteY35" fmla="*/ 249392 h 721497"/>
                <a:gd name="connsiteX36" fmla="*/ 296374 w 700110"/>
                <a:gd name="connsiteY36" fmla="*/ 259447 h 721497"/>
                <a:gd name="connsiteX37" fmla="*/ 334358 w 700110"/>
                <a:gd name="connsiteY37" fmla="*/ 221774 h 721497"/>
                <a:gd name="connsiteX38" fmla="*/ 243823 w 700110"/>
                <a:gd name="connsiteY38" fmla="*/ 197883 h 721497"/>
                <a:gd name="connsiteX39" fmla="*/ 213832 w 700110"/>
                <a:gd name="connsiteY39" fmla="*/ 212758 h 721497"/>
                <a:gd name="connsiteX40" fmla="*/ 201648 w 700110"/>
                <a:gd name="connsiteY40" fmla="*/ 201584 h 721497"/>
                <a:gd name="connsiteX41" fmla="*/ 175280 w 700110"/>
                <a:gd name="connsiteY41" fmla="*/ 230335 h 721497"/>
                <a:gd name="connsiteX42" fmla="*/ 12 w 700110"/>
                <a:gd name="connsiteY42" fmla="*/ 316835 h 721497"/>
                <a:gd name="connsiteX43" fmla="*/ 225239 w 700110"/>
                <a:gd name="connsiteY43" fmla="*/ 2771 h 721497"/>
                <a:gd name="connsiteX44" fmla="*/ 594173 w 700110"/>
                <a:gd name="connsiteY44" fmla="*/ 88646 h 721497"/>
                <a:gd name="connsiteX45" fmla="*/ 588618 w 700110"/>
                <a:gd name="connsiteY45" fmla="*/ 559376 h 721497"/>
                <a:gd name="connsiteX46" fmla="*/ 71150 w 700110"/>
                <a:gd name="connsiteY46" fmla="*/ 626125 h 721497"/>
                <a:gd name="connsiteX47" fmla="*/ 70567 w 700110"/>
                <a:gd name="connsiteY47" fmla="*/ 625248 h 721497"/>
                <a:gd name="connsiteX48" fmla="*/ 12 w 700110"/>
                <a:gd name="connsiteY48" fmla="*/ 316835 h 721497"/>
                <a:gd name="connsiteX0" fmla="*/ 348904 w 717019"/>
                <a:gd name="connsiteY0" fmla="*/ 335844 h 720711"/>
                <a:gd name="connsiteX1" fmla="*/ 361744 w 717019"/>
                <a:gd name="connsiteY1" fmla="*/ 327321 h 720711"/>
                <a:gd name="connsiteX2" fmla="*/ 387609 w 717019"/>
                <a:gd name="connsiteY2" fmla="*/ 334808 h 720711"/>
                <a:gd name="connsiteX3" fmla="*/ 399673 w 717019"/>
                <a:gd name="connsiteY3" fmla="*/ 375875 h 720711"/>
                <a:gd name="connsiteX4" fmla="*/ 398092 w 717019"/>
                <a:gd name="connsiteY4" fmla="*/ 380955 h 720711"/>
                <a:gd name="connsiteX5" fmla="*/ 348904 w 717019"/>
                <a:gd name="connsiteY5" fmla="*/ 335844 h 720711"/>
                <a:gd name="connsiteX6" fmla="*/ 230585 w 717019"/>
                <a:gd name="connsiteY6" fmla="*/ 280270 h 720711"/>
                <a:gd name="connsiteX7" fmla="*/ 274797 w 717019"/>
                <a:gd name="connsiteY7" fmla="*/ 320816 h 720711"/>
                <a:gd name="connsiteX8" fmla="*/ 274337 w 717019"/>
                <a:gd name="connsiteY8" fmla="*/ 320932 h 720711"/>
                <a:gd name="connsiteX9" fmla="*/ 239961 w 717019"/>
                <a:gd name="connsiteY9" fmla="*/ 311064 h 720711"/>
                <a:gd name="connsiteX10" fmla="*/ 239716 w 717019"/>
                <a:gd name="connsiteY10" fmla="*/ 311355 h 720711"/>
                <a:gd name="connsiteX11" fmla="*/ 230585 w 717019"/>
                <a:gd name="connsiteY11" fmla="*/ 280270 h 720711"/>
                <a:gd name="connsiteX12" fmla="*/ 175280 w 717019"/>
                <a:gd name="connsiteY12" fmla="*/ 229549 h 720711"/>
                <a:gd name="connsiteX13" fmla="*/ 188018 w 717019"/>
                <a:gd name="connsiteY13" fmla="*/ 241231 h 720711"/>
                <a:gd name="connsiteX14" fmla="*/ 176767 w 717019"/>
                <a:gd name="connsiteY14" fmla="*/ 264681 h 720711"/>
                <a:gd name="connsiteX15" fmla="*/ 204569 w 717019"/>
                <a:gd name="connsiteY15" fmla="*/ 353001 h 720711"/>
                <a:gd name="connsiteX16" fmla="*/ 280866 w 717019"/>
                <a:gd name="connsiteY16" fmla="*/ 375423 h 720711"/>
                <a:gd name="connsiteX17" fmla="*/ 318697 w 717019"/>
                <a:gd name="connsiteY17" fmla="*/ 361076 h 720711"/>
                <a:gd name="connsiteX18" fmla="*/ 369250 w 717019"/>
                <a:gd name="connsiteY18" fmla="*/ 407439 h 720711"/>
                <a:gd name="connsiteX19" fmla="*/ 327006 w 717019"/>
                <a:gd name="connsiteY19" fmla="*/ 396258 h 720711"/>
                <a:gd name="connsiteX20" fmla="*/ 284812 w 717019"/>
                <a:gd name="connsiteY20" fmla="*/ 438107 h 720711"/>
                <a:gd name="connsiteX21" fmla="*/ 385381 w 717019"/>
                <a:gd name="connsiteY21" fmla="*/ 464646 h 720711"/>
                <a:gd name="connsiteX22" fmla="*/ 415805 w 717019"/>
                <a:gd name="connsiteY22" fmla="*/ 450133 h 720711"/>
                <a:gd name="connsiteX23" fmla="*/ 428627 w 717019"/>
                <a:gd name="connsiteY23" fmla="*/ 461893 h 720711"/>
                <a:gd name="connsiteX24" fmla="*/ 454996 w 717019"/>
                <a:gd name="connsiteY24" fmla="*/ 433141 h 720711"/>
                <a:gd name="connsiteX25" fmla="*/ 443131 w 717019"/>
                <a:gd name="connsiteY25" fmla="*/ 422259 h 720711"/>
                <a:gd name="connsiteX26" fmla="*/ 457476 w 717019"/>
                <a:gd name="connsiteY26" fmla="*/ 389674 h 720711"/>
                <a:gd name="connsiteX27" fmla="*/ 428374 w 717019"/>
                <a:gd name="connsiteY27" fmla="*/ 291638 h 720711"/>
                <a:gd name="connsiteX28" fmla="*/ 428534 w 717019"/>
                <a:gd name="connsiteY28" fmla="*/ 291451 h 720711"/>
                <a:gd name="connsiteX29" fmla="*/ 427407 w 717019"/>
                <a:gd name="connsiteY29" fmla="*/ 290623 h 720711"/>
                <a:gd name="connsiteX30" fmla="*/ 427024 w 717019"/>
                <a:gd name="connsiteY30" fmla="*/ 290221 h 720711"/>
                <a:gd name="connsiteX31" fmla="*/ 426958 w 717019"/>
                <a:gd name="connsiteY31" fmla="*/ 290293 h 720711"/>
                <a:gd name="connsiteX32" fmla="*/ 352832 w 717019"/>
                <a:gd name="connsiteY32" fmla="*/ 271260 h 720711"/>
                <a:gd name="connsiteX33" fmla="*/ 307533 w 717019"/>
                <a:gd name="connsiteY33" fmla="*/ 297904 h 720711"/>
                <a:gd name="connsiteX34" fmla="*/ 255217 w 717019"/>
                <a:gd name="connsiteY34" fmla="*/ 249925 h 720711"/>
                <a:gd name="connsiteX35" fmla="*/ 258272 w 717019"/>
                <a:gd name="connsiteY35" fmla="*/ 248606 h 720711"/>
                <a:gd name="connsiteX36" fmla="*/ 296374 w 717019"/>
                <a:gd name="connsiteY36" fmla="*/ 258661 h 720711"/>
                <a:gd name="connsiteX37" fmla="*/ 334358 w 717019"/>
                <a:gd name="connsiteY37" fmla="*/ 220988 h 720711"/>
                <a:gd name="connsiteX38" fmla="*/ 243823 w 717019"/>
                <a:gd name="connsiteY38" fmla="*/ 197097 h 720711"/>
                <a:gd name="connsiteX39" fmla="*/ 213832 w 717019"/>
                <a:gd name="connsiteY39" fmla="*/ 211972 h 720711"/>
                <a:gd name="connsiteX40" fmla="*/ 201648 w 717019"/>
                <a:gd name="connsiteY40" fmla="*/ 200798 h 720711"/>
                <a:gd name="connsiteX41" fmla="*/ 175280 w 717019"/>
                <a:gd name="connsiteY41" fmla="*/ 229549 h 720711"/>
                <a:gd name="connsiteX42" fmla="*/ 12 w 717019"/>
                <a:gd name="connsiteY42" fmla="*/ 316049 h 720711"/>
                <a:gd name="connsiteX43" fmla="*/ 225239 w 717019"/>
                <a:gd name="connsiteY43" fmla="*/ 1985 h 720711"/>
                <a:gd name="connsiteX44" fmla="*/ 638347 w 717019"/>
                <a:gd name="connsiteY44" fmla="*/ 96063 h 720711"/>
                <a:gd name="connsiteX45" fmla="*/ 588618 w 717019"/>
                <a:gd name="connsiteY45" fmla="*/ 558590 h 720711"/>
                <a:gd name="connsiteX46" fmla="*/ 71150 w 717019"/>
                <a:gd name="connsiteY46" fmla="*/ 625339 h 720711"/>
                <a:gd name="connsiteX47" fmla="*/ 70567 w 717019"/>
                <a:gd name="connsiteY47" fmla="*/ 624462 h 720711"/>
                <a:gd name="connsiteX48" fmla="*/ 12 w 717019"/>
                <a:gd name="connsiteY48" fmla="*/ 316049 h 720711"/>
                <a:gd name="connsiteX0" fmla="*/ 348904 w 720751"/>
                <a:gd name="connsiteY0" fmla="*/ 335142 h 720009"/>
                <a:gd name="connsiteX1" fmla="*/ 361744 w 720751"/>
                <a:gd name="connsiteY1" fmla="*/ 326619 h 720009"/>
                <a:gd name="connsiteX2" fmla="*/ 387609 w 720751"/>
                <a:gd name="connsiteY2" fmla="*/ 334106 h 720009"/>
                <a:gd name="connsiteX3" fmla="*/ 399673 w 720751"/>
                <a:gd name="connsiteY3" fmla="*/ 375173 h 720009"/>
                <a:gd name="connsiteX4" fmla="*/ 398092 w 720751"/>
                <a:gd name="connsiteY4" fmla="*/ 380253 h 720009"/>
                <a:gd name="connsiteX5" fmla="*/ 348904 w 720751"/>
                <a:gd name="connsiteY5" fmla="*/ 335142 h 720009"/>
                <a:gd name="connsiteX6" fmla="*/ 230585 w 720751"/>
                <a:gd name="connsiteY6" fmla="*/ 279568 h 720009"/>
                <a:gd name="connsiteX7" fmla="*/ 274797 w 720751"/>
                <a:gd name="connsiteY7" fmla="*/ 320114 h 720009"/>
                <a:gd name="connsiteX8" fmla="*/ 274337 w 720751"/>
                <a:gd name="connsiteY8" fmla="*/ 320230 h 720009"/>
                <a:gd name="connsiteX9" fmla="*/ 239961 w 720751"/>
                <a:gd name="connsiteY9" fmla="*/ 310362 h 720009"/>
                <a:gd name="connsiteX10" fmla="*/ 239716 w 720751"/>
                <a:gd name="connsiteY10" fmla="*/ 310653 h 720009"/>
                <a:gd name="connsiteX11" fmla="*/ 230585 w 720751"/>
                <a:gd name="connsiteY11" fmla="*/ 279568 h 720009"/>
                <a:gd name="connsiteX12" fmla="*/ 175280 w 720751"/>
                <a:gd name="connsiteY12" fmla="*/ 228847 h 720009"/>
                <a:gd name="connsiteX13" fmla="*/ 188018 w 720751"/>
                <a:gd name="connsiteY13" fmla="*/ 240529 h 720009"/>
                <a:gd name="connsiteX14" fmla="*/ 176767 w 720751"/>
                <a:gd name="connsiteY14" fmla="*/ 263979 h 720009"/>
                <a:gd name="connsiteX15" fmla="*/ 204569 w 720751"/>
                <a:gd name="connsiteY15" fmla="*/ 352299 h 720009"/>
                <a:gd name="connsiteX16" fmla="*/ 280866 w 720751"/>
                <a:gd name="connsiteY16" fmla="*/ 374721 h 720009"/>
                <a:gd name="connsiteX17" fmla="*/ 318697 w 720751"/>
                <a:gd name="connsiteY17" fmla="*/ 360374 h 720009"/>
                <a:gd name="connsiteX18" fmla="*/ 369250 w 720751"/>
                <a:gd name="connsiteY18" fmla="*/ 406737 h 720009"/>
                <a:gd name="connsiteX19" fmla="*/ 327006 w 720751"/>
                <a:gd name="connsiteY19" fmla="*/ 395556 h 720009"/>
                <a:gd name="connsiteX20" fmla="*/ 284812 w 720751"/>
                <a:gd name="connsiteY20" fmla="*/ 437405 h 720009"/>
                <a:gd name="connsiteX21" fmla="*/ 385381 w 720751"/>
                <a:gd name="connsiteY21" fmla="*/ 463944 h 720009"/>
                <a:gd name="connsiteX22" fmla="*/ 415805 w 720751"/>
                <a:gd name="connsiteY22" fmla="*/ 449431 h 720009"/>
                <a:gd name="connsiteX23" fmla="*/ 428627 w 720751"/>
                <a:gd name="connsiteY23" fmla="*/ 461191 h 720009"/>
                <a:gd name="connsiteX24" fmla="*/ 454996 w 720751"/>
                <a:gd name="connsiteY24" fmla="*/ 432439 h 720009"/>
                <a:gd name="connsiteX25" fmla="*/ 443131 w 720751"/>
                <a:gd name="connsiteY25" fmla="*/ 421557 h 720009"/>
                <a:gd name="connsiteX26" fmla="*/ 457476 w 720751"/>
                <a:gd name="connsiteY26" fmla="*/ 388972 h 720009"/>
                <a:gd name="connsiteX27" fmla="*/ 428374 w 720751"/>
                <a:gd name="connsiteY27" fmla="*/ 290936 h 720009"/>
                <a:gd name="connsiteX28" fmla="*/ 428534 w 720751"/>
                <a:gd name="connsiteY28" fmla="*/ 290749 h 720009"/>
                <a:gd name="connsiteX29" fmla="*/ 427407 w 720751"/>
                <a:gd name="connsiteY29" fmla="*/ 289921 h 720009"/>
                <a:gd name="connsiteX30" fmla="*/ 427024 w 720751"/>
                <a:gd name="connsiteY30" fmla="*/ 289519 h 720009"/>
                <a:gd name="connsiteX31" fmla="*/ 426958 w 720751"/>
                <a:gd name="connsiteY31" fmla="*/ 289591 h 720009"/>
                <a:gd name="connsiteX32" fmla="*/ 352832 w 720751"/>
                <a:gd name="connsiteY32" fmla="*/ 270558 h 720009"/>
                <a:gd name="connsiteX33" fmla="*/ 307533 w 720751"/>
                <a:gd name="connsiteY33" fmla="*/ 297202 h 720009"/>
                <a:gd name="connsiteX34" fmla="*/ 255217 w 720751"/>
                <a:gd name="connsiteY34" fmla="*/ 249223 h 720009"/>
                <a:gd name="connsiteX35" fmla="*/ 258272 w 720751"/>
                <a:gd name="connsiteY35" fmla="*/ 247904 h 720009"/>
                <a:gd name="connsiteX36" fmla="*/ 296374 w 720751"/>
                <a:gd name="connsiteY36" fmla="*/ 257959 h 720009"/>
                <a:gd name="connsiteX37" fmla="*/ 334358 w 720751"/>
                <a:gd name="connsiteY37" fmla="*/ 220286 h 720009"/>
                <a:gd name="connsiteX38" fmla="*/ 243823 w 720751"/>
                <a:gd name="connsiteY38" fmla="*/ 196395 h 720009"/>
                <a:gd name="connsiteX39" fmla="*/ 213832 w 720751"/>
                <a:gd name="connsiteY39" fmla="*/ 211270 h 720009"/>
                <a:gd name="connsiteX40" fmla="*/ 201648 w 720751"/>
                <a:gd name="connsiteY40" fmla="*/ 200096 h 720009"/>
                <a:gd name="connsiteX41" fmla="*/ 175280 w 720751"/>
                <a:gd name="connsiteY41" fmla="*/ 228847 h 720009"/>
                <a:gd name="connsiteX42" fmla="*/ 12 w 720751"/>
                <a:gd name="connsiteY42" fmla="*/ 315347 h 720009"/>
                <a:gd name="connsiteX43" fmla="*/ 225239 w 720751"/>
                <a:gd name="connsiteY43" fmla="*/ 1283 h 720009"/>
                <a:gd name="connsiteX44" fmla="*/ 638347 w 720751"/>
                <a:gd name="connsiteY44" fmla="*/ 95361 h 720009"/>
                <a:gd name="connsiteX45" fmla="*/ 588618 w 720751"/>
                <a:gd name="connsiteY45" fmla="*/ 557888 h 720009"/>
                <a:gd name="connsiteX46" fmla="*/ 71150 w 720751"/>
                <a:gd name="connsiteY46" fmla="*/ 624637 h 720009"/>
                <a:gd name="connsiteX47" fmla="*/ 70567 w 720751"/>
                <a:gd name="connsiteY47" fmla="*/ 623760 h 720009"/>
                <a:gd name="connsiteX48" fmla="*/ 12 w 720751"/>
                <a:gd name="connsiteY48" fmla="*/ 315347 h 720009"/>
                <a:gd name="connsiteX0" fmla="*/ 362658 w 734505"/>
                <a:gd name="connsiteY0" fmla="*/ 335142 h 720009"/>
                <a:gd name="connsiteX1" fmla="*/ 375498 w 734505"/>
                <a:gd name="connsiteY1" fmla="*/ 326619 h 720009"/>
                <a:gd name="connsiteX2" fmla="*/ 401363 w 734505"/>
                <a:gd name="connsiteY2" fmla="*/ 334106 h 720009"/>
                <a:gd name="connsiteX3" fmla="*/ 413427 w 734505"/>
                <a:gd name="connsiteY3" fmla="*/ 375173 h 720009"/>
                <a:gd name="connsiteX4" fmla="*/ 411846 w 734505"/>
                <a:gd name="connsiteY4" fmla="*/ 380253 h 720009"/>
                <a:gd name="connsiteX5" fmla="*/ 362658 w 734505"/>
                <a:gd name="connsiteY5" fmla="*/ 335142 h 720009"/>
                <a:gd name="connsiteX6" fmla="*/ 244339 w 734505"/>
                <a:gd name="connsiteY6" fmla="*/ 279568 h 720009"/>
                <a:gd name="connsiteX7" fmla="*/ 288551 w 734505"/>
                <a:gd name="connsiteY7" fmla="*/ 320114 h 720009"/>
                <a:gd name="connsiteX8" fmla="*/ 288091 w 734505"/>
                <a:gd name="connsiteY8" fmla="*/ 320230 h 720009"/>
                <a:gd name="connsiteX9" fmla="*/ 253715 w 734505"/>
                <a:gd name="connsiteY9" fmla="*/ 310362 h 720009"/>
                <a:gd name="connsiteX10" fmla="*/ 253470 w 734505"/>
                <a:gd name="connsiteY10" fmla="*/ 310653 h 720009"/>
                <a:gd name="connsiteX11" fmla="*/ 244339 w 734505"/>
                <a:gd name="connsiteY11" fmla="*/ 279568 h 720009"/>
                <a:gd name="connsiteX12" fmla="*/ 189034 w 734505"/>
                <a:gd name="connsiteY12" fmla="*/ 228847 h 720009"/>
                <a:gd name="connsiteX13" fmla="*/ 201772 w 734505"/>
                <a:gd name="connsiteY13" fmla="*/ 240529 h 720009"/>
                <a:gd name="connsiteX14" fmla="*/ 190521 w 734505"/>
                <a:gd name="connsiteY14" fmla="*/ 263979 h 720009"/>
                <a:gd name="connsiteX15" fmla="*/ 218323 w 734505"/>
                <a:gd name="connsiteY15" fmla="*/ 352299 h 720009"/>
                <a:gd name="connsiteX16" fmla="*/ 294620 w 734505"/>
                <a:gd name="connsiteY16" fmla="*/ 374721 h 720009"/>
                <a:gd name="connsiteX17" fmla="*/ 332451 w 734505"/>
                <a:gd name="connsiteY17" fmla="*/ 360374 h 720009"/>
                <a:gd name="connsiteX18" fmla="*/ 383004 w 734505"/>
                <a:gd name="connsiteY18" fmla="*/ 406737 h 720009"/>
                <a:gd name="connsiteX19" fmla="*/ 340760 w 734505"/>
                <a:gd name="connsiteY19" fmla="*/ 395556 h 720009"/>
                <a:gd name="connsiteX20" fmla="*/ 298566 w 734505"/>
                <a:gd name="connsiteY20" fmla="*/ 437405 h 720009"/>
                <a:gd name="connsiteX21" fmla="*/ 399135 w 734505"/>
                <a:gd name="connsiteY21" fmla="*/ 463944 h 720009"/>
                <a:gd name="connsiteX22" fmla="*/ 429559 w 734505"/>
                <a:gd name="connsiteY22" fmla="*/ 449431 h 720009"/>
                <a:gd name="connsiteX23" fmla="*/ 442381 w 734505"/>
                <a:gd name="connsiteY23" fmla="*/ 461191 h 720009"/>
                <a:gd name="connsiteX24" fmla="*/ 468750 w 734505"/>
                <a:gd name="connsiteY24" fmla="*/ 432439 h 720009"/>
                <a:gd name="connsiteX25" fmla="*/ 456885 w 734505"/>
                <a:gd name="connsiteY25" fmla="*/ 421557 h 720009"/>
                <a:gd name="connsiteX26" fmla="*/ 471230 w 734505"/>
                <a:gd name="connsiteY26" fmla="*/ 388972 h 720009"/>
                <a:gd name="connsiteX27" fmla="*/ 442128 w 734505"/>
                <a:gd name="connsiteY27" fmla="*/ 290936 h 720009"/>
                <a:gd name="connsiteX28" fmla="*/ 442288 w 734505"/>
                <a:gd name="connsiteY28" fmla="*/ 290749 h 720009"/>
                <a:gd name="connsiteX29" fmla="*/ 441161 w 734505"/>
                <a:gd name="connsiteY29" fmla="*/ 289921 h 720009"/>
                <a:gd name="connsiteX30" fmla="*/ 440778 w 734505"/>
                <a:gd name="connsiteY30" fmla="*/ 289519 h 720009"/>
                <a:gd name="connsiteX31" fmla="*/ 440712 w 734505"/>
                <a:gd name="connsiteY31" fmla="*/ 289591 h 720009"/>
                <a:gd name="connsiteX32" fmla="*/ 366586 w 734505"/>
                <a:gd name="connsiteY32" fmla="*/ 270558 h 720009"/>
                <a:gd name="connsiteX33" fmla="*/ 321287 w 734505"/>
                <a:gd name="connsiteY33" fmla="*/ 297202 h 720009"/>
                <a:gd name="connsiteX34" fmla="*/ 268971 w 734505"/>
                <a:gd name="connsiteY34" fmla="*/ 249223 h 720009"/>
                <a:gd name="connsiteX35" fmla="*/ 272026 w 734505"/>
                <a:gd name="connsiteY35" fmla="*/ 247904 h 720009"/>
                <a:gd name="connsiteX36" fmla="*/ 310128 w 734505"/>
                <a:gd name="connsiteY36" fmla="*/ 257959 h 720009"/>
                <a:gd name="connsiteX37" fmla="*/ 348112 w 734505"/>
                <a:gd name="connsiteY37" fmla="*/ 220286 h 720009"/>
                <a:gd name="connsiteX38" fmla="*/ 257577 w 734505"/>
                <a:gd name="connsiteY38" fmla="*/ 196395 h 720009"/>
                <a:gd name="connsiteX39" fmla="*/ 227586 w 734505"/>
                <a:gd name="connsiteY39" fmla="*/ 211270 h 720009"/>
                <a:gd name="connsiteX40" fmla="*/ 215402 w 734505"/>
                <a:gd name="connsiteY40" fmla="*/ 200096 h 720009"/>
                <a:gd name="connsiteX41" fmla="*/ 189034 w 734505"/>
                <a:gd name="connsiteY41" fmla="*/ 228847 h 720009"/>
                <a:gd name="connsiteX42" fmla="*/ 13766 w 734505"/>
                <a:gd name="connsiteY42" fmla="*/ 315347 h 720009"/>
                <a:gd name="connsiteX43" fmla="*/ 238993 w 734505"/>
                <a:gd name="connsiteY43" fmla="*/ 1283 h 720009"/>
                <a:gd name="connsiteX44" fmla="*/ 652101 w 734505"/>
                <a:gd name="connsiteY44" fmla="*/ 95361 h 720009"/>
                <a:gd name="connsiteX45" fmla="*/ 602372 w 734505"/>
                <a:gd name="connsiteY45" fmla="*/ 557888 h 720009"/>
                <a:gd name="connsiteX46" fmla="*/ 84904 w 734505"/>
                <a:gd name="connsiteY46" fmla="*/ 624637 h 720009"/>
                <a:gd name="connsiteX47" fmla="*/ 34164 w 734505"/>
                <a:gd name="connsiteY47" fmla="*/ 555144 h 720009"/>
                <a:gd name="connsiteX48" fmla="*/ 13766 w 734505"/>
                <a:gd name="connsiteY48" fmla="*/ 315347 h 720009"/>
                <a:gd name="connsiteX0" fmla="*/ 362658 w 734505"/>
                <a:gd name="connsiteY0" fmla="*/ 335142 h 735979"/>
                <a:gd name="connsiteX1" fmla="*/ 375498 w 734505"/>
                <a:gd name="connsiteY1" fmla="*/ 326619 h 735979"/>
                <a:gd name="connsiteX2" fmla="*/ 401363 w 734505"/>
                <a:gd name="connsiteY2" fmla="*/ 334106 h 735979"/>
                <a:gd name="connsiteX3" fmla="*/ 413427 w 734505"/>
                <a:gd name="connsiteY3" fmla="*/ 375173 h 735979"/>
                <a:gd name="connsiteX4" fmla="*/ 411846 w 734505"/>
                <a:gd name="connsiteY4" fmla="*/ 380253 h 735979"/>
                <a:gd name="connsiteX5" fmla="*/ 362658 w 734505"/>
                <a:gd name="connsiteY5" fmla="*/ 335142 h 735979"/>
                <a:gd name="connsiteX6" fmla="*/ 244339 w 734505"/>
                <a:gd name="connsiteY6" fmla="*/ 279568 h 735979"/>
                <a:gd name="connsiteX7" fmla="*/ 288551 w 734505"/>
                <a:gd name="connsiteY7" fmla="*/ 320114 h 735979"/>
                <a:gd name="connsiteX8" fmla="*/ 288091 w 734505"/>
                <a:gd name="connsiteY8" fmla="*/ 320230 h 735979"/>
                <a:gd name="connsiteX9" fmla="*/ 253715 w 734505"/>
                <a:gd name="connsiteY9" fmla="*/ 310362 h 735979"/>
                <a:gd name="connsiteX10" fmla="*/ 253470 w 734505"/>
                <a:gd name="connsiteY10" fmla="*/ 310653 h 735979"/>
                <a:gd name="connsiteX11" fmla="*/ 244339 w 734505"/>
                <a:gd name="connsiteY11" fmla="*/ 279568 h 735979"/>
                <a:gd name="connsiteX12" fmla="*/ 189034 w 734505"/>
                <a:gd name="connsiteY12" fmla="*/ 228847 h 735979"/>
                <a:gd name="connsiteX13" fmla="*/ 201772 w 734505"/>
                <a:gd name="connsiteY13" fmla="*/ 240529 h 735979"/>
                <a:gd name="connsiteX14" fmla="*/ 190521 w 734505"/>
                <a:gd name="connsiteY14" fmla="*/ 263979 h 735979"/>
                <a:gd name="connsiteX15" fmla="*/ 218323 w 734505"/>
                <a:gd name="connsiteY15" fmla="*/ 352299 h 735979"/>
                <a:gd name="connsiteX16" fmla="*/ 294620 w 734505"/>
                <a:gd name="connsiteY16" fmla="*/ 374721 h 735979"/>
                <a:gd name="connsiteX17" fmla="*/ 332451 w 734505"/>
                <a:gd name="connsiteY17" fmla="*/ 360374 h 735979"/>
                <a:gd name="connsiteX18" fmla="*/ 383004 w 734505"/>
                <a:gd name="connsiteY18" fmla="*/ 406737 h 735979"/>
                <a:gd name="connsiteX19" fmla="*/ 340760 w 734505"/>
                <a:gd name="connsiteY19" fmla="*/ 395556 h 735979"/>
                <a:gd name="connsiteX20" fmla="*/ 298566 w 734505"/>
                <a:gd name="connsiteY20" fmla="*/ 437405 h 735979"/>
                <a:gd name="connsiteX21" fmla="*/ 399135 w 734505"/>
                <a:gd name="connsiteY21" fmla="*/ 463944 h 735979"/>
                <a:gd name="connsiteX22" fmla="*/ 429559 w 734505"/>
                <a:gd name="connsiteY22" fmla="*/ 449431 h 735979"/>
                <a:gd name="connsiteX23" fmla="*/ 442381 w 734505"/>
                <a:gd name="connsiteY23" fmla="*/ 461191 h 735979"/>
                <a:gd name="connsiteX24" fmla="*/ 468750 w 734505"/>
                <a:gd name="connsiteY24" fmla="*/ 432439 h 735979"/>
                <a:gd name="connsiteX25" fmla="*/ 456885 w 734505"/>
                <a:gd name="connsiteY25" fmla="*/ 421557 h 735979"/>
                <a:gd name="connsiteX26" fmla="*/ 471230 w 734505"/>
                <a:gd name="connsiteY26" fmla="*/ 388972 h 735979"/>
                <a:gd name="connsiteX27" fmla="*/ 442128 w 734505"/>
                <a:gd name="connsiteY27" fmla="*/ 290936 h 735979"/>
                <a:gd name="connsiteX28" fmla="*/ 442288 w 734505"/>
                <a:gd name="connsiteY28" fmla="*/ 290749 h 735979"/>
                <a:gd name="connsiteX29" fmla="*/ 441161 w 734505"/>
                <a:gd name="connsiteY29" fmla="*/ 289921 h 735979"/>
                <a:gd name="connsiteX30" fmla="*/ 440778 w 734505"/>
                <a:gd name="connsiteY30" fmla="*/ 289519 h 735979"/>
                <a:gd name="connsiteX31" fmla="*/ 440712 w 734505"/>
                <a:gd name="connsiteY31" fmla="*/ 289591 h 735979"/>
                <a:gd name="connsiteX32" fmla="*/ 366586 w 734505"/>
                <a:gd name="connsiteY32" fmla="*/ 270558 h 735979"/>
                <a:gd name="connsiteX33" fmla="*/ 321287 w 734505"/>
                <a:gd name="connsiteY33" fmla="*/ 297202 h 735979"/>
                <a:gd name="connsiteX34" fmla="*/ 268971 w 734505"/>
                <a:gd name="connsiteY34" fmla="*/ 249223 h 735979"/>
                <a:gd name="connsiteX35" fmla="*/ 272026 w 734505"/>
                <a:gd name="connsiteY35" fmla="*/ 247904 h 735979"/>
                <a:gd name="connsiteX36" fmla="*/ 310128 w 734505"/>
                <a:gd name="connsiteY36" fmla="*/ 257959 h 735979"/>
                <a:gd name="connsiteX37" fmla="*/ 348112 w 734505"/>
                <a:gd name="connsiteY37" fmla="*/ 220286 h 735979"/>
                <a:gd name="connsiteX38" fmla="*/ 257577 w 734505"/>
                <a:gd name="connsiteY38" fmla="*/ 196395 h 735979"/>
                <a:gd name="connsiteX39" fmla="*/ 227586 w 734505"/>
                <a:gd name="connsiteY39" fmla="*/ 211270 h 735979"/>
                <a:gd name="connsiteX40" fmla="*/ 215402 w 734505"/>
                <a:gd name="connsiteY40" fmla="*/ 200096 h 735979"/>
                <a:gd name="connsiteX41" fmla="*/ 189034 w 734505"/>
                <a:gd name="connsiteY41" fmla="*/ 228847 h 735979"/>
                <a:gd name="connsiteX42" fmla="*/ 13766 w 734505"/>
                <a:gd name="connsiteY42" fmla="*/ 315347 h 735979"/>
                <a:gd name="connsiteX43" fmla="*/ 238993 w 734505"/>
                <a:gd name="connsiteY43" fmla="*/ 1283 h 735979"/>
                <a:gd name="connsiteX44" fmla="*/ 652101 w 734505"/>
                <a:gd name="connsiteY44" fmla="*/ 95361 h 735979"/>
                <a:gd name="connsiteX45" fmla="*/ 602372 w 734505"/>
                <a:gd name="connsiteY45" fmla="*/ 557888 h 735979"/>
                <a:gd name="connsiteX46" fmla="*/ 146920 w 734505"/>
                <a:gd name="connsiteY46" fmla="*/ 655663 h 735979"/>
                <a:gd name="connsiteX47" fmla="*/ 34164 w 734505"/>
                <a:gd name="connsiteY47" fmla="*/ 555144 h 735979"/>
                <a:gd name="connsiteX48" fmla="*/ 13766 w 734505"/>
                <a:gd name="connsiteY48" fmla="*/ 315347 h 735979"/>
                <a:gd name="connsiteX0" fmla="*/ 348892 w 720739"/>
                <a:gd name="connsiteY0" fmla="*/ 335142 h 735979"/>
                <a:gd name="connsiteX1" fmla="*/ 361732 w 720739"/>
                <a:gd name="connsiteY1" fmla="*/ 326619 h 735979"/>
                <a:gd name="connsiteX2" fmla="*/ 387597 w 720739"/>
                <a:gd name="connsiteY2" fmla="*/ 334106 h 735979"/>
                <a:gd name="connsiteX3" fmla="*/ 399661 w 720739"/>
                <a:gd name="connsiteY3" fmla="*/ 375173 h 735979"/>
                <a:gd name="connsiteX4" fmla="*/ 398080 w 720739"/>
                <a:gd name="connsiteY4" fmla="*/ 380253 h 735979"/>
                <a:gd name="connsiteX5" fmla="*/ 348892 w 720739"/>
                <a:gd name="connsiteY5" fmla="*/ 335142 h 735979"/>
                <a:gd name="connsiteX6" fmla="*/ 230573 w 720739"/>
                <a:gd name="connsiteY6" fmla="*/ 279568 h 735979"/>
                <a:gd name="connsiteX7" fmla="*/ 274785 w 720739"/>
                <a:gd name="connsiteY7" fmla="*/ 320114 h 735979"/>
                <a:gd name="connsiteX8" fmla="*/ 274325 w 720739"/>
                <a:gd name="connsiteY8" fmla="*/ 320230 h 735979"/>
                <a:gd name="connsiteX9" fmla="*/ 239949 w 720739"/>
                <a:gd name="connsiteY9" fmla="*/ 310362 h 735979"/>
                <a:gd name="connsiteX10" fmla="*/ 239704 w 720739"/>
                <a:gd name="connsiteY10" fmla="*/ 310653 h 735979"/>
                <a:gd name="connsiteX11" fmla="*/ 230573 w 720739"/>
                <a:gd name="connsiteY11" fmla="*/ 279568 h 735979"/>
                <a:gd name="connsiteX12" fmla="*/ 175268 w 720739"/>
                <a:gd name="connsiteY12" fmla="*/ 228847 h 735979"/>
                <a:gd name="connsiteX13" fmla="*/ 188006 w 720739"/>
                <a:gd name="connsiteY13" fmla="*/ 240529 h 735979"/>
                <a:gd name="connsiteX14" fmla="*/ 176755 w 720739"/>
                <a:gd name="connsiteY14" fmla="*/ 263979 h 735979"/>
                <a:gd name="connsiteX15" fmla="*/ 204557 w 720739"/>
                <a:gd name="connsiteY15" fmla="*/ 352299 h 735979"/>
                <a:gd name="connsiteX16" fmla="*/ 280854 w 720739"/>
                <a:gd name="connsiteY16" fmla="*/ 374721 h 735979"/>
                <a:gd name="connsiteX17" fmla="*/ 318685 w 720739"/>
                <a:gd name="connsiteY17" fmla="*/ 360374 h 735979"/>
                <a:gd name="connsiteX18" fmla="*/ 369238 w 720739"/>
                <a:gd name="connsiteY18" fmla="*/ 406737 h 735979"/>
                <a:gd name="connsiteX19" fmla="*/ 326994 w 720739"/>
                <a:gd name="connsiteY19" fmla="*/ 395556 h 735979"/>
                <a:gd name="connsiteX20" fmla="*/ 284800 w 720739"/>
                <a:gd name="connsiteY20" fmla="*/ 437405 h 735979"/>
                <a:gd name="connsiteX21" fmla="*/ 385369 w 720739"/>
                <a:gd name="connsiteY21" fmla="*/ 463944 h 735979"/>
                <a:gd name="connsiteX22" fmla="*/ 415793 w 720739"/>
                <a:gd name="connsiteY22" fmla="*/ 449431 h 735979"/>
                <a:gd name="connsiteX23" fmla="*/ 428615 w 720739"/>
                <a:gd name="connsiteY23" fmla="*/ 461191 h 735979"/>
                <a:gd name="connsiteX24" fmla="*/ 454984 w 720739"/>
                <a:gd name="connsiteY24" fmla="*/ 432439 h 735979"/>
                <a:gd name="connsiteX25" fmla="*/ 443119 w 720739"/>
                <a:gd name="connsiteY25" fmla="*/ 421557 h 735979"/>
                <a:gd name="connsiteX26" fmla="*/ 457464 w 720739"/>
                <a:gd name="connsiteY26" fmla="*/ 388972 h 735979"/>
                <a:gd name="connsiteX27" fmla="*/ 428362 w 720739"/>
                <a:gd name="connsiteY27" fmla="*/ 290936 h 735979"/>
                <a:gd name="connsiteX28" fmla="*/ 428522 w 720739"/>
                <a:gd name="connsiteY28" fmla="*/ 290749 h 735979"/>
                <a:gd name="connsiteX29" fmla="*/ 427395 w 720739"/>
                <a:gd name="connsiteY29" fmla="*/ 289921 h 735979"/>
                <a:gd name="connsiteX30" fmla="*/ 427012 w 720739"/>
                <a:gd name="connsiteY30" fmla="*/ 289519 h 735979"/>
                <a:gd name="connsiteX31" fmla="*/ 426946 w 720739"/>
                <a:gd name="connsiteY31" fmla="*/ 289591 h 735979"/>
                <a:gd name="connsiteX32" fmla="*/ 352820 w 720739"/>
                <a:gd name="connsiteY32" fmla="*/ 270558 h 735979"/>
                <a:gd name="connsiteX33" fmla="*/ 307521 w 720739"/>
                <a:gd name="connsiteY33" fmla="*/ 297202 h 735979"/>
                <a:gd name="connsiteX34" fmla="*/ 255205 w 720739"/>
                <a:gd name="connsiteY34" fmla="*/ 249223 h 735979"/>
                <a:gd name="connsiteX35" fmla="*/ 258260 w 720739"/>
                <a:gd name="connsiteY35" fmla="*/ 247904 h 735979"/>
                <a:gd name="connsiteX36" fmla="*/ 296362 w 720739"/>
                <a:gd name="connsiteY36" fmla="*/ 257959 h 735979"/>
                <a:gd name="connsiteX37" fmla="*/ 334346 w 720739"/>
                <a:gd name="connsiteY37" fmla="*/ 220286 h 735979"/>
                <a:gd name="connsiteX38" fmla="*/ 243811 w 720739"/>
                <a:gd name="connsiteY38" fmla="*/ 196395 h 735979"/>
                <a:gd name="connsiteX39" fmla="*/ 213820 w 720739"/>
                <a:gd name="connsiteY39" fmla="*/ 211270 h 735979"/>
                <a:gd name="connsiteX40" fmla="*/ 201636 w 720739"/>
                <a:gd name="connsiteY40" fmla="*/ 200096 h 735979"/>
                <a:gd name="connsiteX41" fmla="*/ 175268 w 720739"/>
                <a:gd name="connsiteY41" fmla="*/ 228847 h 735979"/>
                <a:gd name="connsiteX42" fmla="*/ 0 w 720739"/>
                <a:gd name="connsiteY42" fmla="*/ 315347 h 735979"/>
                <a:gd name="connsiteX43" fmla="*/ 225227 w 720739"/>
                <a:gd name="connsiteY43" fmla="*/ 1283 h 735979"/>
                <a:gd name="connsiteX44" fmla="*/ 638335 w 720739"/>
                <a:gd name="connsiteY44" fmla="*/ 95361 h 735979"/>
                <a:gd name="connsiteX45" fmla="*/ 588606 w 720739"/>
                <a:gd name="connsiteY45" fmla="*/ 557888 h 735979"/>
                <a:gd name="connsiteX46" fmla="*/ 133154 w 720739"/>
                <a:gd name="connsiteY46" fmla="*/ 655663 h 735979"/>
                <a:gd name="connsiteX47" fmla="*/ 0 w 720739"/>
                <a:gd name="connsiteY47" fmla="*/ 315347 h 735979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19800"/>
                <a:gd name="connsiteX1" fmla="*/ 361732 w 720739"/>
                <a:gd name="connsiteY1" fmla="*/ 326619 h 719800"/>
                <a:gd name="connsiteX2" fmla="*/ 387597 w 720739"/>
                <a:gd name="connsiteY2" fmla="*/ 334106 h 719800"/>
                <a:gd name="connsiteX3" fmla="*/ 399661 w 720739"/>
                <a:gd name="connsiteY3" fmla="*/ 375173 h 719800"/>
                <a:gd name="connsiteX4" fmla="*/ 398080 w 720739"/>
                <a:gd name="connsiteY4" fmla="*/ 380253 h 719800"/>
                <a:gd name="connsiteX5" fmla="*/ 348892 w 720739"/>
                <a:gd name="connsiteY5" fmla="*/ 335142 h 719800"/>
                <a:gd name="connsiteX6" fmla="*/ 230573 w 720739"/>
                <a:gd name="connsiteY6" fmla="*/ 279568 h 719800"/>
                <a:gd name="connsiteX7" fmla="*/ 274785 w 720739"/>
                <a:gd name="connsiteY7" fmla="*/ 320114 h 719800"/>
                <a:gd name="connsiteX8" fmla="*/ 274325 w 720739"/>
                <a:gd name="connsiteY8" fmla="*/ 320230 h 719800"/>
                <a:gd name="connsiteX9" fmla="*/ 239949 w 720739"/>
                <a:gd name="connsiteY9" fmla="*/ 310362 h 719800"/>
                <a:gd name="connsiteX10" fmla="*/ 239704 w 720739"/>
                <a:gd name="connsiteY10" fmla="*/ 310653 h 719800"/>
                <a:gd name="connsiteX11" fmla="*/ 230573 w 720739"/>
                <a:gd name="connsiteY11" fmla="*/ 279568 h 719800"/>
                <a:gd name="connsiteX12" fmla="*/ 175268 w 720739"/>
                <a:gd name="connsiteY12" fmla="*/ 228847 h 719800"/>
                <a:gd name="connsiteX13" fmla="*/ 188006 w 720739"/>
                <a:gd name="connsiteY13" fmla="*/ 240529 h 719800"/>
                <a:gd name="connsiteX14" fmla="*/ 176755 w 720739"/>
                <a:gd name="connsiteY14" fmla="*/ 263979 h 719800"/>
                <a:gd name="connsiteX15" fmla="*/ 204557 w 720739"/>
                <a:gd name="connsiteY15" fmla="*/ 352299 h 719800"/>
                <a:gd name="connsiteX16" fmla="*/ 280854 w 720739"/>
                <a:gd name="connsiteY16" fmla="*/ 374721 h 719800"/>
                <a:gd name="connsiteX17" fmla="*/ 318685 w 720739"/>
                <a:gd name="connsiteY17" fmla="*/ 360374 h 719800"/>
                <a:gd name="connsiteX18" fmla="*/ 369238 w 720739"/>
                <a:gd name="connsiteY18" fmla="*/ 406737 h 719800"/>
                <a:gd name="connsiteX19" fmla="*/ 326994 w 720739"/>
                <a:gd name="connsiteY19" fmla="*/ 395556 h 719800"/>
                <a:gd name="connsiteX20" fmla="*/ 284800 w 720739"/>
                <a:gd name="connsiteY20" fmla="*/ 437405 h 719800"/>
                <a:gd name="connsiteX21" fmla="*/ 385369 w 720739"/>
                <a:gd name="connsiteY21" fmla="*/ 463944 h 719800"/>
                <a:gd name="connsiteX22" fmla="*/ 415793 w 720739"/>
                <a:gd name="connsiteY22" fmla="*/ 449431 h 719800"/>
                <a:gd name="connsiteX23" fmla="*/ 428615 w 720739"/>
                <a:gd name="connsiteY23" fmla="*/ 461191 h 719800"/>
                <a:gd name="connsiteX24" fmla="*/ 454984 w 720739"/>
                <a:gd name="connsiteY24" fmla="*/ 432439 h 719800"/>
                <a:gd name="connsiteX25" fmla="*/ 443119 w 720739"/>
                <a:gd name="connsiteY25" fmla="*/ 421557 h 719800"/>
                <a:gd name="connsiteX26" fmla="*/ 457464 w 720739"/>
                <a:gd name="connsiteY26" fmla="*/ 388972 h 719800"/>
                <a:gd name="connsiteX27" fmla="*/ 428362 w 720739"/>
                <a:gd name="connsiteY27" fmla="*/ 290936 h 719800"/>
                <a:gd name="connsiteX28" fmla="*/ 428522 w 720739"/>
                <a:gd name="connsiteY28" fmla="*/ 290749 h 719800"/>
                <a:gd name="connsiteX29" fmla="*/ 427395 w 720739"/>
                <a:gd name="connsiteY29" fmla="*/ 289921 h 719800"/>
                <a:gd name="connsiteX30" fmla="*/ 427012 w 720739"/>
                <a:gd name="connsiteY30" fmla="*/ 289519 h 719800"/>
                <a:gd name="connsiteX31" fmla="*/ 426946 w 720739"/>
                <a:gd name="connsiteY31" fmla="*/ 289591 h 719800"/>
                <a:gd name="connsiteX32" fmla="*/ 352820 w 720739"/>
                <a:gd name="connsiteY32" fmla="*/ 270558 h 719800"/>
                <a:gd name="connsiteX33" fmla="*/ 307521 w 720739"/>
                <a:gd name="connsiteY33" fmla="*/ 297202 h 719800"/>
                <a:gd name="connsiteX34" fmla="*/ 255205 w 720739"/>
                <a:gd name="connsiteY34" fmla="*/ 249223 h 719800"/>
                <a:gd name="connsiteX35" fmla="*/ 258260 w 720739"/>
                <a:gd name="connsiteY35" fmla="*/ 247904 h 719800"/>
                <a:gd name="connsiteX36" fmla="*/ 296362 w 720739"/>
                <a:gd name="connsiteY36" fmla="*/ 257959 h 719800"/>
                <a:gd name="connsiteX37" fmla="*/ 334346 w 720739"/>
                <a:gd name="connsiteY37" fmla="*/ 220286 h 719800"/>
                <a:gd name="connsiteX38" fmla="*/ 243811 w 720739"/>
                <a:gd name="connsiteY38" fmla="*/ 196395 h 719800"/>
                <a:gd name="connsiteX39" fmla="*/ 213820 w 720739"/>
                <a:gd name="connsiteY39" fmla="*/ 211270 h 719800"/>
                <a:gd name="connsiteX40" fmla="*/ 201636 w 720739"/>
                <a:gd name="connsiteY40" fmla="*/ 200096 h 719800"/>
                <a:gd name="connsiteX41" fmla="*/ 175268 w 720739"/>
                <a:gd name="connsiteY41" fmla="*/ 228847 h 719800"/>
                <a:gd name="connsiteX42" fmla="*/ 0 w 720739"/>
                <a:gd name="connsiteY42" fmla="*/ 315347 h 719800"/>
                <a:gd name="connsiteX43" fmla="*/ 225227 w 720739"/>
                <a:gd name="connsiteY43" fmla="*/ 1283 h 719800"/>
                <a:gd name="connsiteX44" fmla="*/ 638335 w 720739"/>
                <a:gd name="connsiteY44" fmla="*/ 95361 h 719800"/>
                <a:gd name="connsiteX45" fmla="*/ 588606 w 720739"/>
                <a:gd name="connsiteY45" fmla="*/ 557888 h 719800"/>
                <a:gd name="connsiteX46" fmla="*/ 81233 w 720739"/>
                <a:gd name="connsiteY46" fmla="*/ 624201 h 719800"/>
                <a:gd name="connsiteX47" fmla="*/ 0 w 720739"/>
                <a:gd name="connsiteY47" fmla="*/ 315347 h 719800"/>
                <a:gd name="connsiteX0" fmla="*/ 348892 w 720739"/>
                <a:gd name="connsiteY0" fmla="*/ 335142 h 729933"/>
                <a:gd name="connsiteX1" fmla="*/ 361732 w 720739"/>
                <a:gd name="connsiteY1" fmla="*/ 326619 h 729933"/>
                <a:gd name="connsiteX2" fmla="*/ 387597 w 720739"/>
                <a:gd name="connsiteY2" fmla="*/ 334106 h 729933"/>
                <a:gd name="connsiteX3" fmla="*/ 399661 w 720739"/>
                <a:gd name="connsiteY3" fmla="*/ 375173 h 729933"/>
                <a:gd name="connsiteX4" fmla="*/ 398080 w 720739"/>
                <a:gd name="connsiteY4" fmla="*/ 380253 h 729933"/>
                <a:gd name="connsiteX5" fmla="*/ 348892 w 720739"/>
                <a:gd name="connsiteY5" fmla="*/ 335142 h 729933"/>
                <a:gd name="connsiteX6" fmla="*/ 230573 w 720739"/>
                <a:gd name="connsiteY6" fmla="*/ 279568 h 729933"/>
                <a:gd name="connsiteX7" fmla="*/ 274785 w 720739"/>
                <a:gd name="connsiteY7" fmla="*/ 320114 h 729933"/>
                <a:gd name="connsiteX8" fmla="*/ 274325 w 720739"/>
                <a:gd name="connsiteY8" fmla="*/ 320230 h 729933"/>
                <a:gd name="connsiteX9" fmla="*/ 239949 w 720739"/>
                <a:gd name="connsiteY9" fmla="*/ 310362 h 729933"/>
                <a:gd name="connsiteX10" fmla="*/ 239704 w 720739"/>
                <a:gd name="connsiteY10" fmla="*/ 310653 h 729933"/>
                <a:gd name="connsiteX11" fmla="*/ 230573 w 720739"/>
                <a:gd name="connsiteY11" fmla="*/ 279568 h 729933"/>
                <a:gd name="connsiteX12" fmla="*/ 175268 w 720739"/>
                <a:gd name="connsiteY12" fmla="*/ 228847 h 729933"/>
                <a:gd name="connsiteX13" fmla="*/ 188006 w 720739"/>
                <a:gd name="connsiteY13" fmla="*/ 240529 h 729933"/>
                <a:gd name="connsiteX14" fmla="*/ 176755 w 720739"/>
                <a:gd name="connsiteY14" fmla="*/ 263979 h 729933"/>
                <a:gd name="connsiteX15" fmla="*/ 204557 w 720739"/>
                <a:gd name="connsiteY15" fmla="*/ 352299 h 729933"/>
                <a:gd name="connsiteX16" fmla="*/ 280854 w 720739"/>
                <a:gd name="connsiteY16" fmla="*/ 374721 h 729933"/>
                <a:gd name="connsiteX17" fmla="*/ 318685 w 720739"/>
                <a:gd name="connsiteY17" fmla="*/ 360374 h 729933"/>
                <a:gd name="connsiteX18" fmla="*/ 369238 w 720739"/>
                <a:gd name="connsiteY18" fmla="*/ 406737 h 729933"/>
                <a:gd name="connsiteX19" fmla="*/ 326994 w 720739"/>
                <a:gd name="connsiteY19" fmla="*/ 395556 h 729933"/>
                <a:gd name="connsiteX20" fmla="*/ 284800 w 720739"/>
                <a:gd name="connsiteY20" fmla="*/ 437405 h 729933"/>
                <a:gd name="connsiteX21" fmla="*/ 385369 w 720739"/>
                <a:gd name="connsiteY21" fmla="*/ 463944 h 729933"/>
                <a:gd name="connsiteX22" fmla="*/ 415793 w 720739"/>
                <a:gd name="connsiteY22" fmla="*/ 449431 h 729933"/>
                <a:gd name="connsiteX23" fmla="*/ 428615 w 720739"/>
                <a:gd name="connsiteY23" fmla="*/ 461191 h 729933"/>
                <a:gd name="connsiteX24" fmla="*/ 454984 w 720739"/>
                <a:gd name="connsiteY24" fmla="*/ 432439 h 729933"/>
                <a:gd name="connsiteX25" fmla="*/ 443119 w 720739"/>
                <a:gd name="connsiteY25" fmla="*/ 421557 h 729933"/>
                <a:gd name="connsiteX26" fmla="*/ 457464 w 720739"/>
                <a:gd name="connsiteY26" fmla="*/ 388972 h 729933"/>
                <a:gd name="connsiteX27" fmla="*/ 428362 w 720739"/>
                <a:gd name="connsiteY27" fmla="*/ 290936 h 729933"/>
                <a:gd name="connsiteX28" fmla="*/ 428522 w 720739"/>
                <a:gd name="connsiteY28" fmla="*/ 290749 h 729933"/>
                <a:gd name="connsiteX29" fmla="*/ 427395 w 720739"/>
                <a:gd name="connsiteY29" fmla="*/ 289921 h 729933"/>
                <a:gd name="connsiteX30" fmla="*/ 427012 w 720739"/>
                <a:gd name="connsiteY30" fmla="*/ 289519 h 729933"/>
                <a:gd name="connsiteX31" fmla="*/ 426946 w 720739"/>
                <a:gd name="connsiteY31" fmla="*/ 289591 h 729933"/>
                <a:gd name="connsiteX32" fmla="*/ 352820 w 720739"/>
                <a:gd name="connsiteY32" fmla="*/ 270558 h 729933"/>
                <a:gd name="connsiteX33" fmla="*/ 307521 w 720739"/>
                <a:gd name="connsiteY33" fmla="*/ 297202 h 729933"/>
                <a:gd name="connsiteX34" fmla="*/ 255205 w 720739"/>
                <a:gd name="connsiteY34" fmla="*/ 249223 h 729933"/>
                <a:gd name="connsiteX35" fmla="*/ 258260 w 720739"/>
                <a:gd name="connsiteY35" fmla="*/ 247904 h 729933"/>
                <a:gd name="connsiteX36" fmla="*/ 296362 w 720739"/>
                <a:gd name="connsiteY36" fmla="*/ 257959 h 729933"/>
                <a:gd name="connsiteX37" fmla="*/ 334346 w 720739"/>
                <a:gd name="connsiteY37" fmla="*/ 220286 h 729933"/>
                <a:gd name="connsiteX38" fmla="*/ 243811 w 720739"/>
                <a:gd name="connsiteY38" fmla="*/ 196395 h 729933"/>
                <a:gd name="connsiteX39" fmla="*/ 213820 w 720739"/>
                <a:gd name="connsiteY39" fmla="*/ 211270 h 729933"/>
                <a:gd name="connsiteX40" fmla="*/ 201636 w 720739"/>
                <a:gd name="connsiteY40" fmla="*/ 200096 h 729933"/>
                <a:gd name="connsiteX41" fmla="*/ 175268 w 720739"/>
                <a:gd name="connsiteY41" fmla="*/ 228847 h 729933"/>
                <a:gd name="connsiteX42" fmla="*/ 0 w 720739"/>
                <a:gd name="connsiteY42" fmla="*/ 315347 h 729933"/>
                <a:gd name="connsiteX43" fmla="*/ 225227 w 720739"/>
                <a:gd name="connsiteY43" fmla="*/ 1283 h 729933"/>
                <a:gd name="connsiteX44" fmla="*/ 638335 w 720739"/>
                <a:gd name="connsiteY44" fmla="*/ 95361 h 729933"/>
                <a:gd name="connsiteX45" fmla="*/ 588606 w 720739"/>
                <a:gd name="connsiteY45" fmla="*/ 557888 h 729933"/>
                <a:gd name="connsiteX46" fmla="*/ 120870 w 720739"/>
                <a:gd name="connsiteY46" fmla="*/ 644397 h 729933"/>
                <a:gd name="connsiteX47" fmla="*/ 0 w 720739"/>
                <a:gd name="connsiteY47" fmla="*/ 315347 h 729933"/>
                <a:gd name="connsiteX0" fmla="*/ 348892 w 720739"/>
                <a:gd name="connsiteY0" fmla="*/ 335142 h 731465"/>
                <a:gd name="connsiteX1" fmla="*/ 361732 w 720739"/>
                <a:gd name="connsiteY1" fmla="*/ 326619 h 731465"/>
                <a:gd name="connsiteX2" fmla="*/ 387597 w 720739"/>
                <a:gd name="connsiteY2" fmla="*/ 334106 h 731465"/>
                <a:gd name="connsiteX3" fmla="*/ 399661 w 720739"/>
                <a:gd name="connsiteY3" fmla="*/ 375173 h 731465"/>
                <a:gd name="connsiteX4" fmla="*/ 398080 w 720739"/>
                <a:gd name="connsiteY4" fmla="*/ 380253 h 731465"/>
                <a:gd name="connsiteX5" fmla="*/ 348892 w 720739"/>
                <a:gd name="connsiteY5" fmla="*/ 335142 h 731465"/>
                <a:gd name="connsiteX6" fmla="*/ 230573 w 720739"/>
                <a:gd name="connsiteY6" fmla="*/ 279568 h 731465"/>
                <a:gd name="connsiteX7" fmla="*/ 274785 w 720739"/>
                <a:gd name="connsiteY7" fmla="*/ 320114 h 731465"/>
                <a:gd name="connsiteX8" fmla="*/ 274325 w 720739"/>
                <a:gd name="connsiteY8" fmla="*/ 320230 h 731465"/>
                <a:gd name="connsiteX9" fmla="*/ 239949 w 720739"/>
                <a:gd name="connsiteY9" fmla="*/ 310362 h 731465"/>
                <a:gd name="connsiteX10" fmla="*/ 239704 w 720739"/>
                <a:gd name="connsiteY10" fmla="*/ 310653 h 731465"/>
                <a:gd name="connsiteX11" fmla="*/ 230573 w 720739"/>
                <a:gd name="connsiteY11" fmla="*/ 279568 h 731465"/>
                <a:gd name="connsiteX12" fmla="*/ 175268 w 720739"/>
                <a:gd name="connsiteY12" fmla="*/ 228847 h 731465"/>
                <a:gd name="connsiteX13" fmla="*/ 188006 w 720739"/>
                <a:gd name="connsiteY13" fmla="*/ 240529 h 731465"/>
                <a:gd name="connsiteX14" fmla="*/ 176755 w 720739"/>
                <a:gd name="connsiteY14" fmla="*/ 263979 h 731465"/>
                <a:gd name="connsiteX15" fmla="*/ 204557 w 720739"/>
                <a:gd name="connsiteY15" fmla="*/ 352299 h 731465"/>
                <a:gd name="connsiteX16" fmla="*/ 280854 w 720739"/>
                <a:gd name="connsiteY16" fmla="*/ 374721 h 731465"/>
                <a:gd name="connsiteX17" fmla="*/ 318685 w 720739"/>
                <a:gd name="connsiteY17" fmla="*/ 360374 h 731465"/>
                <a:gd name="connsiteX18" fmla="*/ 369238 w 720739"/>
                <a:gd name="connsiteY18" fmla="*/ 406737 h 731465"/>
                <a:gd name="connsiteX19" fmla="*/ 326994 w 720739"/>
                <a:gd name="connsiteY19" fmla="*/ 395556 h 731465"/>
                <a:gd name="connsiteX20" fmla="*/ 284800 w 720739"/>
                <a:gd name="connsiteY20" fmla="*/ 437405 h 731465"/>
                <a:gd name="connsiteX21" fmla="*/ 385369 w 720739"/>
                <a:gd name="connsiteY21" fmla="*/ 463944 h 731465"/>
                <a:gd name="connsiteX22" fmla="*/ 415793 w 720739"/>
                <a:gd name="connsiteY22" fmla="*/ 449431 h 731465"/>
                <a:gd name="connsiteX23" fmla="*/ 428615 w 720739"/>
                <a:gd name="connsiteY23" fmla="*/ 461191 h 731465"/>
                <a:gd name="connsiteX24" fmla="*/ 454984 w 720739"/>
                <a:gd name="connsiteY24" fmla="*/ 432439 h 731465"/>
                <a:gd name="connsiteX25" fmla="*/ 443119 w 720739"/>
                <a:gd name="connsiteY25" fmla="*/ 421557 h 731465"/>
                <a:gd name="connsiteX26" fmla="*/ 457464 w 720739"/>
                <a:gd name="connsiteY26" fmla="*/ 388972 h 731465"/>
                <a:gd name="connsiteX27" fmla="*/ 428362 w 720739"/>
                <a:gd name="connsiteY27" fmla="*/ 290936 h 731465"/>
                <a:gd name="connsiteX28" fmla="*/ 428522 w 720739"/>
                <a:gd name="connsiteY28" fmla="*/ 290749 h 731465"/>
                <a:gd name="connsiteX29" fmla="*/ 427395 w 720739"/>
                <a:gd name="connsiteY29" fmla="*/ 289921 h 731465"/>
                <a:gd name="connsiteX30" fmla="*/ 427012 w 720739"/>
                <a:gd name="connsiteY30" fmla="*/ 289519 h 731465"/>
                <a:gd name="connsiteX31" fmla="*/ 426946 w 720739"/>
                <a:gd name="connsiteY31" fmla="*/ 289591 h 731465"/>
                <a:gd name="connsiteX32" fmla="*/ 352820 w 720739"/>
                <a:gd name="connsiteY32" fmla="*/ 270558 h 731465"/>
                <a:gd name="connsiteX33" fmla="*/ 307521 w 720739"/>
                <a:gd name="connsiteY33" fmla="*/ 297202 h 731465"/>
                <a:gd name="connsiteX34" fmla="*/ 255205 w 720739"/>
                <a:gd name="connsiteY34" fmla="*/ 249223 h 731465"/>
                <a:gd name="connsiteX35" fmla="*/ 258260 w 720739"/>
                <a:gd name="connsiteY35" fmla="*/ 247904 h 731465"/>
                <a:gd name="connsiteX36" fmla="*/ 296362 w 720739"/>
                <a:gd name="connsiteY36" fmla="*/ 257959 h 731465"/>
                <a:gd name="connsiteX37" fmla="*/ 334346 w 720739"/>
                <a:gd name="connsiteY37" fmla="*/ 220286 h 731465"/>
                <a:gd name="connsiteX38" fmla="*/ 243811 w 720739"/>
                <a:gd name="connsiteY38" fmla="*/ 196395 h 731465"/>
                <a:gd name="connsiteX39" fmla="*/ 213820 w 720739"/>
                <a:gd name="connsiteY39" fmla="*/ 211270 h 731465"/>
                <a:gd name="connsiteX40" fmla="*/ 201636 w 720739"/>
                <a:gd name="connsiteY40" fmla="*/ 200096 h 731465"/>
                <a:gd name="connsiteX41" fmla="*/ 175268 w 720739"/>
                <a:gd name="connsiteY41" fmla="*/ 228847 h 731465"/>
                <a:gd name="connsiteX42" fmla="*/ 0 w 720739"/>
                <a:gd name="connsiteY42" fmla="*/ 315347 h 731465"/>
                <a:gd name="connsiteX43" fmla="*/ 225227 w 720739"/>
                <a:gd name="connsiteY43" fmla="*/ 1283 h 731465"/>
                <a:gd name="connsiteX44" fmla="*/ 638335 w 720739"/>
                <a:gd name="connsiteY44" fmla="*/ 95361 h 731465"/>
                <a:gd name="connsiteX45" fmla="*/ 588606 w 720739"/>
                <a:gd name="connsiteY45" fmla="*/ 557888 h 731465"/>
                <a:gd name="connsiteX46" fmla="*/ 120870 w 720739"/>
                <a:gd name="connsiteY46" fmla="*/ 644397 h 731465"/>
                <a:gd name="connsiteX47" fmla="*/ 0 w 720739"/>
                <a:gd name="connsiteY47" fmla="*/ 315347 h 731465"/>
                <a:gd name="connsiteX0" fmla="*/ 348892 w 731940"/>
                <a:gd name="connsiteY0" fmla="*/ 336207 h 746412"/>
                <a:gd name="connsiteX1" fmla="*/ 361732 w 731940"/>
                <a:gd name="connsiteY1" fmla="*/ 327684 h 746412"/>
                <a:gd name="connsiteX2" fmla="*/ 387597 w 731940"/>
                <a:gd name="connsiteY2" fmla="*/ 335171 h 746412"/>
                <a:gd name="connsiteX3" fmla="*/ 399661 w 731940"/>
                <a:gd name="connsiteY3" fmla="*/ 376238 h 746412"/>
                <a:gd name="connsiteX4" fmla="*/ 398080 w 731940"/>
                <a:gd name="connsiteY4" fmla="*/ 381318 h 746412"/>
                <a:gd name="connsiteX5" fmla="*/ 348892 w 731940"/>
                <a:gd name="connsiteY5" fmla="*/ 336207 h 746412"/>
                <a:gd name="connsiteX6" fmla="*/ 230573 w 731940"/>
                <a:gd name="connsiteY6" fmla="*/ 280633 h 746412"/>
                <a:gd name="connsiteX7" fmla="*/ 274785 w 731940"/>
                <a:gd name="connsiteY7" fmla="*/ 321179 h 746412"/>
                <a:gd name="connsiteX8" fmla="*/ 274325 w 731940"/>
                <a:gd name="connsiteY8" fmla="*/ 321295 h 746412"/>
                <a:gd name="connsiteX9" fmla="*/ 239949 w 731940"/>
                <a:gd name="connsiteY9" fmla="*/ 311427 h 746412"/>
                <a:gd name="connsiteX10" fmla="*/ 239704 w 731940"/>
                <a:gd name="connsiteY10" fmla="*/ 311718 h 746412"/>
                <a:gd name="connsiteX11" fmla="*/ 230573 w 731940"/>
                <a:gd name="connsiteY11" fmla="*/ 280633 h 746412"/>
                <a:gd name="connsiteX12" fmla="*/ 175268 w 731940"/>
                <a:gd name="connsiteY12" fmla="*/ 229912 h 746412"/>
                <a:gd name="connsiteX13" fmla="*/ 188006 w 731940"/>
                <a:gd name="connsiteY13" fmla="*/ 241594 h 746412"/>
                <a:gd name="connsiteX14" fmla="*/ 176755 w 731940"/>
                <a:gd name="connsiteY14" fmla="*/ 265044 h 746412"/>
                <a:gd name="connsiteX15" fmla="*/ 204557 w 731940"/>
                <a:gd name="connsiteY15" fmla="*/ 353364 h 746412"/>
                <a:gd name="connsiteX16" fmla="*/ 280854 w 731940"/>
                <a:gd name="connsiteY16" fmla="*/ 375786 h 746412"/>
                <a:gd name="connsiteX17" fmla="*/ 318685 w 731940"/>
                <a:gd name="connsiteY17" fmla="*/ 361439 h 746412"/>
                <a:gd name="connsiteX18" fmla="*/ 369238 w 731940"/>
                <a:gd name="connsiteY18" fmla="*/ 407802 h 746412"/>
                <a:gd name="connsiteX19" fmla="*/ 326994 w 731940"/>
                <a:gd name="connsiteY19" fmla="*/ 396621 h 746412"/>
                <a:gd name="connsiteX20" fmla="*/ 284800 w 731940"/>
                <a:gd name="connsiteY20" fmla="*/ 438470 h 746412"/>
                <a:gd name="connsiteX21" fmla="*/ 385369 w 731940"/>
                <a:gd name="connsiteY21" fmla="*/ 465009 h 746412"/>
                <a:gd name="connsiteX22" fmla="*/ 415793 w 731940"/>
                <a:gd name="connsiteY22" fmla="*/ 450496 h 746412"/>
                <a:gd name="connsiteX23" fmla="*/ 428615 w 731940"/>
                <a:gd name="connsiteY23" fmla="*/ 462256 h 746412"/>
                <a:gd name="connsiteX24" fmla="*/ 454984 w 731940"/>
                <a:gd name="connsiteY24" fmla="*/ 433504 h 746412"/>
                <a:gd name="connsiteX25" fmla="*/ 443119 w 731940"/>
                <a:gd name="connsiteY25" fmla="*/ 422622 h 746412"/>
                <a:gd name="connsiteX26" fmla="*/ 457464 w 731940"/>
                <a:gd name="connsiteY26" fmla="*/ 390037 h 746412"/>
                <a:gd name="connsiteX27" fmla="*/ 428362 w 731940"/>
                <a:gd name="connsiteY27" fmla="*/ 292001 h 746412"/>
                <a:gd name="connsiteX28" fmla="*/ 428522 w 731940"/>
                <a:gd name="connsiteY28" fmla="*/ 291814 h 746412"/>
                <a:gd name="connsiteX29" fmla="*/ 427395 w 731940"/>
                <a:gd name="connsiteY29" fmla="*/ 290986 h 746412"/>
                <a:gd name="connsiteX30" fmla="*/ 427012 w 731940"/>
                <a:gd name="connsiteY30" fmla="*/ 290584 h 746412"/>
                <a:gd name="connsiteX31" fmla="*/ 426946 w 731940"/>
                <a:gd name="connsiteY31" fmla="*/ 290656 h 746412"/>
                <a:gd name="connsiteX32" fmla="*/ 352820 w 731940"/>
                <a:gd name="connsiteY32" fmla="*/ 271623 h 746412"/>
                <a:gd name="connsiteX33" fmla="*/ 307521 w 731940"/>
                <a:gd name="connsiteY33" fmla="*/ 298267 h 746412"/>
                <a:gd name="connsiteX34" fmla="*/ 255205 w 731940"/>
                <a:gd name="connsiteY34" fmla="*/ 250288 h 746412"/>
                <a:gd name="connsiteX35" fmla="*/ 258260 w 731940"/>
                <a:gd name="connsiteY35" fmla="*/ 248969 h 746412"/>
                <a:gd name="connsiteX36" fmla="*/ 296362 w 731940"/>
                <a:gd name="connsiteY36" fmla="*/ 259024 h 746412"/>
                <a:gd name="connsiteX37" fmla="*/ 334346 w 731940"/>
                <a:gd name="connsiteY37" fmla="*/ 221351 h 746412"/>
                <a:gd name="connsiteX38" fmla="*/ 243811 w 731940"/>
                <a:gd name="connsiteY38" fmla="*/ 197460 h 746412"/>
                <a:gd name="connsiteX39" fmla="*/ 213820 w 731940"/>
                <a:gd name="connsiteY39" fmla="*/ 212335 h 746412"/>
                <a:gd name="connsiteX40" fmla="*/ 201636 w 731940"/>
                <a:gd name="connsiteY40" fmla="*/ 201161 h 746412"/>
                <a:gd name="connsiteX41" fmla="*/ 175268 w 731940"/>
                <a:gd name="connsiteY41" fmla="*/ 229912 h 746412"/>
                <a:gd name="connsiteX42" fmla="*/ 0 w 731940"/>
                <a:gd name="connsiteY42" fmla="*/ 316412 h 746412"/>
                <a:gd name="connsiteX43" fmla="*/ 225227 w 731940"/>
                <a:gd name="connsiteY43" fmla="*/ 2348 h 746412"/>
                <a:gd name="connsiteX44" fmla="*/ 638335 w 731940"/>
                <a:gd name="connsiteY44" fmla="*/ 96426 h 746412"/>
                <a:gd name="connsiteX45" fmla="*/ 611711 w 731940"/>
                <a:gd name="connsiteY45" fmla="*/ 586606 h 746412"/>
                <a:gd name="connsiteX46" fmla="*/ 120870 w 731940"/>
                <a:gd name="connsiteY46" fmla="*/ 645462 h 746412"/>
                <a:gd name="connsiteX47" fmla="*/ 0 w 731940"/>
                <a:gd name="connsiteY47" fmla="*/ 316412 h 746412"/>
                <a:gd name="connsiteX0" fmla="*/ 348892 w 731940"/>
                <a:gd name="connsiteY0" fmla="*/ 336207 h 721787"/>
                <a:gd name="connsiteX1" fmla="*/ 361732 w 731940"/>
                <a:gd name="connsiteY1" fmla="*/ 327684 h 721787"/>
                <a:gd name="connsiteX2" fmla="*/ 387597 w 731940"/>
                <a:gd name="connsiteY2" fmla="*/ 335171 h 721787"/>
                <a:gd name="connsiteX3" fmla="*/ 399661 w 731940"/>
                <a:gd name="connsiteY3" fmla="*/ 376238 h 721787"/>
                <a:gd name="connsiteX4" fmla="*/ 398080 w 731940"/>
                <a:gd name="connsiteY4" fmla="*/ 381318 h 721787"/>
                <a:gd name="connsiteX5" fmla="*/ 348892 w 731940"/>
                <a:gd name="connsiteY5" fmla="*/ 336207 h 721787"/>
                <a:gd name="connsiteX6" fmla="*/ 230573 w 731940"/>
                <a:gd name="connsiteY6" fmla="*/ 280633 h 721787"/>
                <a:gd name="connsiteX7" fmla="*/ 274785 w 731940"/>
                <a:gd name="connsiteY7" fmla="*/ 321179 h 721787"/>
                <a:gd name="connsiteX8" fmla="*/ 274325 w 731940"/>
                <a:gd name="connsiteY8" fmla="*/ 321295 h 721787"/>
                <a:gd name="connsiteX9" fmla="*/ 239949 w 731940"/>
                <a:gd name="connsiteY9" fmla="*/ 311427 h 721787"/>
                <a:gd name="connsiteX10" fmla="*/ 239704 w 731940"/>
                <a:gd name="connsiteY10" fmla="*/ 311718 h 721787"/>
                <a:gd name="connsiteX11" fmla="*/ 230573 w 731940"/>
                <a:gd name="connsiteY11" fmla="*/ 280633 h 721787"/>
                <a:gd name="connsiteX12" fmla="*/ 175268 w 731940"/>
                <a:gd name="connsiteY12" fmla="*/ 229912 h 721787"/>
                <a:gd name="connsiteX13" fmla="*/ 188006 w 731940"/>
                <a:gd name="connsiteY13" fmla="*/ 241594 h 721787"/>
                <a:gd name="connsiteX14" fmla="*/ 176755 w 731940"/>
                <a:gd name="connsiteY14" fmla="*/ 265044 h 721787"/>
                <a:gd name="connsiteX15" fmla="*/ 204557 w 731940"/>
                <a:gd name="connsiteY15" fmla="*/ 353364 h 721787"/>
                <a:gd name="connsiteX16" fmla="*/ 280854 w 731940"/>
                <a:gd name="connsiteY16" fmla="*/ 375786 h 721787"/>
                <a:gd name="connsiteX17" fmla="*/ 318685 w 731940"/>
                <a:gd name="connsiteY17" fmla="*/ 361439 h 721787"/>
                <a:gd name="connsiteX18" fmla="*/ 369238 w 731940"/>
                <a:gd name="connsiteY18" fmla="*/ 407802 h 721787"/>
                <a:gd name="connsiteX19" fmla="*/ 326994 w 731940"/>
                <a:gd name="connsiteY19" fmla="*/ 396621 h 721787"/>
                <a:gd name="connsiteX20" fmla="*/ 284800 w 731940"/>
                <a:gd name="connsiteY20" fmla="*/ 438470 h 721787"/>
                <a:gd name="connsiteX21" fmla="*/ 385369 w 731940"/>
                <a:gd name="connsiteY21" fmla="*/ 465009 h 721787"/>
                <a:gd name="connsiteX22" fmla="*/ 415793 w 731940"/>
                <a:gd name="connsiteY22" fmla="*/ 450496 h 721787"/>
                <a:gd name="connsiteX23" fmla="*/ 428615 w 731940"/>
                <a:gd name="connsiteY23" fmla="*/ 462256 h 721787"/>
                <a:gd name="connsiteX24" fmla="*/ 454984 w 731940"/>
                <a:gd name="connsiteY24" fmla="*/ 433504 h 721787"/>
                <a:gd name="connsiteX25" fmla="*/ 443119 w 731940"/>
                <a:gd name="connsiteY25" fmla="*/ 422622 h 721787"/>
                <a:gd name="connsiteX26" fmla="*/ 457464 w 731940"/>
                <a:gd name="connsiteY26" fmla="*/ 390037 h 721787"/>
                <a:gd name="connsiteX27" fmla="*/ 428362 w 731940"/>
                <a:gd name="connsiteY27" fmla="*/ 292001 h 721787"/>
                <a:gd name="connsiteX28" fmla="*/ 428522 w 731940"/>
                <a:gd name="connsiteY28" fmla="*/ 291814 h 721787"/>
                <a:gd name="connsiteX29" fmla="*/ 427395 w 731940"/>
                <a:gd name="connsiteY29" fmla="*/ 290986 h 721787"/>
                <a:gd name="connsiteX30" fmla="*/ 427012 w 731940"/>
                <a:gd name="connsiteY30" fmla="*/ 290584 h 721787"/>
                <a:gd name="connsiteX31" fmla="*/ 426946 w 731940"/>
                <a:gd name="connsiteY31" fmla="*/ 290656 h 721787"/>
                <a:gd name="connsiteX32" fmla="*/ 352820 w 731940"/>
                <a:gd name="connsiteY32" fmla="*/ 271623 h 721787"/>
                <a:gd name="connsiteX33" fmla="*/ 307521 w 731940"/>
                <a:gd name="connsiteY33" fmla="*/ 298267 h 721787"/>
                <a:gd name="connsiteX34" fmla="*/ 255205 w 731940"/>
                <a:gd name="connsiteY34" fmla="*/ 250288 h 721787"/>
                <a:gd name="connsiteX35" fmla="*/ 258260 w 731940"/>
                <a:gd name="connsiteY35" fmla="*/ 248969 h 721787"/>
                <a:gd name="connsiteX36" fmla="*/ 296362 w 731940"/>
                <a:gd name="connsiteY36" fmla="*/ 259024 h 721787"/>
                <a:gd name="connsiteX37" fmla="*/ 334346 w 731940"/>
                <a:gd name="connsiteY37" fmla="*/ 221351 h 721787"/>
                <a:gd name="connsiteX38" fmla="*/ 243811 w 731940"/>
                <a:gd name="connsiteY38" fmla="*/ 197460 h 721787"/>
                <a:gd name="connsiteX39" fmla="*/ 213820 w 731940"/>
                <a:gd name="connsiteY39" fmla="*/ 212335 h 721787"/>
                <a:gd name="connsiteX40" fmla="*/ 201636 w 731940"/>
                <a:gd name="connsiteY40" fmla="*/ 201161 h 721787"/>
                <a:gd name="connsiteX41" fmla="*/ 175268 w 731940"/>
                <a:gd name="connsiteY41" fmla="*/ 229912 h 721787"/>
                <a:gd name="connsiteX42" fmla="*/ 0 w 731940"/>
                <a:gd name="connsiteY42" fmla="*/ 316412 h 721787"/>
                <a:gd name="connsiteX43" fmla="*/ 225227 w 731940"/>
                <a:gd name="connsiteY43" fmla="*/ 2348 h 721787"/>
                <a:gd name="connsiteX44" fmla="*/ 638335 w 731940"/>
                <a:gd name="connsiteY44" fmla="*/ 96426 h 721787"/>
                <a:gd name="connsiteX45" fmla="*/ 611711 w 731940"/>
                <a:gd name="connsiteY45" fmla="*/ 586606 h 721787"/>
                <a:gd name="connsiteX46" fmla="*/ 120870 w 731940"/>
                <a:gd name="connsiteY46" fmla="*/ 645462 h 721787"/>
                <a:gd name="connsiteX47" fmla="*/ 0 w 731940"/>
                <a:gd name="connsiteY47" fmla="*/ 316412 h 721787"/>
                <a:gd name="connsiteX0" fmla="*/ 348892 w 703658"/>
                <a:gd name="connsiteY0" fmla="*/ 336207 h 721787"/>
                <a:gd name="connsiteX1" fmla="*/ 361732 w 703658"/>
                <a:gd name="connsiteY1" fmla="*/ 327684 h 721787"/>
                <a:gd name="connsiteX2" fmla="*/ 387597 w 703658"/>
                <a:gd name="connsiteY2" fmla="*/ 335171 h 721787"/>
                <a:gd name="connsiteX3" fmla="*/ 399661 w 703658"/>
                <a:gd name="connsiteY3" fmla="*/ 376238 h 721787"/>
                <a:gd name="connsiteX4" fmla="*/ 398080 w 703658"/>
                <a:gd name="connsiteY4" fmla="*/ 381318 h 721787"/>
                <a:gd name="connsiteX5" fmla="*/ 348892 w 703658"/>
                <a:gd name="connsiteY5" fmla="*/ 336207 h 721787"/>
                <a:gd name="connsiteX6" fmla="*/ 230573 w 703658"/>
                <a:gd name="connsiteY6" fmla="*/ 280633 h 721787"/>
                <a:gd name="connsiteX7" fmla="*/ 274785 w 703658"/>
                <a:gd name="connsiteY7" fmla="*/ 321179 h 721787"/>
                <a:gd name="connsiteX8" fmla="*/ 274325 w 703658"/>
                <a:gd name="connsiteY8" fmla="*/ 321295 h 721787"/>
                <a:gd name="connsiteX9" fmla="*/ 239949 w 703658"/>
                <a:gd name="connsiteY9" fmla="*/ 311427 h 721787"/>
                <a:gd name="connsiteX10" fmla="*/ 239704 w 703658"/>
                <a:gd name="connsiteY10" fmla="*/ 311718 h 721787"/>
                <a:gd name="connsiteX11" fmla="*/ 230573 w 703658"/>
                <a:gd name="connsiteY11" fmla="*/ 280633 h 721787"/>
                <a:gd name="connsiteX12" fmla="*/ 175268 w 703658"/>
                <a:gd name="connsiteY12" fmla="*/ 229912 h 721787"/>
                <a:gd name="connsiteX13" fmla="*/ 188006 w 703658"/>
                <a:gd name="connsiteY13" fmla="*/ 241594 h 721787"/>
                <a:gd name="connsiteX14" fmla="*/ 176755 w 703658"/>
                <a:gd name="connsiteY14" fmla="*/ 265044 h 721787"/>
                <a:gd name="connsiteX15" fmla="*/ 204557 w 703658"/>
                <a:gd name="connsiteY15" fmla="*/ 353364 h 721787"/>
                <a:gd name="connsiteX16" fmla="*/ 280854 w 703658"/>
                <a:gd name="connsiteY16" fmla="*/ 375786 h 721787"/>
                <a:gd name="connsiteX17" fmla="*/ 318685 w 703658"/>
                <a:gd name="connsiteY17" fmla="*/ 361439 h 721787"/>
                <a:gd name="connsiteX18" fmla="*/ 369238 w 703658"/>
                <a:gd name="connsiteY18" fmla="*/ 407802 h 721787"/>
                <a:gd name="connsiteX19" fmla="*/ 326994 w 703658"/>
                <a:gd name="connsiteY19" fmla="*/ 396621 h 721787"/>
                <a:gd name="connsiteX20" fmla="*/ 284800 w 703658"/>
                <a:gd name="connsiteY20" fmla="*/ 438470 h 721787"/>
                <a:gd name="connsiteX21" fmla="*/ 385369 w 703658"/>
                <a:gd name="connsiteY21" fmla="*/ 465009 h 721787"/>
                <a:gd name="connsiteX22" fmla="*/ 415793 w 703658"/>
                <a:gd name="connsiteY22" fmla="*/ 450496 h 721787"/>
                <a:gd name="connsiteX23" fmla="*/ 428615 w 703658"/>
                <a:gd name="connsiteY23" fmla="*/ 462256 h 721787"/>
                <a:gd name="connsiteX24" fmla="*/ 454984 w 703658"/>
                <a:gd name="connsiteY24" fmla="*/ 433504 h 721787"/>
                <a:gd name="connsiteX25" fmla="*/ 443119 w 703658"/>
                <a:gd name="connsiteY25" fmla="*/ 422622 h 721787"/>
                <a:gd name="connsiteX26" fmla="*/ 457464 w 703658"/>
                <a:gd name="connsiteY26" fmla="*/ 390037 h 721787"/>
                <a:gd name="connsiteX27" fmla="*/ 428362 w 703658"/>
                <a:gd name="connsiteY27" fmla="*/ 292001 h 721787"/>
                <a:gd name="connsiteX28" fmla="*/ 428522 w 703658"/>
                <a:gd name="connsiteY28" fmla="*/ 291814 h 721787"/>
                <a:gd name="connsiteX29" fmla="*/ 427395 w 703658"/>
                <a:gd name="connsiteY29" fmla="*/ 290986 h 721787"/>
                <a:gd name="connsiteX30" fmla="*/ 427012 w 703658"/>
                <a:gd name="connsiteY30" fmla="*/ 290584 h 721787"/>
                <a:gd name="connsiteX31" fmla="*/ 426946 w 703658"/>
                <a:gd name="connsiteY31" fmla="*/ 290656 h 721787"/>
                <a:gd name="connsiteX32" fmla="*/ 352820 w 703658"/>
                <a:gd name="connsiteY32" fmla="*/ 271623 h 721787"/>
                <a:gd name="connsiteX33" fmla="*/ 307521 w 703658"/>
                <a:gd name="connsiteY33" fmla="*/ 298267 h 721787"/>
                <a:gd name="connsiteX34" fmla="*/ 255205 w 703658"/>
                <a:gd name="connsiteY34" fmla="*/ 250288 h 721787"/>
                <a:gd name="connsiteX35" fmla="*/ 258260 w 703658"/>
                <a:gd name="connsiteY35" fmla="*/ 248969 h 721787"/>
                <a:gd name="connsiteX36" fmla="*/ 296362 w 703658"/>
                <a:gd name="connsiteY36" fmla="*/ 259024 h 721787"/>
                <a:gd name="connsiteX37" fmla="*/ 334346 w 703658"/>
                <a:gd name="connsiteY37" fmla="*/ 221351 h 721787"/>
                <a:gd name="connsiteX38" fmla="*/ 243811 w 703658"/>
                <a:gd name="connsiteY38" fmla="*/ 197460 h 721787"/>
                <a:gd name="connsiteX39" fmla="*/ 213820 w 703658"/>
                <a:gd name="connsiteY39" fmla="*/ 212335 h 721787"/>
                <a:gd name="connsiteX40" fmla="*/ 201636 w 703658"/>
                <a:gd name="connsiteY40" fmla="*/ 201161 h 721787"/>
                <a:gd name="connsiteX41" fmla="*/ 175268 w 703658"/>
                <a:gd name="connsiteY41" fmla="*/ 229912 h 721787"/>
                <a:gd name="connsiteX42" fmla="*/ 0 w 703658"/>
                <a:gd name="connsiteY42" fmla="*/ 316412 h 721787"/>
                <a:gd name="connsiteX43" fmla="*/ 225227 w 703658"/>
                <a:gd name="connsiteY43" fmla="*/ 2348 h 721787"/>
                <a:gd name="connsiteX44" fmla="*/ 638335 w 703658"/>
                <a:gd name="connsiteY44" fmla="*/ 96426 h 721787"/>
                <a:gd name="connsiteX45" fmla="*/ 611711 w 703658"/>
                <a:gd name="connsiteY45" fmla="*/ 586606 h 721787"/>
                <a:gd name="connsiteX46" fmla="*/ 120870 w 703658"/>
                <a:gd name="connsiteY46" fmla="*/ 645462 h 721787"/>
                <a:gd name="connsiteX47" fmla="*/ 0 w 703658"/>
                <a:gd name="connsiteY47" fmla="*/ 316412 h 721787"/>
                <a:gd name="connsiteX0" fmla="*/ 348892 w 712232"/>
                <a:gd name="connsiteY0" fmla="*/ 336300 h 724701"/>
                <a:gd name="connsiteX1" fmla="*/ 361732 w 712232"/>
                <a:gd name="connsiteY1" fmla="*/ 327777 h 724701"/>
                <a:gd name="connsiteX2" fmla="*/ 387597 w 712232"/>
                <a:gd name="connsiteY2" fmla="*/ 335264 h 724701"/>
                <a:gd name="connsiteX3" fmla="*/ 399661 w 712232"/>
                <a:gd name="connsiteY3" fmla="*/ 376331 h 724701"/>
                <a:gd name="connsiteX4" fmla="*/ 398080 w 712232"/>
                <a:gd name="connsiteY4" fmla="*/ 381411 h 724701"/>
                <a:gd name="connsiteX5" fmla="*/ 348892 w 712232"/>
                <a:gd name="connsiteY5" fmla="*/ 336300 h 724701"/>
                <a:gd name="connsiteX6" fmla="*/ 230573 w 712232"/>
                <a:gd name="connsiteY6" fmla="*/ 280726 h 724701"/>
                <a:gd name="connsiteX7" fmla="*/ 274785 w 712232"/>
                <a:gd name="connsiteY7" fmla="*/ 321272 h 724701"/>
                <a:gd name="connsiteX8" fmla="*/ 274325 w 712232"/>
                <a:gd name="connsiteY8" fmla="*/ 321388 h 724701"/>
                <a:gd name="connsiteX9" fmla="*/ 239949 w 712232"/>
                <a:gd name="connsiteY9" fmla="*/ 311520 h 724701"/>
                <a:gd name="connsiteX10" fmla="*/ 239704 w 712232"/>
                <a:gd name="connsiteY10" fmla="*/ 311811 h 724701"/>
                <a:gd name="connsiteX11" fmla="*/ 230573 w 712232"/>
                <a:gd name="connsiteY11" fmla="*/ 280726 h 724701"/>
                <a:gd name="connsiteX12" fmla="*/ 175268 w 712232"/>
                <a:gd name="connsiteY12" fmla="*/ 230005 h 724701"/>
                <a:gd name="connsiteX13" fmla="*/ 188006 w 712232"/>
                <a:gd name="connsiteY13" fmla="*/ 241687 h 724701"/>
                <a:gd name="connsiteX14" fmla="*/ 176755 w 712232"/>
                <a:gd name="connsiteY14" fmla="*/ 265137 h 724701"/>
                <a:gd name="connsiteX15" fmla="*/ 204557 w 712232"/>
                <a:gd name="connsiteY15" fmla="*/ 353457 h 724701"/>
                <a:gd name="connsiteX16" fmla="*/ 280854 w 712232"/>
                <a:gd name="connsiteY16" fmla="*/ 375879 h 724701"/>
                <a:gd name="connsiteX17" fmla="*/ 318685 w 712232"/>
                <a:gd name="connsiteY17" fmla="*/ 361532 h 724701"/>
                <a:gd name="connsiteX18" fmla="*/ 369238 w 712232"/>
                <a:gd name="connsiteY18" fmla="*/ 407895 h 724701"/>
                <a:gd name="connsiteX19" fmla="*/ 326994 w 712232"/>
                <a:gd name="connsiteY19" fmla="*/ 396714 h 724701"/>
                <a:gd name="connsiteX20" fmla="*/ 284800 w 712232"/>
                <a:gd name="connsiteY20" fmla="*/ 438563 h 724701"/>
                <a:gd name="connsiteX21" fmla="*/ 385369 w 712232"/>
                <a:gd name="connsiteY21" fmla="*/ 465102 h 724701"/>
                <a:gd name="connsiteX22" fmla="*/ 415793 w 712232"/>
                <a:gd name="connsiteY22" fmla="*/ 450589 h 724701"/>
                <a:gd name="connsiteX23" fmla="*/ 428615 w 712232"/>
                <a:gd name="connsiteY23" fmla="*/ 462349 h 724701"/>
                <a:gd name="connsiteX24" fmla="*/ 454984 w 712232"/>
                <a:gd name="connsiteY24" fmla="*/ 433597 h 724701"/>
                <a:gd name="connsiteX25" fmla="*/ 443119 w 712232"/>
                <a:gd name="connsiteY25" fmla="*/ 422715 h 724701"/>
                <a:gd name="connsiteX26" fmla="*/ 457464 w 712232"/>
                <a:gd name="connsiteY26" fmla="*/ 390130 h 724701"/>
                <a:gd name="connsiteX27" fmla="*/ 428362 w 712232"/>
                <a:gd name="connsiteY27" fmla="*/ 292094 h 724701"/>
                <a:gd name="connsiteX28" fmla="*/ 428522 w 712232"/>
                <a:gd name="connsiteY28" fmla="*/ 291907 h 724701"/>
                <a:gd name="connsiteX29" fmla="*/ 427395 w 712232"/>
                <a:gd name="connsiteY29" fmla="*/ 291079 h 724701"/>
                <a:gd name="connsiteX30" fmla="*/ 427012 w 712232"/>
                <a:gd name="connsiteY30" fmla="*/ 290677 h 724701"/>
                <a:gd name="connsiteX31" fmla="*/ 426946 w 712232"/>
                <a:gd name="connsiteY31" fmla="*/ 290749 h 724701"/>
                <a:gd name="connsiteX32" fmla="*/ 352820 w 712232"/>
                <a:gd name="connsiteY32" fmla="*/ 271716 h 724701"/>
                <a:gd name="connsiteX33" fmla="*/ 307521 w 712232"/>
                <a:gd name="connsiteY33" fmla="*/ 298360 h 724701"/>
                <a:gd name="connsiteX34" fmla="*/ 255205 w 712232"/>
                <a:gd name="connsiteY34" fmla="*/ 250381 h 724701"/>
                <a:gd name="connsiteX35" fmla="*/ 258260 w 712232"/>
                <a:gd name="connsiteY35" fmla="*/ 249062 h 724701"/>
                <a:gd name="connsiteX36" fmla="*/ 296362 w 712232"/>
                <a:gd name="connsiteY36" fmla="*/ 259117 h 724701"/>
                <a:gd name="connsiteX37" fmla="*/ 334346 w 712232"/>
                <a:gd name="connsiteY37" fmla="*/ 221444 h 724701"/>
                <a:gd name="connsiteX38" fmla="*/ 243811 w 712232"/>
                <a:gd name="connsiteY38" fmla="*/ 197553 h 724701"/>
                <a:gd name="connsiteX39" fmla="*/ 213820 w 712232"/>
                <a:gd name="connsiteY39" fmla="*/ 212428 h 724701"/>
                <a:gd name="connsiteX40" fmla="*/ 201636 w 712232"/>
                <a:gd name="connsiteY40" fmla="*/ 201254 h 724701"/>
                <a:gd name="connsiteX41" fmla="*/ 175268 w 712232"/>
                <a:gd name="connsiteY41" fmla="*/ 230005 h 724701"/>
                <a:gd name="connsiteX42" fmla="*/ 0 w 712232"/>
                <a:gd name="connsiteY42" fmla="*/ 316505 h 724701"/>
                <a:gd name="connsiteX43" fmla="*/ 225227 w 712232"/>
                <a:gd name="connsiteY43" fmla="*/ 2441 h 724701"/>
                <a:gd name="connsiteX44" fmla="*/ 638335 w 712232"/>
                <a:gd name="connsiteY44" fmla="*/ 96519 h 724701"/>
                <a:gd name="connsiteX45" fmla="*/ 625461 w 712232"/>
                <a:gd name="connsiteY45" fmla="*/ 592846 h 724701"/>
                <a:gd name="connsiteX46" fmla="*/ 120870 w 712232"/>
                <a:gd name="connsiteY46" fmla="*/ 645555 h 724701"/>
                <a:gd name="connsiteX47" fmla="*/ 0 w 712232"/>
                <a:gd name="connsiteY47" fmla="*/ 316505 h 724701"/>
                <a:gd name="connsiteX0" fmla="*/ 348892 w 716659"/>
                <a:gd name="connsiteY0" fmla="*/ 335530 h 723931"/>
                <a:gd name="connsiteX1" fmla="*/ 361732 w 716659"/>
                <a:gd name="connsiteY1" fmla="*/ 327007 h 723931"/>
                <a:gd name="connsiteX2" fmla="*/ 387597 w 716659"/>
                <a:gd name="connsiteY2" fmla="*/ 334494 h 723931"/>
                <a:gd name="connsiteX3" fmla="*/ 399661 w 716659"/>
                <a:gd name="connsiteY3" fmla="*/ 375561 h 723931"/>
                <a:gd name="connsiteX4" fmla="*/ 398080 w 716659"/>
                <a:gd name="connsiteY4" fmla="*/ 380641 h 723931"/>
                <a:gd name="connsiteX5" fmla="*/ 348892 w 716659"/>
                <a:gd name="connsiteY5" fmla="*/ 335530 h 723931"/>
                <a:gd name="connsiteX6" fmla="*/ 230573 w 716659"/>
                <a:gd name="connsiteY6" fmla="*/ 279956 h 723931"/>
                <a:gd name="connsiteX7" fmla="*/ 274785 w 716659"/>
                <a:gd name="connsiteY7" fmla="*/ 320502 h 723931"/>
                <a:gd name="connsiteX8" fmla="*/ 274325 w 716659"/>
                <a:gd name="connsiteY8" fmla="*/ 320618 h 723931"/>
                <a:gd name="connsiteX9" fmla="*/ 239949 w 716659"/>
                <a:gd name="connsiteY9" fmla="*/ 310750 h 723931"/>
                <a:gd name="connsiteX10" fmla="*/ 239704 w 716659"/>
                <a:gd name="connsiteY10" fmla="*/ 311041 h 723931"/>
                <a:gd name="connsiteX11" fmla="*/ 230573 w 716659"/>
                <a:gd name="connsiteY11" fmla="*/ 279956 h 723931"/>
                <a:gd name="connsiteX12" fmla="*/ 175268 w 716659"/>
                <a:gd name="connsiteY12" fmla="*/ 229235 h 723931"/>
                <a:gd name="connsiteX13" fmla="*/ 188006 w 716659"/>
                <a:gd name="connsiteY13" fmla="*/ 240917 h 723931"/>
                <a:gd name="connsiteX14" fmla="*/ 176755 w 716659"/>
                <a:gd name="connsiteY14" fmla="*/ 264367 h 723931"/>
                <a:gd name="connsiteX15" fmla="*/ 204557 w 716659"/>
                <a:gd name="connsiteY15" fmla="*/ 352687 h 723931"/>
                <a:gd name="connsiteX16" fmla="*/ 280854 w 716659"/>
                <a:gd name="connsiteY16" fmla="*/ 375109 h 723931"/>
                <a:gd name="connsiteX17" fmla="*/ 318685 w 716659"/>
                <a:gd name="connsiteY17" fmla="*/ 360762 h 723931"/>
                <a:gd name="connsiteX18" fmla="*/ 369238 w 716659"/>
                <a:gd name="connsiteY18" fmla="*/ 407125 h 723931"/>
                <a:gd name="connsiteX19" fmla="*/ 326994 w 716659"/>
                <a:gd name="connsiteY19" fmla="*/ 395944 h 723931"/>
                <a:gd name="connsiteX20" fmla="*/ 284800 w 716659"/>
                <a:gd name="connsiteY20" fmla="*/ 437793 h 723931"/>
                <a:gd name="connsiteX21" fmla="*/ 385369 w 716659"/>
                <a:gd name="connsiteY21" fmla="*/ 464332 h 723931"/>
                <a:gd name="connsiteX22" fmla="*/ 415793 w 716659"/>
                <a:gd name="connsiteY22" fmla="*/ 449819 h 723931"/>
                <a:gd name="connsiteX23" fmla="*/ 428615 w 716659"/>
                <a:gd name="connsiteY23" fmla="*/ 461579 h 723931"/>
                <a:gd name="connsiteX24" fmla="*/ 454984 w 716659"/>
                <a:gd name="connsiteY24" fmla="*/ 432827 h 723931"/>
                <a:gd name="connsiteX25" fmla="*/ 443119 w 716659"/>
                <a:gd name="connsiteY25" fmla="*/ 421945 h 723931"/>
                <a:gd name="connsiteX26" fmla="*/ 457464 w 716659"/>
                <a:gd name="connsiteY26" fmla="*/ 389360 h 723931"/>
                <a:gd name="connsiteX27" fmla="*/ 428362 w 716659"/>
                <a:gd name="connsiteY27" fmla="*/ 291324 h 723931"/>
                <a:gd name="connsiteX28" fmla="*/ 428522 w 716659"/>
                <a:gd name="connsiteY28" fmla="*/ 291137 h 723931"/>
                <a:gd name="connsiteX29" fmla="*/ 427395 w 716659"/>
                <a:gd name="connsiteY29" fmla="*/ 290309 h 723931"/>
                <a:gd name="connsiteX30" fmla="*/ 427012 w 716659"/>
                <a:gd name="connsiteY30" fmla="*/ 289907 h 723931"/>
                <a:gd name="connsiteX31" fmla="*/ 426946 w 716659"/>
                <a:gd name="connsiteY31" fmla="*/ 289979 h 723931"/>
                <a:gd name="connsiteX32" fmla="*/ 352820 w 716659"/>
                <a:gd name="connsiteY32" fmla="*/ 270946 h 723931"/>
                <a:gd name="connsiteX33" fmla="*/ 307521 w 716659"/>
                <a:gd name="connsiteY33" fmla="*/ 297590 h 723931"/>
                <a:gd name="connsiteX34" fmla="*/ 255205 w 716659"/>
                <a:gd name="connsiteY34" fmla="*/ 249611 h 723931"/>
                <a:gd name="connsiteX35" fmla="*/ 258260 w 716659"/>
                <a:gd name="connsiteY35" fmla="*/ 248292 h 723931"/>
                <a:gd name="connsiteX36" fmla="*/ 296362 w 716659"/>
                <a:gd name="connsiteY36" fmla="*/ 258347 h 723931"/>
                <a:gd name="connsiteX37" fmla="*/ 334346 w 716659"/>
                <a:gd name="connsiteY37" fmla="*/ 220674 h 723931"/>
                <a:gd name="connsiteX38" fmla="*/ 243811 w 716659"/>
                <a:gd name="connsiteY38" fmla="*/ 196783 h 723931"/>
                <a:gd name="connsiteX39" fmla="*/ 213820 w 716659"/>
                <a:gd name="connsiteY39" fmla="*/ 211658 h 723931"/>
                <a:gd name="connsiteX40" fmla="*/ 201636 w 716659"/>
                <a:gd name="connsiteY40" fmla="*/ 200484 h 723931"/>
                <a:gd name="connsiteX41" fmla="*/ 175268 w 716659"/>
                <a:gd name="connsiteY41" fmla="*/ 229235 h 723931"/>
                <a:gd name="connsiteX42" fmla="*/ 0 w 716659"/>
                <a:gd name="connsiteY42" fmla="*/ 315735 h 723931"/>
                <a:gd name="connsiteX43" fmla="*/ 225227 w 716659"/>
                <a:gd name="connsiteY43" fmla="*/ 1671 h 723931"/>
                <a:gd name="connsiteX44" fmla="*/ 638335 w 716659"/>
                <a:gd name="connsiteY44" fmla="*/ 95749 h 723931"/>
                <a:gd name="connsiteX45" fmla="*/ 625461 w 716659"/>
                <a:gd name="connsiteY45" fmla="*/ 592076 h 723931"/>
                <a:gd name="connsiteX46" fmla="*/ 120870 w 716659"/>
                <a:gd name="connsiteY46" fmla="*/ 644785 h 723931"/>
                <a:gd name="connsiteX47" fmla="*/ 0 w 716659"/>
                <a:gd name="connsiteY47" fmla="*/ 315735 h 723931"/>
                <a:gd name="connsiteX0" fmla="*/ 348892 w 734416"/>
                <a:gd name="connsiteY0" fmla="*/ 334428 h 722829"/>
                <a:gd name="connsiteX1" fmla="*/ 361732 w 734416"/>
                <a:gd name="connsiteY1" fmla="*/ 325905 h 722829"/>
                <a:gd name="connsiteX2" fmla="*/ 387597 w 734416"/>
                <a:gd name="connsiteY2" fmla="*/ 333392 h 722829"/>
                <a:gd name="connsiteX3" fmla="*/ 399661 w 734416"/>
                <a:gd name="connsiteY3" fmla="*/ 374459 h 722829"/>
                <a:gd name="connsiteX4" fmla="*/ 398080 w 734416"/>
                <a:gd name="connsiteY4" fmla="*/ 379539 h 722829"/>
                <a:gd name="connsiteX5" fmla="*/ 348892 w 734416"/>
                <a:gd name="connsiteY5" fmla="*/ 334428 h 722829"/>
                <a:gd name="connsiteX6" fmla="*/ 230573 w 734416"/>
                <a:gd name="connsiteY6" fmla="*/ 278854 h 722829"/>
                <a:gd name="connsiteX7" fmla="*/ 274785 w 734416"/>
                <a:gd name="connsiteY7" fmla="*/ 319400 h 722829"/>
                <a:gd name="connsiteX8" fmla="*/ 274325 w 734416"/>
                <a:gd name="connsiteY8" fmla="*/ 319516 h 722829"/>
                <a:gd name="connsiteX9" fmla="*/ 239949 w 734416"/>
                <a:gd name="connsiteY9" fmla="*/ 309648 h 722829"/>
                <a:gd name="connsiteX10" fmla="*/ 239704 w 734416"/>
                <a:gd name="connsiteY10" fmla="*/ 309939 h 722829"/>
                <a:gd name="connsiteX11" fmla="*/ 230573 w 734416"/>
                <a:gd name="connsiteY11" fmla="*/ 278854 h 722829"/>
                <a:gd name="connsiteX12" fmla="*/ 175268 w 734416"/>
                <a:gd name="connsiteY12" fmla="*/ 228133 h 722829"/>
                <a:gd name="connsiteX13" fmla="*/ 188006 w 734416"/>
                <a:gd name="connsiteY13" fmla="*/ 239815 h 722829"/>
                <a:gd name="connsiteX14" fmla="*/ 176755 w 734416"/>
                <a:gd name="connsiteY14" fmla="*/ 263265 h 722829"/>
                <a:gd name="connsiteX15" fmla="*/ 204557 w 734416"/>
                <a:gd name="connsiteY15" fmla="*/ 351585 h 722829"/>
                <a:gd name="connsiteX16" fmla="*/ 280854 w 734416"/>
                <a:gd name="connsiteY16" fmla="*/ 374007 h 722829"/>
                <a:gd name="connsiteX17" fmla="*/ 318685 w 734416"/>
                <a:gd name="connsiteY17" fmla="*/ 359660 h 722829"/>
                <a:gd name="connsiteX18" fmla="*/ 369238 w 734416"/>
                <a:gd name="connsiteY18" fmla="*/ 406023 h 722829"/>
                <a:gd name="connsiteX19" fmla="*/ 326994 w 734416"/>
                <a:gd name="connsiteY19" fmla="*/ 394842 h 722829"/>
                <a:gd name="connsiteX20" fmla="*/ 284800 w 734416"/>
                <a:gd name="connsiteY20" fmla="*/ 436691 h 722829"/>
                <a:gd name="connsiteX21" fmla="*/ 385369 w 734416"/>
                <a:gd name="connsiteY21" fmla="*/ 463230 h 722829"/>
                <a:gd name="connsiteX22" fmla="*/ 415793 w 734416"/>
                <a:gd name="connsiteY22" fmla="*/ 448717 h 722829"/>
                <a:gd name="connsiteX23" fmla="*/ 428615 w 734416"/>
                <a:gd name="connsiteY23" fmla="*/ 460477 h 722829"/>
                <a:gd name="connsiteX24" fmla="*/ 454984 w 734416"/>
                <a:gd name="connsiteY24" fmla="*/ 431725 h 722829"/>
                <a:gd name="connsiteX25" fmla="*/ 443119 w 734416"/>
                <a:gd name="connsiteY25" fmla="*/ 420843 h 722829"/>
                <a:gd name="connsiteX26" fmla="*/ 457464 w 734416"/>
                <a:gd name="connsiteY26" fmla="*/ 388258 h 722829"/>
                <a:gd name="connsiteX27" fmla="*/ 428362 w 734416"/>
                <a:gd name="connsiteY27" fmla="*/ 290222 h 722829"/>
                <a:gd name="connsiteX28" fmla="*/ 428522 w 734416"/>
                <a:gd name="connsiteY28" fmla="*/ 290035 h 722829"/>
                <a:gd name="connsiteX29" fmla="*/ 427395 w 734416"/>
                <a:gd name="connsiteY29" fmla="*/ 289207 h 722829"/>
                <a:gd name="connsiteX30" fmla="*/ 427012 w 734416"/>
                <a:gd name="connsiteY30" fmla="*/ 288805 h 722829"/>
                <a:gd name="connsiteX31" fmla="*/ 426946 w 734416"/>
                <a:gd name="connsiteY31" fmla="*/ 288877 h 722829"/>
                <a:gd name="connsiteX32" fmla="*/ 352820 w 734416"/>
                <a:gd name="connsiteY32" fmla="*/ 269844 h 722829"/>
                <a:gd name="connsiteX33" fmla="*/ 307521 w 734416"/>
                <a:gd name="connsiteY33" fmla="*/ 296488 h 722829"/>
                <a:gd name="connsiteX34" fmla="*/ 255205 w 734416"/>
                <a:gd name="connsiteY34" fmla="*/ 248509 h 722829"/>
                <a:gd name="connsiteX35" fmla="*/ 258260 w 734416"/>
                <a:gd name="connsiteY35" fmla="*/ 247190 h 722829"/>
                <a:gd name="connsiteX36" fmla="*/ 296362 w 734416"/>
                <a:gd name="connsiteY36" fmla="*/ 257245 h 722829"/>
                <a:gd name="connsiteX37" fmla="*/ 334346 w 734416"/>
                <a:gd name="connsiteY37" fmla="*/ 219572 h 722829"/>
                <a:gd name="connsiteX38" fmla="*/ 243811 w 734416"/>
                <a:gd name="connsiteY38" fmla="*/ 195681 h 722829"/>
                <a:gd name="connsiteX39" fmla="*/ 213820 w 734416"/>
                <a:gd name="connsiteY39" fmla="*/ 210556 h 722829"/>
                <a:gd name="connsiteX40" fmla="*/ 201636 w 734416"/>
                <a:gd name="connsiteY40" fmla="*/ 199382 h 722829"/>
                <a:gd name="connsiteX41" fmla="*/ 175268 w 734416"/>
                <a:gd name="connsiteY41" fmla="*/ 228133 h 722829"/>
                <a:gd name="connsiteX42" fmla="*/ 0 w 734416"/>
                <a:gd name="connsiteY42" fmla="*/ 314633 h 722829"/>
                <a:gd name="connsiteX43" fmla="*/ 225227 w 734416"/>
                <a:gd name="connsiteY43" fmla="*/ 569 h 722829"/>
                <a:gd name="connsiteX44" fmla="*/ 674161 w 734416"/>
                <a:gd name="connsiteY44" fmla="*/ 143659 h 722829"/>
                <a:gd name="connsiteX45" fmla="*/ 625461 w 734416"/>
                <a:gd name="connsiteY45" fmla="*/ 590974 h 722829"/>
                <a:gd name="connsiteX46" fmla="*/ 120870 w 734416"/>
                <a:gd name="connsiteY46" fmla="*/ 643683 h 722829"/>
                <a:gd name="connsiteX47" fmla="*/ 0 w 734416"/>
                <a:gd name="connsiteY47" fmla="*/ 314633 h 722829"/>
                <a:gd name="connsiteX0" fmla="*/ 348892 w 734000"/>
                <a:gd name="connsiteY0" fmla="*/ 334499 h 722900"/>
                <a:gd name="connsiteX1" fmla="*/ 361732 w 734000"/>
                <a:gd name="connsiteY1" fmla="*/ 325976 h 722900"/>
                <a:gd name="connsiteX2" fmla="*/ 387597 w 734000"/>
                <a:gd name="connsiteY2" fmla="*/ 333463 h 722900"/>
                <a:gd name="connsiteX3" fmla="*/ 399661 w 734000"/>
                <a:gd name="connsiteY3" fmla="*/ 374530 h 722900"/>
                <a:gd name="connsiteX4" fmla="*/ 398080 w 734000"/>
                <a:gd name="connsiteY4" fmla="*/ 379610 h 722900"/>
                <a:gd name="connsiteX5" fmla="*/ 348892 w 734000"/>
                <a:gd name="connsiteY5" fmla="*/ 334499 h 722900"/>
                <a:gd name="connsiteX6" fmla="*/ 230573 w 734000"/>
                <a:gd name="connsiteY6" fmla="*/ 278925 h 722900"/>
                <a:gd name="connsiteX7" fmla="*/ 274785 w 734000"/>
                <a:gd name="connsiteY7" fmla="*/ 319471 h 722900"/>
                <a:gd name="connsiteX8" fmla="*/ 274325 w 734000"/>
                <a:gd name="connsiteY8" fmla="*/ 319587 h 722900"/>
                <a:gd name="connsiteX9" fmla="*/ 239949 w 734000"/>
                <a:gd name="connsiteY9" fmla="*/ 309719 h 722900"/>
                <a:gd name="connsiteX10" fmla="*/ 239704 w 734000"/>
                <a:gd name="connsiteY10" fmla="*/ 310010 h 722900"/>
                <a:gd name="connsiteX11" fmla="*/ 230573 w 734000"/>
                <a:gd name="connsiteY11" fmla="*/ 278925 h 722900"/>
                <a:gd name="connsiteX12" fmla="*/ 175268 w 734000"/>
                <a:gd name="connsiteY12" fmla="*/ 228204 h 722900"/>
                <a:gd name="connsiteX13" fmla="*/ 188006 w 734000"/>
                <a:gd name="connsiteY13" fmla="*/ 239886 h 722900"/>
                <a:gd name="connsiteX14" fmla="*/ 176755 w 734000"/>
                <a:gd name="connsiteY14" fmla="*/ 263336 h 722900"/>
                <a:gd name="connsiteX15" fmla="*/ 204557 w 734000"/>
                <a:gd name="connsiteY15" fmla="*/ 351656 h 722900"/>
                <a:gd name="connsiteX16" fmla="*/ 280854 w 734000"/>
                <a:gd name="connsiteY16" fmla="*/ 374078 h 722900"/>
                <a:gd name="connsiteX17" fmla="*/ 318685 w 734000"/>
                <a:gd name="connsiteY17" fmla="*/ 359731 h 722900"/>
                <a:gd name="connsiteX18" fmla="*/ 369238 w 734000"/>
                <a:gd name="connsiteY18" fmla="*/ 406094 h 722900"/>
                <a:gd name="connsiteX19" fmla="*/ 326994 w 734000"/>
                <a:gd name="connsiteY19" fmla="*/ 394913 h 722900"/>
                <a:gd name="connsiteX20" fmla="*/ 284800 w 734000"/>
                <a:gd name="connsiteY20" fmla="*/ 436762 h 722900"/>
                <a:gd name="connsiteX21" fmla="*/ 385369 w 734000"/>
                <a:gd name="connsiteY21" fmla="*/ 463301 h 722900"/>
                <a:gd name="connsiteX22" fmla="*/ 415793 w 734000"/>
                <a:gd name="connsiteY22" fmla="*/ 448788 h 722900"/>
                <a:gd name="connsiteX23" fmla="*/ 428615 w 734000"/>
                <a:gd name="connsiteY23" fmla="*/ 460548 h 722900"/>
                <a:gd name="connsiteX24" fmla="*/ 454984 w 734000"/>
                <a:gd name="connsiteY24" fmla="*/ 431796 h 722900"/>
                <a:gd name="connsiteX25" fmla="*/ 443119 w 734000"/>
                <a:gd name="connsiteY25" fmla="*/ 420914 h 722900"/>
                <a:gd name="connsiteX26" fmla="*/ 457464 w 734000"/>
                <a:gd name="connsiteY26" fmla="*/ 388329 h 722900"/>
                <a:gd name="connsiteX27" fmla="*/ 428362 w 734000"/>
                <a:gd name="connsiteY27" fmla="*/ 290293 h 722900"/>
                <a:gd name="connsiteX28" fmla="*/ 428522 w 734000"/>
                <a:gd name="connsiteY28" fmla="*/ 290106 h 722900"/>
                <a:gd name="connsiteX29" fmla="*/ 427395 w 734000"/>
                <a:gd name="connsiteY29" fmla="*/ 289278 h 722900"/>
                <a:gd name="connsiteX30" fmla="*/ 427012 w 734000"/>
                <a:gd name="connsiteY30" fmla="*/ 288876 h 722900"/>
                <a:gd name="connsiteX31" fmla="*/ 426946 w 734000"/>
                <a:gd name="connsiteY31" fmla="*/ 288948 h 722900"/>
                <a:gd name="connsiteX32" fmla="*/ 352820 w 734000"/>
                <a:gd name="connsiteY32" fmla="*/ 269915 h 722900"/>
                <a:gd name="connsiteX33" fmla="*/ 307521 w 734000"/>
                <a:gd name="connsiteY33" fmla="*/ 296559 h 722900"/>
                <a:gd name="connsiteX34" fmla="*/ 255205 w 734000"/>
                <a:gd name="connsiteY34" fmla="*/ 248580 h 722900"/>
                <a:gd name="connsiteX35" fmla="*/ 258260 w 734000"/>
                <a:gd name="connsiteY35" fmla="*/ 247261 h 722900"/>
                <a:gd name="connsiteX36" fmla="*/ 296362 w 734000"/>
                <a:gd name="connsiteY36" fmla="*/ 257316 h 722900"/>
                <a:gd name="connsiteX37" fmla="*/ 334346 w 734000"/>
                <a:gd name="connsiteY37" fmla="*/ 219643 h 722900"/>
                <a:gd name="connsiteX38" fmla="*/ 243811 w 734000"/>
                <a:gd name="connsiteY38" fmla="*/ 195752 h 722900"/>
                <a:gd name="connsiteX39" fmla="*/ 213820 w 734000"/>
                <a:gd name="connsiteY39" fmla="*/ 210627 h 722900"/>
                <a:gd name="connsiteX40" fmla="*/ 201636 w 734000"/>
                <a:gd name="connsiteY40" fmla="*/ 199453 h 722900"/>
                <a:gd name="connsiteX41" fmla="*/ 175268 w 734000"/>
                <a:gd name="connsiteY41" fmla="*/ 228204 h 722900"/>
                <a:gd name="connsiteX42" fmla="*/ 0 w 734000"/>
                <a:gd name="connsiteY42" fmla="*/ 314704 h 722900"/>
                <a:gd name="connsiteX43" fmla="*/ 225227 w 734000"/>
                <a:gd name="connsiteY43" fmla="*/ 640 h 722900"/>
                <a:gd name="connsiteX44" fmla="*/ 674161 w 734000"/>
                <a:gd name="connsiteY44" fmla="*/ 143730 h 722900"/>
                <a:gd name="connsiteX45" fmla="*/ 625461 w 734000"/>
                <a:gd name="connsiteY45" fmla="*/ 591045 h 722900"/>
                <a:gd name="connsiteX46" fmla="*/ 120870 w 734000"/>
                <a:gd name="connsiteY46" fmla="*/ 643754 h 722900"/>
                <a:gd name="connsiteX47" fmla="*/ 0 w 734000"/>
                <a:gd name="connsiteY47" fmla="*/ 314704 h 722900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2205"/>
                <a:gd name="connsiteX1" fmla="*/ 361732 w 734000"/>
                <a:gd name="connsiteY1" fmla="*/ 325976 h 722205"/>
                <a:gd name="connsiteX2" fmla="*/ 387597 w 734000"/>
                <a:gd name="connsiteY2" fmla="*/ 333463 h 722205"/>
                <a:gd name="connsiteX3" fmla="*/ 399661 w 734000"/>
                <a:gd name="connsiteY3" fmla="*/ 374530 h 722205"/>
                <a:gd name="connsiteX4" fmla="*/ 398080 w 734000"/>
                <a:gd name="connsiteY4" fmla="*/ 379610 h 722205"/>
                <a:gd name="connsiteX5" fmla="*/ 348892 w 734000"/>
                <a:gd name="connsiteY5" fmla="*/ 334499 h 722205"/>
                <a:gd name="connsiteX6" fmla="*/ 230573 w 734000"/>
                <a:gd name="connsiteY6" fmla="*/ 278925 h 722205"/>
                <a:gd name="connsiteX7" fmla="*/ 274785 w 734000"/>
                <a:gd name="connsiteY7" fmla="*/ 319471 h 722205"/>
                <a:gd name="connsiteX8" fmla="*/ 274325 w 734000"/>
                <a:gd name="connsiteY8" fmla="*/ 319587 h 722205"/>
                <a:gd name="connsiteX9" fmla="*/ 239949 w 734000"/>
                <a:gd name="connsiteY9" fmla="*/ 309719 h 722205"/>
                <a:gd name="connsiteX10" fmla="*/ 239704 w 734000"/>
                <a:gd name="connsiteY10" fmla="*/ 310010 h 722205"/>
                <a:gd name="connsiteX11" fmla="*/ 230573 w 734000"/>
                <a:gd name="connsiteY11" fmla="*/ 278925 h 722205"/>
                <a:gd name="connsiteX12" fmla="*/ 175268 w 734000"/>
                <a:gd name="connsiteY12" fmla="*/ 228204 h 722205"/>
                <a:gd name="connsiteX13" fmla="*/ 188006 w 734000"/>
                <a:gd name="connsiteY13" fmla="*/ 239886 h 722205"/>
                <a:gd name="connsiteX14" fmla="*/ 176755 w 734000"/>
                <a:gd name="connsiteY14" fmla="*/ 263336 h 722205"/>
                <a:gd name="connsiteX15" fmla="*/ 204557 w 734000"/>
                <a:gd name="connsiteY15" fmla="*/ 351656 h 722205"/>
                <a:gd name="connsiteX16" fmla="*/ 280854 w 734000"/>
                <a:gd name="connsiteY16" fmla="*/ 374078 h 722205"/>
                <a:gd name="connsiteX17" fmla="*/ 318685 w 734000"/>
                <a:gd name="connsiteY17" fmla="*/ 359731 h 722205"/>
                <a:gd name="connsiteX18" fmla="*/ 369238 w 734000"/>
                <a:gd name="connsiteY18" fmla="*/ 406094 h 722205"/>
                <a:gd name="connsiteX19" fmla="*/ 326994 w 734000"/>
                <a:gd name="connsiteY19" fmla="*/ 394913 h 722205"/>
                <a:gd name="connsiteX20" fmla="*/ 284800 w 734000"/>
                <a:gd name="connsiteY20" fmla="*/ 436762 h 722205"/>
                <a:gd name="connsiteX21" fmla="*/ 385369 w 734000"/>
                <a:gd name="connsiteY21" fmla="*/ 463301 h 722205"/>
                <a:gd name="connsiteX22" fmla="*/ 415793 w 734000"/>
                <a:gd name="connsiteY22" fmla="*/ 448788 h 722205"/>
                <a:gd name="connsiteX23" fmla="*/ 428615 w 734000"/>
                <a:gd name="connsiteY23" fmla="*/ 460548 h 722205"/>
                <a:gd name="connsiteX24" fmla="*/ 454984 w 734000"/>
                <a:gd name="connsiteY24" fmla="*/ 431796 h 722205"/>
                <a:gd name="connsiteX25" fmla="*/ 443119 w 734000"/>
                <a:gd name="connsiteY25" fmla="*/ 420914 h 722205"/>
                <a:gd name="connsiteX26" fmla="*/ 457464 w 734000"/>
                <a:gd name="connsiteY26" fmla="*/ 388329 h 722205"/>
                <a:gd name="connsiteX27" fmla="*/ 428362 w 734000"/>
                <a:gd name="connsiteY27" fmla="*/ 290293 h 722205"/>
                <a:gd name="connsiteX28" fmla="*/ 428522 w 734000"/>
                <a:gd name="connsiteY28" fmla="*/ 290106 h 722205"/>
                <a:gd name="connsiteX29" fmla="*/ 427395 w 734000"/>
                <a:gd name="connsiteY29" fmla="*/ 289278 h 722205"/>
                <a:gd name="connsiteX30" fmla="*/ 427012 w 734000"/>
                <a:gd name="connsiteY30" fmla="*/ 288876 h 722205"/>
                <a:gd name="connsiteX31" fmla="*/ 426946 w 734000"/>
                <a:gd name="connsiteY31" fmla="*/ 288948 h 722205"/>
                <a:gd name="connsiteX32" fmla="*/ 352820 w 734000"/>
                <a:gd name="connsiteY32" fmla="*/ 269915 h 722205"/>
                <a:gd name="connsiteX33" fmla="*/ 307521 w 734000"/>
                <a:gd name="connsiteY33" fmla="*/ 296559 h 722205"/>
                <a:gd name="connsiteX34" fmla="*/ 255205 w 734000"/>
                <a:gd name="connsiteY34" fmla="*/ 248580 h 722205"/>
                <a:gd name="connsiteX35" fmla="*/ 258260 w 734000"/>
                <a:gd name="connsiteY35" fmla="*/ 247261 h 722205"/>
                <a:gd name="connsiteX36" fmla="*/ 296362 w 734000"/>
                <a:gd name="connsiteY36" fmla="*/ 257316 h 722205"/>
                <a:gd name="connsiteX37" fmla="*/ 334346 w 734000"/>
                <a:gd name="connsiteY37" fmla="*/ 219643 h 722205"/>
                <a:gd name="connsiteX38" fmla="*/ 243811 w 734000"/>
                <a:gd name="connsiteY38" fmla="*/ 195752 h 722205"/>
                <a:gd name="connsiteX39" fmla="*/ 213820 w 734000"/>
                <a:gd name="connsiteY39" fmla="*/ 210627 h 722205"/>
                <a:gd name="connsiteX40" fmla="*/ 201636 w 734000"/>
                <a:gd name="connsiteY40" fmla="*/ 199453 h 722205"/>
                <a:gd name="connsiteX41" fmla="*/ 175268 w 734000"/>
                <a:gd name="connsiteY41" fmla="*/ 228204 h 722205"/>
                <a:gd name="connsiteX42" fmla="*/ 0 w 734000"/>
                <a:gd name="connsiteY42" fmla="*/ 314704 h 722205"/>
                <a:gd name="connsiteX43" fmla="*/ 225227 w 734000"/>
                <a:gd name="connsiteY43" fmla="*/ 640 h 722205"/>
                <a:gd name="connsiteX44" fmla="*/ 674161 w 734000"/>
                <a:gd name="connsiteY44" fmla="*/ 143730 h 722205"/>
                <a:gd name="connsiteX45" fmla="*/ 625461 w 734000"/>
                <a:gd name="connsiteY45" fmla="*/ 591045 h 722205"/>
                <a:gd name="connsiteX46" fmla="*/ 151149 w 734000"/>
                <a:gd name="connsiteY46" fmla="*/ 642445 h 722205"/>
                <a:gd name="connsiteX47" fmla="*/ 0 w 734000"/>
                <a:gd name="connsiteY47" fmla="*/ 314704 h 722205"/>
                <a:gd name="connsiteX0" fmla="*/ 348892 w 734000"/>
                <a:gd name="connsiteY0" fmla="*/ 334499 h 725930"/>
                <a:gd name="connsiteX1" fmla="*/ 361732 w 734000"/>
                <a:gd name="connsiteY1" fmla="*/ 325976 h 725930"/>
                <a:gd name="connsiteX2" fmla="*/ 387597 w 734000"/>
                <a:gd name="connsiteY2" fmla="*/ 333463 h 725930"/>
                <a:gd name="connsiteX3" fmla="*/ 399661 w 734000"/>
                <a:gd name="connsiteY3" fmla="*/ 374530 h 725930"/>
                <a:gd name="connsiteX4" fmla="*/ 398080 w 734000"/>
                <a:gd name="connsiteY4" fmla="*/ 379610 h 725930"/>
                <a:gd name="connsiteX5" fmla="*/ 348892 w 734000"/>
                <a:gd name="connsiteY5" fmla="*/ 334499 h 725930"/>
                <a:gd name="connsiteX6" fmla="*/ 230573 w 734000"/>
                <a:gd name="connsiteY6" fmla="*/ 278925 h 725930"/>
                <a:gd name="connsiteX7" fmla="*/ 274785 w 734000"/>
                <a:gd name="connsiteY7" fmla="*/ 319471 h 725930"/>
                <a:gd name="connsiteX8" fmla="*/ 274325 w 734000"/>
                <a:gd name="connsiteY8" fmla="*/ 319587 h 725930"/>
                <a:gd name="connsiteX9" fmla="*/ 239949 w 734000"/>
                <a:gd name="connsiteY9" fmla="*/ 309719 h 725930"/>
                <a:gd name="connsiteX10" fmla="*/ 239704 w 734000"/>
                <a:gd name="connsiteY10" fmla="*/ 310010 h 725930"/>
                <a:gd name="connsiteX11" fmla="*/ 230573 w 734000"/>
                <a:gd name="connsiteY11" fmla="*/ 278925 h 725930"/>
                <a:gd name="connsiteX12" fmla="*/ 175268 w 734000"/>
                <a:gd name="connsiteY12" fmla="*/ 228204 h 725930"/>
                <a:gd name="connsiteX13" fmla="*/ 188006 w 734000"/>
                <a:gd name="connsiteY13" fmla="*/ 239886 h 725930"/>
                <a:gd name="connsiteX14" fmla="*/ 176755 w 734000"/>
                <a:gd name="connsiteY14" fmla="*/ 263336 h 725930"/>
                <a:gd name="connsiteX15" fmla="*/ 204557 w 734000"/>
                <a:gd name="connsiteY15" fmla="*/ 351656 h 725930"/>
                <a:gd name="connsiteX16" fmla="*/ 280854 w 734000"/>
                <a:gd name="connsiteY16" fmla="*/ 374078 h 725930"/>
                <a:gd name="connsiteX17" fmla="*/ 318685 w 734000"/>
                <a:gd name="connsiteY17" fmla="*/ 359731 h 725930"/>
                <a:gd name="connsiteX18" fmla="*/ 369238 w 734000"/>
                <a:gd name="connsiteY18" fmla="*/ 406094 h 725930"/>
                <a:gd name="connsiteX19" fmla="*/ 326994 w 734000"/>
                <a:gd name="connsiteY19" fmla="*/ 394913 h 725930"/>
                <a:gd name="connsiteX20" fmla="*/ 284800 w 734000"/>
                <a:gd name="connsiteY20" fmla="*/ 436762 h 725930"/>
                <a:gd name="connsiteX21" fmla="*/ 385369 w 734000"/>
                <a:gd name="connsiteY21" fmla="*/ 463301 h 725930"/>
                <a:gd name="connsiteX22" fmla="*/ 415793 w 734000"/>
                <a:gd name="connsiteY22" fmla="*/ 448788 h 725930"/>
                <a:gd name="connsiteX23" fmla="*/ 428615 w 734000"/>
                <a:gd name="connsiteY23" fmla="*/ 460548 h 725930"/>
                <a:gd name="connsiteX24" fmla="*/ 454984 w 734000"/>
                <a:gd name="connsiteY24" fmla="*/ 431796 h 725930"/>
                <a:gd name="connsiteX25" fmla="*/ 443119 w 734000"/>
                <a:gd name="connsiteY25" fmla="*/ 420914 h 725930"/>
                <a:gd name="connsiteX26" fmla="*/ 457464 w 734000"/>
                <a:gd name="connsiteY26" fmla="*/ 388329 h 725930"/>
                <a:gd name="connsiteX27" fmla="*/ 428362 w 734000"/>
                <a:gd name="connsiteY27" fmla="*/ 290293 h 725930"/>
                <a:gd name="connsiteX28" fmla="*/ 428522 w 734000"/>
                <a:gd name="connsiteY28" fmla="*/ 290106 h 725930"/>
                <a:gd name="connsiteX29" fmla="*/ 427395 w 734000"/>
                <a:gd name="connsiteY29" fmla="*/ 289278 h 725930"/>
                <a:gd name="connsiteX30" fmla="*/ 427012 w 734000"/>
                <a:gd name="connsiteY30" fmla="*/ 288876 h 725930"/>
                <a:gd name="connsiteX31" fmla="*/ 426946 w 734000"/>
                <a:gd name="connsiteY31" fmla="*/ 288948 h 725930"/>
                <a:gd name="connsiteX32" fmla="*/ 352820 w 734000"/>
                <a:gd name="connsiteY32" fmla="*/ 269915 h 725930"/>
                <a:gd name="connsiteX33" fmla="*/ 307521 w 734000"/>
                <a:gd name="connsiteY33" fmla="*/ 296559 h 725930"/>
                <a:gd name="connsiteX34" fmla="*/ 255205 w 734000"/>
                <a:gd name="connsiteY34" fmla="*/ 248580 h 725930"/>
                <a:gd name="connsiteX35" fmla="*/ 258260 w 734000"/>
                <a:gd name="connsiteY35" fmla="*/ 247261 h 725930"/>
                <a:gd name="connsiteX36" fmla="*/ 296362 w 734000"/>
                <a:gd name="connsiteY36" fmla="*/ 257316 h 725930"/>
                <a:gd name="connsiteX37" fmla="*/ 334346 w 734000"/>
                <a:gd name="connsiteY37" fmla="*/ 219643 h 725930"/>
                <a:gd name="connsiteX38" fmla="*/ 243811 w 734000"/>
                <a:gd name="connsiteY38" fmla="*/ 195752 h 725930"/>
                <a:gd name="connsiteX39" fmla="*/ 213820 w 734000"/>
                <a:gd name="connsiteY39" fmla="*/ 210627 h 725930"/>
                <a:gd name="connsiteX40" fmla="*/ 201636 w 734000"/>
                <a:gd name="connsiteY40" fmla="*/ 199453 h 725930"/>
                <a:gd name="connsiteX41" fmla="*/ 175268 w 734000"/>
                <a:gd name="connsiteY41" fmla="*/ 228204 h 725930"/>
                <a:gd name="connsiteX42" fmla="*/ 0 w 734000"/>
                <a:gd name="connsiteY42" fmla="*/ 314704 h 725930"/>
                <a:gd name="connsiteX43" fmla="*/ 225227 w 734000"/>
                <a:gd name="connsiteY43" fmla="*/ 640 h 725930"/>
                <a:gd name="connsiteX44" fmla="*/ 674161 w 734000"/>
                <a:gd name="connsiteY44" fmla="*/ 143730 h 725930"/>
                <a:gd name="connsiteX45" fmla="*/ 625461 w 734000"/>
                <a:gd name="connsiteY45" fmla="*/ 591045 h 725930"/>
                <a:gd name="connsiteX46" fmla="*/ 151149 w 734000"/>
                <a:gd name="connsiteY46" fmla="*/ 642445 h 725930"/>
                <a:gd name="connsiteX47" fmla="*/ 0 w 734000"/>
                <a:gd name="connsiteY47" fmla="*/ 314704 h 725930"/>
                <a:gd name="connsiteX0" fmla="*/ 348892 w 734000"/>
                <a:gd name="connsiteY0" fmla="*/ 334499 h 750920"/>
                <a:gd name="connsiteX1" fmla="*/ 361732 w 734000"/>
                <a:gd name="connsiteY1" fmla="*/ 325976 h 750920"/>
                <a:gd name="connsiteX2" fmla="*/ 387597 w 734000"/>
                <a:gd name="connsiteY2" fmla="*/ 333463 h 750920"/>
                <a:gd name="connsiteX3" fmla="*/ 399661 w 734000"/>
                <a:gd name="connsiteY3" fmla="*/ 374530 h 750920"/>
                <a:gd name="connsiteX4" fmla="*/ 398080 w 734000"/>
                <a:gd name="connsiteY4" fmla="*/ 379610 h 750920"/>
                <a:gd name="connsiteX5" fmla="*/ 348892 w 734000"/>
                <a:gd name="connsiteY5" fmla="*/ 334499 h 750920"/>
                <a:gd name="connsiteX6" fmla="*/ 230573 w 734000"/>
                <a:gd name="connsiteY6" fmla="*/ 278925 h 750920"/>
                <a:gd name="connsiteX7" fmla="*/ 274785 w 734000"/>
                <a:gd name="connsiteY7" fmla="*/ 319471 h 750920"/>
                <a:gd name="connsiteX8" fmla="*/ 274325 w 734000"/>
                <a:gd name="connsiteY8" fmla="*/ 319587 h 750920"/>
                <a:gd name="connsiteX9" fmla="*/ 239949 w 734000"/>
                <a:gd name="connsiteY9" fmla="*/ 309719 h 750920"/>
                <a:gd name="connsiteX10" fmla="*/ 239704 w 734000"/>
                <a:gd name="connsiteY10" fmla="*/ 310010 h 750920"/>
                <a:gd name="connsiteX11" fmla="*/ 230573 w 734000"/>
                <a:gd name="connsiteY11" fmla="*/ 278925 h 750920"/>
                <a:gd name="connsiteX12" fmla="*/ 175268 w 734000"/>
                <a:gd name="connsiteY12" fmla="*/ 228204 h 750920"/>
                <a:gd name="connsiteX13" fmla="*/ 188006 w 734000"/>
                <a:gd name="connsiteY13" fmla="*/ 239886 h 750920"/>
                <a:gd name="connsiteX14" fmla="*/ 176755 w 734000"/>
                <a:gd name="connsiteY14" fmla="*/ 263336 h 750920"/>
                <a:gd name="connsiteX15" fmla="*/ 204557 w 734000"/>
                <a:gd name="connsiteY15" fmla="*/ 351656 h 750920"/>
                <a:gd name="connsiteX16" fmla="*/ 280854 w 734000"/>
                <a:gd name="connsiteY16" fmla="*/ 374078 h 750920"/>
                <a:gd name="connsiteX17" fmla="*/ 318685 w 734000"/>
                <a:gd name="connsiteY17" fmla="*/ 359731 h 750920"/>
                <a:gd name="connsiteX18" fmla="*/ 369238 w 734000"/>
                <a:gd name="connsiteY18" fmla="*/ 406094 h 750920"/>
                <a:gd name="connsiteX19" fmla="*/ 326994 w 734000"/>
                <a:gd name="connsiteY19" fmla="*/ 394913 h 750920"/>
                <a:gd name="connsiteX20" fmla="*/ 284800 w 734000"/>
                <a:gd name="connsiteY20" fmla="*/ 436762 h 750920"/>
                <a:gd name="connsiteX21" fmla="*/ 385369 w 734000"/>
                <a:gd name="connsiteY21" fmla="*/ 463301 h 750920"/>
                <a:gd name="connsiteX22" fmla="*/ 415793 w 734000"/>
                <a:gd name="connsiteY22" fmla="*/ 448788 h 750920"/>
                <a:gd name="connsiteX23" fmla="*/ 428615 w 734000"/>
                <a:gd name="connsiteY23" fmla="*/ 460548 h 750920"/>
                <a:gd name="connsiteX24" fmla="*/ 454984 w 734000"/>
                <a:gd name="connsiteY24" fmla="*/ 431796 h 750920"/>
                <a:gd name="connsiteX25" fmla="*/ 443119 w 734000"/>
                <a:gd name="connsiteY25" fmla="*/ 420914 h 750920"/>
                <a:gd name="connsiteX26" fmla="*/ 457464 w 734000"/>
                <a:gd name="connsiteY26" fmla="*/ 388329 h 750920"/>
                <a:gd name="connsiteX27" fmla="*/ 428362 w 734000"/>
                <a:gd name="connsiteY27" fmla="*/ 290293 h 750920"/>
                <a:gd name="connsiteX28" fmla="*/ 428522 w 734000"/>
                <a:gd name="connsiteY28" fmla="*/ 290106 h 750920"/>
                <a:gd name="connsiteX29" fmla="*/ 427395 w 734000"/>
                <a:gd name="connsiteY29" fmla="*/ 289278 h 750920"/>
                <a:gd name="connsiteX30" fmla="*/ 427012 w 734000"/>
                <a:gd name="connsiteY30" fmla="*/ 288876 h 750920"/>
                <a:gd name="connsiteX31" fmla="*/ 426946 w 734000"/>
                <a:gd name="connsiteY31" fmla="*/ 288948 h 750920"/>
                <a:gd name="connsiteX32" fmla="*/ 352820 w 734000"/>
                <a:gd name="connsiteY32" fmla="*/ 269915 h 750920"/>
                <a:gd name="connsiteX33" fmla="*/ 307521 w 734000"/>
                <a:gd name="connsiteY33" fmla="*/ 296559 h 750920"/>
                <a:gd name="connsiteX34" fmla="*/ 255205 w 734000"/>
                <a:gd name="connsiteY34" fmla="*/ 248580 h 750920"/>
                <a:gd name="connsiteX35" fmla="*/ 258260 w 734000"/>
                <a:gd name="connsiteY35" fmla="*/ 247261 h 750920"/>
                <a:gd name="connsiteX36" fmla="*/ 296362 w 734000"/>
                <a:gd name="connsiteY36" fmla="*/ 257316 h 750920"/>
                <a:gd name="connsiteX37" fmla="*/ 334346 w 734000"/>
                <a:gd name="connsiteY37" fmla="*/ 219643 h 750920"/>
                <a:gd name="connsiteX38" fmla="*/ 243811 w 734000"/>
                <a:gd name="connsiteY38" fmla="*/ 195752 h 750920"/>
                <a:gd name="connsiteX39" fmla="*/ 213820 w 734000"/>
                <a:gd name="connsiteY39" fmla="*/ 210627 h 750920"/>
                <a:gd name="connsiteX40" fmla="*/ 201636 w 734000"/>
                <a:gd name="connsiteY40" fmla="*/ 199453 h 750920"/>
                <a:gd name="connsiteX41" fmla="*/ 175268 w 734000"/>
                <a:gd name="connsiteY41" fmla="*/ 228204 h 750920"/>
                <a:gd name="connsiteX42" fmla="*/ 0 w 734000"/>
                <a:gd name="connsiteY42" fmla="*/ 314704 h 750920"/>
                <a:gd name="connsiteX43" fmla="*/ 225227 w 734000"/>
                <a:gd name="connsiteY43" fmla="*/ 640 h 750920"/>
                <a:gd name="connsiteX44" fmla="*/ 674161 w 734000"/>
                <a:gd name="connsiteY44" fmla="*/ 143730 h 750920"/>
                <a:gd name="connsiteX45" fmla="*/ 625461 w 734000"/>
                <a:gd name="connsiteY45" fmla="*/ 591045 h 750920"/>
                <a:gd name="connsiteX46" fmla="*/ 193414 w 734000"/>
                <a:gd name="connsiteY46" fmla="*/ 684437 h 750920"/>
                <a:gd name="connsiteX47" fmla="*/ 0 w 734000"/>
                <a:gd name="connsiteY47" fmla="*/ 314704 h 750920"/>
                <a:gd name="connsiteX0" fmla="*/ 348892 w 734000"/>
                <a:gd name="connsiteY0" fmla="*/ 334499 h 740807"/>
                <a:gd name="connsiteX1" fmla="*/ 361732 w 734000"/>
                <a:gd name="connsiteY1" fmla="*/ 325976 h 740807"/>
                <a:gd name="connsiteX2" fmla="*/ 387597 w 734000"/>
                <a:gd name="connsiteY2" fmla="*/ 333463 h 740807"/>
                <a:gd name="connsiteX3" fmla="*/ 399661 w 734000"/>
                <a:gd name="connsiteY3" fmla="*/ 374530 h 740807"/>
                <a:gd name="connsiteX4" fmla="*/ 398080 w 734000"/>
                <a:gd name="connsiteY4" fmla="*/ 379610 h 740807"/>
                <a:gd name="connsiteX5" fmla="*/ 348892 w 734000"/>
                <a:gd name="connsiteY5" fmla="*/ 334499 h 740807"/>
                <a:gd name="connsiteX6" fmla="*/ 230573 w 734000"/>
                <a:gd name="connsiteY6" fmla="*/ 278925 h 740807"/>
                <a:gd name="connsiteX7" fmla="*/ 274785 w 734000"/>
                <a:gd name="connsiteY7" fmla="*/ 319471 h 740807"/>
                <a:gd name="connsiteX8" fmla="*/ 274325 w 734000"/>
                <a:gd name="connsiteY8" fmla="*/ 319587 h 740807"/>
                <a:gd name="connsiteX9" fmla="*/ 239949 w 734000"/>
                <a:gd name="connsiteY9" fmla="*/ 309719 h 740807"/>
                <a:gd name="connsiteX10" fmla="*/ 239704 w 734000"/>
                <a:gd name="connsiteY10" fmla="*/ 310010 h 740807"/>
                <a:gd name="connsiteX11" fmla="*/ 230573 w 734000"/>
                <a:gd name="connsiteY11" fmla="*/ 278925 h 740807"/>
                <a:gd name="connsiteX12" fmla="*/ 175268 w 734000"/>
                <a:gd name="connsiteY12" fmla="*/ 228204 h 740807"/>
                <a:gd name="connsiteX13" fmla="*/ 188006 w 734000"/>
                <a:gd name="connsiteY13" fmla="*/ 239886 h 740807"/>
                <a:gd name="connsiteX14" fmla="*/ 176755 w 734000"/>
                <a:gd name="connsiteY14" fmla="*/ 263336 h 740807"/>
                <a:gd name="connsiteX15" fmla="*/ 204557 w 734000"/>
                <a:gd name="connsiteY15" fmla="*/ 351656 h 740807"/>
                <a:gd name="connsiteX16" fmla="*/ 280854 w 734000"/>
                <a:gd name="connsiteY16" fmla="*/ 374078 h 740807"/>
                <a:gd name="connsiteX17" fmla="*/ 318685 w 734000"/>
                <a:gd name="connsiteY17" fmla="*/ 359731 h 740807"/>
                <a:gd name="connsiteX18" fmla="*/ 369238 w 734000"/>
                <a:gd name="connsiteY18" fmla="*/ 406094 h 740807"/>
                <a:gd name="connsiteX19" fmla="*/ 326994 w 734000"/>
                <a:gd name="connsiteY19" fmla="*/ 394913 h 740807"/>
                <a:gd name="connsiteX20" fmla="*/ 284800 w 734000"/>
                <a:gd name="connsiteY20" fmla="*/ 436762 h 740807"/>
                <a:gd name="connsiteX21" fmla="*/ 385369 w 734000"/>
                <a:gd name="connsiteY21" fmla="*/ 463301 h 740807"/>
                <a:gd name="connsiteX22" fmla="*/ 415793 w 734000"/>
                <a:gd name="connsiteY22" fmla="*/ 448788 h 740807"/>
                <a:gd name="connsiteX23" fmla="*/ 428615 w 734000"/>
                <a:gd name="connsiteY23" fmla="*/ 460548 h 740807"/>
                <a:gd name="connsiteX24" fmla="*/ 454984 w 734000"/>
                <a:gd name="connsiteY24" fmla="*/ 431796 h 740807"/>
                <a:gd name="connsiteX25" fmla="*/ 443119 w 734000"/>
                <a:gd name="connsiteY25" fmla="*/ 420914 h 740807"/>
                <a:gd name="connsiteX26" fmla="*/ 457464 w 734000"/>
                <a:gd name="connsiteY26" fmla="*/ 388329 h 740807"/>
                <a:gd name="connsiteX27" fmla="*/ 428362 w 734000"/>
                <a:gd name="connsiteY27" fmla="*/ 290293 h 740807"/>
                <a:gd name="connsiteX28" fmla="*/ 428522 w 734000"/>
                <a:gd name="connsiteY28" fmla="*/ 290106 h 740807"/>
                <a:gd name="connsiteX29" fmla="*/ 427395 w 734000"/>
                <a:gd name="connsiteY29" fmla="*/ 289278 h 740807"/>
                <a:gd name="connsiteX30" fmla="*/ 427012 w 734000"/>
                <a:gd name="connsiteY30" fmla="*/ 288876 h 740807"/>
                <a:gd name="connsiteX31" fmla="*/ 426946 w 734000"/>
                <a:gd name="connsiteY31" fmla="*/ 288948 h 740807"/>
                <a:gd name="connsiteX32" fmla="*/ 352820 w 734000"/>
                <a:gd name="connsiteY32" fmla="*/ 269915 h 740807"/>
                <a:gd name="connsiteX33" fmla="*/ 307521 w 734000"/>
                <a:gd name="connsiteY33" fmla="*/ 296559 h 740807"/>
                <a:gd name="connsiteX34" fmla="*/ 255205 w 734000"/>
                <a:gd name="connsiteY34" fmla="*/ 248580 h 740807"/>
                <a:gd name="connsiteX35" fmla="*/ 258260 w 734000"/>
                <a:gd name="connsiteY35" fmla="*/ 247261 h 740807"/>
                <a:gd name="connsiteX36" fmla="*/ 296362 w 734000"/>
                <a:gd name="connsiteY36" fmla="*/ 257316 h 740807"/>
                <a:gd name="connsiteX37" fmla="*/ 334346 w 734000"/>
                <a:gd name="connsiteY37" fmla="*/ 219643 h 740807"/>
                <a:gd name="connsiteX38" fmla="*/ 243811 w 734000"/>
                <a:gd name="connsiteY38" fmla="*/ 195752 h 740807"/>
                <a:gd name="connsiteX39" fmla="*/ 213820 w 734000"/>
                <a:gd name="connsiteY39" fmla="*/ 210627 h 740807"/>
                <a:gd name="connsiteX40" fmla="*/ 201636 w 734000"/>
                <a:gd name="connsiteY40" fmla="*/ 199453 h 740807"/>
                <a:gd name="connsiteX41" fmla="*/ 175268 w 734000"/>
                <a:gd name="connsiteY41" fmla="*/ 228204 h 740807"/>
                <a:gd name="connsiteX42" fmla="*/ 0 w 734000"/>
                <a:gd name="connsiteY42" fmla="*/ 314704 h 740807"/>
                <a:gd name="connsiteX43" fmla="*/ 225227 w 734000"/>
                <a:gd name="connsiteY43" fmla="*/ 640 h 740807"/>
                <a:gd name="connsiteX44" fmla="*/ 674161 w 734000"/>
                <a:gd name="connsiteY44" fmla="*/ 143730 h 740807"/>
                <a:gd name="connsiteX45" fmla="*/ 625461 w 734000"/>
                <a:gd name="connsiteY45" fmla="*/ 591045 h 740807"/>
                <a:gd name="connsiteX46" fmla="*/ 175864 w 734000"/>
                <a:gd name="connsiteY46" fmla="*/ 668341 h 740807"/>
                <a:gd name="connsiteX47" fmla="*/ 0 w 734000"/>
                <a:gd name="connsiteY47" fmla="*/ 314704 h 740807"/>
                <a:gd name="connsiteX0" fmla="*/ 348892 w 734000"/>
                <a:gd name="connsiteY0" fmla="*/ 334499 h 746516"/>
                <a:gd name="connsiteX1" fmla="*/ 361732 w 734000"/>
                <a:gd name="connsiteY1" fmla="*/ 325976 h 746516"/>
                <a:gd name="connsiteX2" fmla="*/ 387597 w 734000"/>
                <a:gd name="connsiteY2" fmla="*/ 333463 h 746516"/>
                <a:gd name="connsiteX3" fmla="*/ 399661 w 734000"/>
                <a:gd name="connsiteY3" fmla="*/ 374530 h 746516"/>
                <a:gd name="connsiteX4" fmla="*/ 398080 w 734000"/>
                <a:gd name="connsiteY4" fmla="*/ 379610 h 746516"/>
                <a:gd name="connsiteX5" fmla="*/ 348892 w 734000"/>
                <a:gd name="connsiteY5" fmla="*/ 334499 h 746516"/>
                <a:gd name="connsiteX6" fmla="*/ 230573 w 734000"/>
                <a:gd name="connsiteY6" fmla="*/ 278925 h 746516"/>
                <a:gd name="connsiteX7" fmla="*/ 274785 w 734000"/>
                <a:gd name="connsiteY7" fmla="*/ 319471 h 746516"/>
                <a:gd name="connsiteX8" fmla="*/ 274325 w 734000"/>
                <a:gd name="connsiteY8" fmla="*/ 319587 h 746516"/>
                <a:gd name="connsiteX9" fmla="*/ 239949 w 734000"/>
                <a:gd name="connsiteY9" fmla="*/ 309719 h 746516"/>
                <a:gd name="connsiteX10" fmla="*/ 239704 w 734000"/>
                <a:gd name="connsiteY10" fmla="*/ 310010 h 746516"/>
                <a:gd name="connsiteX11" fmla="*/ 230573 w 734000"/>
                <a:gd name="connsiteY11" fmla="*/ 278925 h 746516"/>
                <a:gd name="connsiteX12" fmla="*/ 175268 w 734000"/>
                <a:gd name="connsiteY12" fmla="*/ 228204 h 746516"/>
                <a:gd name="connsiteX13" fmla="*/ 188006 w 734000"/>
                <a:gd name="connsiteY13" fmla="*/ 239886 h 746516"/>
                <a:gd name="connsiteX14" fmla="*/ 176755 w 734000"/>
                <a:gd name="connsiteY14" fmla="*/ 263336 h 746516"/>
                <a:gd name="connsiteX15" fmla="*/ 204557 w 734000"/>
                <a:gd name="connsiteY15" fmla="*/ 351656 h 746516"/>
                <a:gd name="connsiteX16" fmla="*/ 280854 w 734000"/>
                <a:gd name="connsiteY16" fmla="*/ 374078 h 746516"/>
                <a:gd name="connsiteX17" fmla="*/ 318685 w 734000"/>
                <a:gd name="connsiteY17" fmla="*/ 359731 h 746516"/>
                <a:gd name="connsiteX18" fmla="*/ 369238 w 734000"/>
                <a:gd name="connsiteY18" fmla="*/ 406094 h 746516"/>
                <a:gd name="connsiteX19" fmla="*/ 326994 w 734000"/>
                <a:gd name="connsiteY19" fmla="*/ 394913 h 746516"/>
                <a:gd name="connsiteX20" fmla="*/ 284800 w 734000"/>
                <a:gd name="connsiteY20" fmla="*/ 436762 h 746516"/>
                <a:gd name="connsiteX21" fmla="*/ 385369 w 734000"/>
                <a:gd name="connsiteY21" fmla="*/ 463301 h 746516"/>
                <a:gd name="connsiteX22" fmla="*/ 415793 w 734000"/>
                <a:gd name="connsiteY22" fmla="*/ 448788 h 746516"/>
                <a:gd name="connsiteX23" fmla="*/ 428615 w 734000"/>
                <a:gd name="connsiteY23" fmla="*/ 460548 h 746516"/>
                <a:gd name="connsiteX24" fmla="*/ 454984 w 734000"/>
                <a:gd name="connsiteY24" fmla="*/ 431796 h 746516"/>
                <a:gd name="connsiteX25" fmla="*/ 443119 w 734000"/>
                <a:gd name="connsiteY25" fmla="*/ 420914 h 746516"/>
                <a:gd name="connsiteX26" fmla="*/ 457464 w 734000"/>
                <a:gd name="connsiteY26" fmla="*/ 388329 h 746516"/>
                <a:gd name="connsiteX27" fmla="*/ 428362 w 734000"/>
                <a:gd name="connsiteY27" fmla="*/ 290293 h 746516"/>
                <a:gd name="connsiteX28" fmla="*/ 428522 w 734000"/>
                <a:gd name="connsiteY28" fmla="*/ 290106 h 746516"/>
                <a:gd name="connsiteX29" fmla="*/ 427395 w 734000"/>
                <a:gd name="connsiteY29" fmla="*/ 289278 h 746516"/>
                <a:gd name="connsiteX30" fmla="*/ 427012 w 734000"/>
                <a:gd name="connsiteY30" fmla="*/ 288876 h 746516"/>
                <a:gd name="connsiteX31" fmla="*/ 426946 w 734000"/>
                <a:gd name="connsiteY31" fmla="*/ 288948 h 746516"/>
                <a:gd name="connsiteX32" fmla="*/ 352820 w 734000"/>
                <a:gd name="connsiteY32" fmla="*/ 269915 h 746516"/>
                <a:gd name="connsiteX33" fmla="*/ 307521 w 734000"/>
                <a:gd name="connsiteY33" fmla="*/ 296559 h 746516"/>
                <a:gd name="connsiteX34" fmla="*/ 255205 w 734000"/>
                <a:gd name="connsiteY34" fmla="*/ 248580 h 746516"/>
                <a:gd name="connsiteX35" fmla="*/ 258260 w 734000"/>
                <a:gd name="connsiteY35" fmla="*/ 247261 h 746516"/>
                <a:gd name="connsiteX36" fmla="*/ 296362 w 734000"/>
                <a:gd name="connsiteY36" fmla="*/ 257316 h 746516"/>
                <a:gd name="connsiteX37" fmla="*/ 334346 w 734000"/>
                <a:gd name="connsiteY37" fmla="*/ 219643 h 746516"/>
                <a:gd name="connsiteX38" fmla="*/ 243811 w 734000"/>
                <a:gd name="connsiteY38" fmla="*/ 195752 h 746516"/>
                <a:gd name="connsiteX39" fmla="*/ 213820 w 734000"/>
                <a:gd name="connsiteY39" fmla="*/ 210627 h 746516"/>
                <a:gd name="connsiteX40" fmla="*/ 201636 w 734000"/>
                <a:gd name="connsiteY40" fmla="*/ 199453 h 746516"/>
                <a:gd name="connsiteX41" fmla="*/ 175268 w 734000"/>
                <a:gd name="connsiteY41" fmla="*/ 228204 h 746516"/>
                <a:gd name="connsiteX42" fmla="*/ 0 w 734000"/>
                <a:gd name="connsiteY42" fmla="*/ 314704 h 746516"/>
                <a:gd name="connsiteX43" fmla="*/ 225227 w 734000"/>
                <a:gd name="connsiteY43" fmla="*/ 640 h 746516"/>
                <a:gd name="connsiteX44" fmla="*/ 674161 w 734000"/>
                <a:gd name="connsiteY44" fmla="*/ 143730 h 746516"/>
                <a:gd name="connsiteX45" fmla="*/ 625461 w 734000"/>
                <a:gd name="connsiteY45" fmla="*/ 591045 h 746516"/>
                <a:gd name="connsiteX46" fmla="*/ 157724 w 734000"/>
                <a:gd name="connsiteY46" fmla="*/ 677553 h 746516"/>
                <a:gd name="connsiteX47" fmla="*/ 0 w 734000"/>
                <a:gd name="connsiteY47" fmla="*/ 314704 h 746516"/>
                <a:gd name="connsiteX0" fmla="*/ 348892 w 729929"/>
                <a:gd name="connsiteY0" fmla="*/ 332354 h 744371"/>
                <a:gd name="connsiteX1" fmla="*/ 361732 w 729929"/>
                <a:gd name="connsiteY1" fmla="*/ 323831 h 744371"/>
                <a:gd name="connsiteX2" fmla="*/ 387597 w 729929"/>
                <a:gd name="connsiteY2" fmla="*/ 331318 h 744371"/>
                <a:gd name="connsiteX3" fmla="*/ 399661 w 729929"/>
                <a:gd name="connsiteY3" fmla="*/ 372385 h 744371"/>
                <a:gd name="connsiteX4" fmla="*/ 398080 w 729929"/>
                <a:gd name="connsiteY4" fmla="*/ 377465 h 744371"/>
                <a:gd name="connsiteX5" fmla="*/ 348892 w 729929"/>
                <a:gd name="connsiteY5" fmla="*/ 332354 h 744371"/>
                <a:gd name="connsiteX6" fmla="*/ 230573 w 729929"/>
                <a:gd name="connsiteY6" fmla="*/ 276780 h 744371"/>
                <a:gd name="connsiteX7" fmla="*/ 274785 w 729929"/>
                <a:gd name="connsiteY7" fmla="*/ 317326 h 744371"/>
                <a:gd name="connsiteX8" fmla="*/ 274325 w 729929"/>
                <a:gd name="connsiteY8" fmla="*/ 317442 h 744371"/>
                <a:gd name="connsiteX9" fmla="*/ 239949 w 729929"/>
                <a:gd name="connsiteY9" fmla="*/ 307574 h 744371"/>
                <a:gd name="connsiteX10" fmla="*/ 239704 w 729929"/>
                <a:gd name="connsiteY10" fmla="*/ 307865 h 744371"/>
                <a:gd name="connsiteX11" fmla="*/ 230573 w 729929"/>
                <a:gd name="connsiteY11" fmla="*/ 276780 h 744371"/>
                <a:gd name="connsiteX12" fmla="*/ 175268 w 729929"/>
                <a:gd name="connsiteY12" fmla="*/ 226059 h 744371"/>
                <a:gd name="connsiteX13" fmla="*/ 188006 w 729929"/>
                <a:gd name="connsiteY13" fmla="*/ 237741 h 744371"/>
                <a:gd name="connsiteX14" fmla="*/ 176755 w 729929"/>
                <a:gd name="connsiteY14" fmla="*/ 261191 h 744371"/>
                <a:gd name="connsiteX15" fmla="*/ 204557 w 729929"/>
                <a:gd name="connsiteY15" fmla="*/ 349511 h 744371"/>
                <a:gd name="connsiteX16" fmla="*/ 280854 w 729929"/>
                <a:gd name="connsiteY16" fmla="*/ 371933 h 744371"/>
                <a:gd name="connsiteX17" fmla="*/ 318685 w 729929"/>
                <a:gd name="connsiteY17" fmla="*/ 357586 h 744371"/>
                <a:gd name="connsiteX18" fmla="*/ 369238 w 729929"/>
                <a:gd name="connsiteY18" fmla="*/ 403949 h 744371"/>
                <a:gd name="connsiteX19" fmla="*/ 326994 w 729929"/>
                <a:gd name="connsiteY19" fmla="*/ 392768 h 744371"/>
                <a:gd name="connsiteX20" fmla="*/ 284800 w 729929"/>
                <a:gd name="connsiteY20" fmla="*/ 434617 h 744371"/>
                <a:gd name="connsiteX21" fmla="*/ 385369 w 729929"/>
                <a:gd name="connsiteY21" fmla="*/ 461156 h 744371"/>
                <a:gd name="connsiteX22" fmla="*/ 415793 w 729929"/>
                <a:gd name="connsiteY22" fmla="*/ 446643 h 744371"/>
                <a:gd name="connsiteX23" fmla="*/ 428615 w 729929"/>
                <a:gd name="connsiteY23" fmla="*/ 458403 h 744371"/>
                <a:gd name="connsiteX24" fmla="*/ 454984 w 729929"/>
                <a:gd name="connsiteY24" fmla="*/ 429651 h 744371"/>
                <a:gd name="connsiteX25" fmla="*/ 443119 w 729929"/>
                <a:gd name="connsiteY25" fmla="*/ 418769 h 744371"/>
                <a:gd name="connsiteX26" fmla="*/ 457464 w 729929"/>
                <a:gd name="connsiteY26" fmla="*/ 386184 h 744371"/>
                <a:gd name="connsiteX27" fmla="*/ 428362 w 729929"/>
                <a:gd name="connsiteY27" fmla="*/ 288148 h 744371"/>
                <a:gd name="connsiteX28" fmla="*/ 428522 w 729929"/>
                <a:gd name="connsiteY28" fmla="*/ 287961 h 744371"/>
                <a:gd name="connsiteX29" fmla="*/ 427395 w 729929"/>
                <a:gd name="connsiteY29" fmla="*/ 287133 h 744371"/>
                <a:gd name="connsiteX30" fmla="*/ 427012 w 729929"/>
                <a:gd name="connsiteY30" fmla="*/ 286731 h 744371"/>
                <a:gd name="connsiteX31" fmla="*/ 426946 w 729929"/>
                <a:gd name="connsiteY31" fmla="*/ 286803 h 744371"/>
                <a:gd name="connsiteX32" fmla="*/ 352820 w 729929"/>
                <a:gd name="connsiteY32" fmla="*/ 267770 h 744371"/>
                <a:gd name="connsiteX33" fmla="*/ 307521 w 729929"/>
                <a:gd name="connsiteY33" fmla="*/ 294414 h 744371"/>
                <a:gd name="connsiteX34" fmla="*/ 255205 w 729929"/>
                <a:gd name="connsiteY34" fmla="*/ 246435 h 744371"/>
                <a:gd name="connsiteX35" fmla="*/ 258260 w 729929"/>
                <a:gd name="connsiteY35" fmla="*/ 245116 h 744371"/>
                <a:gd name="connsiteX36" fmla="*/ 296362 w 729929"/>
                <a:gd name="connsiteY36" fmla="*/ 255171 h 744371"/>
                <a:gd name="connsiteX37" fmla="*/ 334346 w 729929"/>
                <a:gd name="connsiteY37" fmla="*/ 217498 h 744371"/>
                <a:gd name="connsiteX38" fmla="*/ 243811 w 729929"/>
                <a:gd name="connsiteY38" fmla="*/ 193607 h 744371"/>
                <a:gd name="connsiteX39" fmla="*/ 213820 w 729929"/>
                <a:gd name="connsiteY39" fmla="*/ 208482 h 744371"/>
                <a:gd name="connsiteX40" fmla="*/ 201636 w 729929"/>
                <a:gd name="connsiteY40" fmla="*/ 197308 h 744371"/>
                <a:gd name="connsiteX41" fmla="*/ 175268 w 729929"/>
                <a:gd name="connsiteY41" fmla="*/ 226059 h 744371"/>
                <a:gd name="connsiteX42" fmla="*/ 0 w 729929"/>
                <a:gd name="connsiteY42" fmla="*/ 312559 h 744371"/>
                <a:gd name="connsiteX43" fmla="*/ 213524 w 729929"/>
                <a:gd name="connsiteY43" fmla="*/ 687 h 744371"/>
                <a:gd name="connsiteX44" fmla="*/ 674161 w 729929"/>
                <a:gd name="connsiteY44" fmla="*/ 141585 h 744371"/>
                <a:gd name="connsiteX45" fmla="*/ 625461 w 729929"/>
                <a:gd name="connsiteY45" fmla="*/ 588900 h 744371"/>
                <a:gd name="connsiteX46" fmla="*/ 157724 w 729929"/>
                <a:gd name="connsiteY46" fmla="*/ 675408 h 744371"/>
                <a:gd name="connsiteX47" fmla="*/ 0 w 729929"/>
                <a:gd name="connsiteY47" fmla="*/ 312559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  <a:gd name="connsiteX0" fmla="*/ 378735 w 759772"/>
                <a:gd name="connsiteY0" fmla="*/ 332354 h 744371"/>
                <a:gd name="connsiteX1" fmla="*/ 391575 w 759772"/>
                <a:gd name="connsiteY1" fmla="*/ 323831 h 744371"/>
                <a:gd name="connsiteX2" fmla="*/ 417440 w 759772"/>
                <a:gd name="connsiteY2" fmla="*/ 331318 h 744371"/>
                <a:gd name="connsiteX3" fmla="*/ 429504 w 759772"/>
                <a:gd name="connsiteY3" fmla="*/ 372385 h 744371"/>
                <a:gd name="connsiteX4" fmla="*/ 427923 w 759772"/>
                <a:gd name="connsiteY4" fmla="*/ 377465 h 744371"/>
                <a:gd name="connsiteX5" fmla="*/ 378735 w 759772"/>
                <a:gd name="connsiteY5" fmla="*/ 332354 h 744371"/>
                <a:gd name="connsiteX6" fmla="*/ 260416 w 759772"/>
                <a:gd name="connsiteY6" fmla="*/ 276780 h 744371"/>
                <a:gd name="connsiteX7" fmla="*/ 304628 w 759772"/>
                <a:gd name="connsiteY7" fmla="*/ 317326 h 744371"/>
                <a:gd name="connsiteX8" fmla="*/ 304168 w 759772"/>
                <a:gd name="connsiteY8" fmla="*/ 317442 h 744371"/>
                <a:gd name="connsiteX9" fmla="*/ 269792 w 759772"/>
                <a:gd name="connsiteY9" fmla="*/ 307574 h 744371"/>
                <a:gd name="connsiteX10" fmla="*/ 269547 w 759772"/>
                <a:gd name="connsiteY10" fmla="*/ 307865 h 744371"/>
                <a:gd name="connsiteX11" fmla="*/ 260416 w 759772"/>
                <a:gd name="connsiteY11" fmla="*/ 276780 h 744371"/>
                <a:gd name="connsiteX12" fmla="*/ 205111 w 759772"/>
                <a:gd name="connsiteY12" fmla="*/ 226059 h 744371"/>
                <a:gd name="connsiteX13" fmla="*/ 217849 w 759772"/>
                <a:gd name="connsiteY13" fmla="*/ 237741 h 744371"/>
                <a:gd name="connsiteX14" fmla="*/ 206598 w 759772"/>
                <a:gd name="connsiteY14" fmla="*/ 261191 h 744371"/>
                <a:gd name="connsiteX15" fmla="*/ 234400 w 759772"/>
                <a:gd name="connsiteY15" fmla="*/ 349511 h 744371"/>
                <a:gd name="connsiteX16" fmla="*/ 310697 w 759772"/>
                <a:gd name="connsiteY16" fmla="*/ 371933 h 744371"/>
                <a:gd name="connsiteX17" fmla="*/ 348528 w 759772"/>
                <a:gd name="connsiteY17" fmla="*/ 357586 h 744371"/>
                <a:gd name="connsiteX18" fmla="*/ 399081 w 759772"/>
                <a:gd name="connsiteY18" fmla="*/ 403949 h 744371"/>
                <a:gd name="connsiteX19" fmla="*/ 356837 w 759772"/>
                <a:gd name="connsiteY19" fmla="*/ 392768 h 744371"/>
                <a:gd name="connsiteX20" fmla="*/ 314643 w 759772"/>
                <a:gd name="connsiteY20" fmla="*/ 434617 h 744371"/>
                <a:gd name="connsiteX21" fmla="*/ 415212 w 759772"/>
                <a:gd name="connsiteY21" fmla="*/ 461156 h 744371"/>
                <a:gd name="connsiteX22" fmla="*/ 445636 w 759772"/>
                <a:gd name="connsiteY22" fmla="*/ 446643 h 744371"/>
                <a:gd name="connsiteX23" fmla="*/ 458458 w 759772"/>
                <a:gd name="connsiteY23" fmla="*/ 458403 h 744371"/>
                <a:gd name="connsiteX24" fmla="*/ 484827 w 759772"/>
                <a:gd name="connsiteY24" fmla="*/ 429651 h 744371"/>
                <a:gd name="connsiteX25" fmla="*/ 472962 w 759772"/>
                <a:gd name="connsiteY25" fmla="*/ 418769 h 744371"/>
                <a:gd name="connsiteX26" fmla="*/ 487307 w 759772"/>
                <a:gd name="connsiteY26" fmla="*/ 386184 h 744371"/>
                <a:gd name="connsiteX27" fmla="*/ 458205 w 759772"/>
                <a:gd name="connsiteY27" fmla="*/ 288148 h 744371"/>
                <a:gd name="connsiteX28" fmla="*/ 458365 w 759772"/>
                <a:gd name="connsiteY28" fmla="*/ 287961 h 744371"/>
                <a:gd name="connsiteX29" fmla="*/ 457238 w 759772"/>
                <a:gd name="connsiteY29" fmla="*/ 287133 h 744371"/>
                <a:gd name="connsiteX30" fmla="*/ 456855 w 759772"/>
                <a:gd name="connsiteY30" fmla="*/ 286731 h 744371"/>
                <a:gd name="connsiteX31" fmla="*/ 456789 w 759772"/>
                <a:gd name="connsiteY31" fmla="*/ 286803 h 744371"/>
                <a:gd name="connsiteX32" fmla="*/ 382663 w 759772"/>
                <a:gd name="connsiteY32" fmla="*/ 267770 h 744371"/>
                <a:gd name="connsiteX33" fmla="*/ 337364 w 759772"/>
                <a:gd name="connsiteY33" fmla="*/ 294414 h 744371"/>
                <a:gd name="connsiteX34" fmla="*/ 285048 w 759772"/>
                <a:gd name="connsiteY34" fmla="*/ 246435 h 744371"/>
                <a:gd name="connsiteX35" fmla="*/ 288103 w 759772"/>
                <a:gd name="connsiteY35" fmla="*/ 245116 h 744371"/>
                <a:gd name="connsiteX36" fmla="*/ 326205 w 759772"/>
                <a:gd name="connsiteY36" fmla="*/ 255171 h 744371"/>
                <a:gd name="connsiteX37" fmla="*/ 364189 w 759772"/>
                <a:gd name="connsiteY37" fmla="*/ 217498 h 744371"/>
                <a:gd name="connsiteX38" fmla="*/ 273654 w 759772"/>
                <a:gd name="connsiteY38" fmla="*/ 193607 h 744371"/>
                <a:gd name="connsiteX39" fmla="*/ 243663 w 759772"/>
                <a:gd name="connsiteY39" fmla="*/ 208482 h 744371"/>
                <a:gd name="connsiteX40" fmla="*/ 231479 w 759772"/>
                <a:gd name="connsiteY40" fmla="*/ 197308 h 744371"/>
                <a:gd name="connsiteX41" fmla="*/ 205111 w 759772"/>
                <a:gd name="connsiteY41" fmla="*/ 226059 h 744371"/>
                <a:gd name="connsiteX42" fmla="*/ 0 w 759772"/>
                <a:gd name="connsiteY42" fmla="*/ 190934 h 744371"/>
                <a:gd name="connsiteX43" fmla="*/ 243367 w 759772"/>
                <a:gd name="connsiteY43" fmla="*/ 687 h 744371"/>
                <a:gd name="connsiteX44" fmla="*/ 704004 w 759772"/>
                <a:gd name="connsiteY44" fmla="*/ 141585 h 744371"/>
                <a:gd name="connsiteX45" fmla="*/ 655304 w 759772"/>
                <a:gd name="connsiteY45" fmla="*/ 588900 h 744371"/>
                <a:gd name="connsiteX46" fmla="*/ 187567 w 759772"/>
                <a:gd name="connsiteY46" fmla="*/ 675408 h 744371"/>
                <a:gd name="connsiteX47" fmla="*/ 0 w 759772"/>
                <a:gd name="connsiteY47" fmla="*/ 190934 h 744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59772" h="744371">
                  <a:moveTo>
                    <a:pt x="378735" y="332354"/>
                  </a:moveTo>
                  <a:cubicBezTo>
                    <a:pt x="382231" y="329029"/>
                    <a:pt x="386202" y="326061"/>
                    <a:pt x="391575" y="323831"/>
                  </a:cubicBezTo>
                  <a:cubicBezTo>
                    <a:pt x="404032" y="321528"/>
                    <a:pt x="409224" y="323623"/>
                    <a:pt x="417440" y="331318"/>
                  </a:cubicBezTo>
                  <a:cubicBezTo>
                    <a:pt x="428461" y="341866"/>
                    <a:pt x="433059" y="357495"/>
                    <a:pt x="429504" y="372385"/>
                  </a:cubicBezTo>
                  <a:cubicBezTo>
                    <a:pt x="429088" y="374125"/>
                    <a:pt x="428569" y="375825"/>
                    <a:pt x="427923" y="377465"/>
                  </a:cubicBezTo>
                  <a:lnTo>
                    <a:pt x="378735" y="332354"/>
                  </a:lnTo>
                  <a:close/>
                  <a:moveTo>
                    <a:pt x="260416" y="276780"/>
                  </a:moveTo>
                  <a:lnTo>
                    <a:pt x="304628" y="317326"/>
                  </a:lnTo>
                  <a:lnTo>
                    <a:pt x="304168" y="317442"/>
                  </a:lnTo>
                  <a:cubicBezTo>
                    <a:pt x="290503" y="320930"/>
                    <a:pt x="278790" y="316497"/>
                    <a:pt x="269792" y="307574"/>
                  </a:cubicBezTo>
                  <a:lnTo>
                    <a:pt x="269547" y="307865"/>
                  </a:lnTo>
                  <a:cubicBezTo>
                    <a:pt x="261831" y="299485"/>
                    <a:pt x="258455" y="288033"/>
                    <a:pt x="260416" y="276780"/>
                  </a:cubicBezTo>
                  <a:close/>
                  <a:moveTo>
                    <a:pt x="205111" y="226059"/>
                  </a:moveTo>
                  <a:lnTo>
                    <a:pt x="217849" y="237741"/>
                  </a:lnTo>
                  <a:cubicBezTo>
                    <a:pt x="213807" y="244973"/>
                    <a:pt x="208575" y="252910"/>
                    <a:pt x="206598" y="261191"/>
                  </a:cubicBezTo>
                  <a:cubicBezTo>
                    <a:pt x="198466" y="294406"/>
                    <a:pt x="204336" y="321834"/>
                    <a:pt x="234400" y="349511"/>
                  </a:cubicBezTo>
                  <a:cubicBezTo>
                    <a:pt x="255481" y="367415"/>
                    <a:pt x="283153" y="375547"/>
                    <a:pt x="310697" y="371933"/>
                  </a:cubicBezTo>
                  <a:cubicBezTo>
                    <a:pt x="324471" y="370126"/>
                    <a:pt x="337196" y="365103"/>
                    <a:pt x="348528" y="357586"/>
                  </a:cubicBezTo>
                  <a:lnTo>
                    <a:pt x="399081" y="403949"/>
                  </a:lnTo>
                  <a:cubicBezTo>
                    <a:pt x="384016" y="408155"/>
                    <a:pt x="367854" y="403876"/>
                    <a:pt x="356837" y="392768"/>
                  </a:cubicBezTo>
                  <a:lnTo>
                    <a:pt x="314643" y="434617"/>
                  </a:lnTo>
                  <a:cubicBezTo>
                    <a:pt x="340867" y="461056"/>
                    <a:pt x="379357" y="471213"/>
                    <a:pt x="415212" y="461156"/>
                  </a:cubicBezTo>
                  <a:cubicBezTo>
                    <a:pt x="426289" y="458049"/>
                    <a:pt x="436577" y="453163"/>
                    <a:pt x="445636" y="446643"/>
                  </a:cubicBezTo>
                  <a:lnTo>
                    <a:pt x="458458" y="458403"/>
                  </a:lnTo>
                  <a:lnTo>
                    <a:pt x="484827" y="429651"/>
                  </a:lnTo>
                  <a:lnTo>
                    <a:pt x="472962" y="418769"/>
                  </a:lnTo>
                  <a:cubicBezTo>
                    <a:pt x="479635" y="409048"/>
                    <a:pt x="484482" y="398018"/>
                    <a:pt x="487307" y="386184"/>
                  </a:cubicBezTo>
                  <a:cubicBezTo>
                    <a:pt x="495803" y="350599"/>
                    <a:pt x="484702" y="313234"/>
                    <a:pt x="458205" y="288148"/>
                  </a:cubicBezTo>
                  <a:lnTo>
                    <a:pt x="458365" y="287961"/>
                  </a:lnTo>
                  <a:cubicBezTo>
                    <a:pt x="458010" y="287660"/>
                    <a:pt x="457652" y="287362"/>
                    <a:pt x="457238" y="287133"/>
                  </a:cubicBezTo>
                  <a:lnTo>
                    <a:pt x="456855" y="286731"/>
                  </a:lnTo>
                  <a:lnTo>
                    <a:pt x="456789" y="286803"/>
                  </a:lnTo>
                  <a:cubicBezTo>
                    <a:pt x="435997" y="269986"/>
                    <a:pt x="407991" y="260836"/>
                    <a:pt x="382663" y="267770"/>
                  </a:cubicBezTo>
                  <a:cubicBezTo>
                    <a:pt x="366098" y="272306"/>
                    <a:pt x="351955" y="280465"/>
                    <a:pt x="337364" y="294414"/>
                  </a:cubicBezTo>
                  <a:lnTo>
                    <a:pt x="285048" y="246435"/>
                  </a:lnTo>
                  <a:lnTo>
                    <a:pt x="288103" y="245116"/>
                  </a:lnTo>
                  <a:cubicBezTo>
                    <a:pt x="301687" y="241306"/>
                    <a:pt x="316269" y="245154"/>
                    <a:pt x="326205" y="255171"/>
                  </a:cubicBezTo>
                  <a:lnTo>
                    <a:pt x="364189" y="217498"/>
                  </a:lnTo>
                  <a:cubicBezTo>
                    <a:pt x="340581" y="193696"/>
                    <a:pt x="305932" y="184553"/>
                    <a:pt x="273654" y="193607"/>
                  </a:cubicBezTo>
                  <a:cubicBezTo>
                    <a:pt x="262631" y="196699"/>
                    <a:pt x="252475" y="201748"/>
                    <a:pt x="243663" y="208482"/>
                  </a:cubicBezTo>
                  <a:lnTo>
                    <a:pt x="231479" y="197308"/>
                  </a:lnTo>
                  <a:lnTo>
                    <a:pt x="205111" y="226059"/>
                  </a:lnTo>
                  <a:close/>
                  <a:moveTo>
                    <a:pt x="0" y="190934"/>
                  </a:moveTo>
                  <a:cubicBezTo>
                    <a:pt x="86239" y="97561"/>
                    <a:pt x="119182" y="80735"/>
                    <a:pt x="243367" y="687"/>
                  </a:cubicBezTo>
                  <a:cubicBezTo>
                    <a:pt x="416987" y="-6545"/>
                    <a:pt x="635348" y="43550"/>
                    <a:pt x="704004" y="141585"/>
                  </a:cubicBezTo>
                  <a:cubicBezTo>
                    <a:pt x="772660" y="239621"/>
                    <a:pt x="799743" y="428944"/>
                    <a:pt x="655304" y="588900"/>
                  </a:cubicBezTo>
                  <a:cubicBezTo>
                    <a:pt x="505661" y="769866"/>
                    <a:pt x="320231" y="784759"/>
                    <a:pt x="187567" y="675408"/>
                  </a:cubicBezTo>
                  <a:cubicBezTo>
                    <a:pt x="79740" y="575950"/>
                    <a:pt x="27078" y="293885"/>
                    <a:pt x="0" y="1909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0" name="Diagonal Stripe 18">
              <a:extLst>
                <a:ext uri="{FF2B5EF4-FFF2-40B4-BE49-F238E27FC236}">
                  <a16:creationId xmlns:a16="http://schemas.microsoft.com/office/drawing/2014/main" xmlns="" id="{F0B49EEB-47EC-4016-9E5D-931DB2AD0927}"/>
                </a:ext>
              </a:extLst>
            </p:cNvPr>
            <p:cNvSpPr>
              <a:spLocks noChangeAspect="1"/>
            </p:cNvSpPr>
            <p:nvPr/>
          </p:nvSpPr>
          <p:spPr>
            <a:xfrm rot="1410982">
              <a:off x="4070449" y="2766517"/>
              <a:ext cx="664631" cy="516467"/>
            </a:xfrm>
            <a:custGeom>
              <a:avLst/>
              <a:gdLst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41534 w 423074"/>
                <a:gd name="connsiteY4" fmla="*/ 362378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53673 w 423074"/>
                <a:gd name="connsiteY4" fmla="*/ 370280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24557 w 423074"/>
                <a:gd name="connsiteY4" fmla="*/ 398504 h 479287"/>
                <a:gd name="connsiteX5" fmla="*/ 185579 w 423074"/>
                <a:gd name="connsiteY5" fmla="*/ 451773 h 479287"/>
                <a:gd name="connsiteX6" fmla="*/ 28008 w 423074"/>
                <a:gd name="connsiteY6" fmla="*/ 458124 h 479287"/>
                <a:gd name="connsiteX7" fmla="*/ 98259 w 423074"/>
                <a:gd name="connsiteY7" fmla="*/ 319870 h 479287"/>
                <a:gd name="connsiteX8" fmla="*/ 135309 w 423074"/>
                <a:gd name="connsiteY8" fmla="*/ 155518 h 479287"/>
                <a:gd name="connsiteX0" fmla="*/ 135309 w 423074"/>
                <a:gd name="connsiteY0" fmla="*/ 155518 h 479287"/>
                <a:gd name="connsiteX1" fmla="*/ 261657 w 423074"/>
                <a:gd name="connsiteY1" fmla="*/ 130931 h 479287"/>
                <a:gd name="connsiteX2" fmla="*/ 348802 w 423074"/>
                <a:gd name="connsiteY2" fmla="*/ 966 h 479287"/>
                <a:gd name="connsiteX3" fmla="*/ 413416 w 423074"/>
                <a:gd name="connsiteY3" fmla="*/ 197164 h 479287"/>
                <a:gd name="connsiteX4" fmla="*/ 389082 w 423074"/>
                <a:gd name="connsiteY4" fmla="*/ 331670 h 479287"/>
                <a:gd name="connsiteX5" fmla="*/ 324557 w 423074"/>
                <a:gd name="connsiteY5" fmla="*/ 398504 h 479287"/>
                <a:gd name="connsiteX6" fmla="*/ 185579 w 423074"/>
                <a:gd name="connsiteY6" fmla="*/ 451773 h 479287"/>
                <a:gd name="connsiteX7" fmla="*/ 28008 w 423074"/>
                <a:gd name="connsiteY7" fmla="*/ 458124 h 479287"/>
                <a:gd name="connsiteX8" fmla="*/ 98259 w 423074"/>
                <a:gd name="connsiteY8" fmla="*/ 319870 h 479287"/>
                <a:gd name="connsiteX9" fmla="*/ 135309 w 423074"/>
                <a:gd name="connsiteY9" fmla="*/ 155518 h 479287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9082 w 423074"/>
                <a:gd name="connsiteY4" fmla="*/ 331670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24557 w 423074"/>
                <a:gd name="connsiteY5" fmla="*/ 398504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0849 w 423074"/>
                <a:gd name="connsiteY5" fmla="*/ 388120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98593 w 423074"/>
                <a:gd name="connsiteY4" fmla="*/ 317776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38605 w 423074"/>
                <a:gd name="connsiteY5" fmla="*/ 372615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423074"/>
                <a:gd name="connsiteY0" fmla="*/ 155518 h 479286"/>
                <a:gd name="connsiteX1" fmla="*/ 261657 w 423074"/>
                <a:gd name="connsiteY1" fmla="*/ 130931 h 479286"/>
                <a:gd name="connsiteX2" fmla="*/ 348802 w 423074"/>
                <a:gd name="connsiteY2" fmla="*/ 966 h 479286"/>
                <a:gd name="connsiteX3" fmla="*/ 413416 w 423074"/>
                <a:gd name="connsiteY3" fmla="*/ 197164 h 479286"/>
                <a:gd name="connsiteX4" fmla="*/ 388499 w 423074"/>
                <a:gd name="connsiteY4" fmla="*/ 318212 h 479286"/>
                <a:gd name="connsiteX5" fmla="*/ 347379 w 423074"/>
                <a:gd name="connsiteY5" fmla="*/ 380662 h 479286"/>
                <a:gd name="connsiteX6" fmla="*/ 185579 w 423074"/>
                <a:gd name="connsiteY6" fmla="*/ 451772 h 479286"/>
                <a:gd name="connsiteX7" fmla="*/ 28008 w 423074"/>
                <a:gd name="connsiteY7" fmla="*/ 458124 h 479286"/>
                <a:gd name="connsiteX8" fmla="*/ 98259 w 423074"/>
                <a:gd name="connsiteY8" fmla="*/ 319870 h 479286"/>
                <a:gd name="connsiteX9" fmla="*/ 135309 w 423074"/>
                <a:gd name="connsiteY9" fmla="*/ 155518 h 479286"/>
                <a:gd name="connsiteX0" fmla="*/ 135309 w 396687"/>
                <a:gd name="connsiteY0" fmla="*/ 155783 h 479551"/>
                <a:gd name="connsiteX1" fmla="*/ 261657 w 396687"/>
                <a:gd name="connsiteY1" fmla="*/ 131196 h 479551"/>
                <a:gd name="connsiteX2" fmla="*/ 348802 w 396687"/>
                <a:gd name="connsiteY2" fmla="*/ 1231 h 479551"/>
                <a:gd name="connsiteX3" fmla="*/ 384590 w 396687"/>
                <a:gd name="connsiteY3" fmla="*/ 232383 h 479551"/>
                <a:gd name="connsiteX4" fmla="*/ 388499 w 396687"/>
                <a:gd name="connsiteY4" fmla="*/ 318477 h 479551"/>
                <a:gd name="connsiteX5" fmla="*/ 347379 w 396687"/>
                <a:gd name="connsiteY5" fmla="*/ 380927 h 479551"/>
                <a:gd name="connsiteX6" fmla="*/ 185579 w 396687"/>
                <a:gd name="connsiteY6" fmla="*/ 452037 h 479551"/>
                <a:gd name="connsiteX7" fmla="*/ 28008 w 396687"/>
                <a:gd name="connsiteY7" fmla="*/ 458389 h 479551"/>
                <a:gd name="connsiteX8" fmla="*/ 98259 w 396687"/>
                <a:gd name="connsiteY8" fmla="*/ 320135 h 479551"/>
                <a:gd name="connsiteX9" fmla="*/ 135309 w 396687"/>
                <a:gd name="connsiteY9" fmla="*/ 155783 h 479551"/>
                <a:gd name="connsiteX0" fmla="*/ 135309 w 411002"/>
                <a:gd name="connsiteY0" fmla="*/ 155418 h 479186"/>
                <a:gd name="connsiteX1" fmla="*/ 261657 w 411002"/>
                <a:gd name="connsiteY1" fmla="*/ 130831 h 479186"/>
                <a:gd name="connsiteX2" fmla="*/ 348802 w 411002"/>
                <a:gd name="connsiteY2" fmla="*/ 866 h 479186"/>
                <a:gd name="connsiteX3" fmla="*/ 400684 w 411002"/>
                <a:gd name="connsiteY3" fmla="*/ 214469 h 479186"/>
                <a:gd name="connsiteX4" fmla="*/ 388499 w 411002"/>
                <a:gd name="connsiteY4" fmla="*/ 318112 h 479186"/>
                <a:gd name="connsiteX5" fmla="*/ 347379 w 411002"/>
                <a:gd name="connsiteY5" fmla="*/ 380562 h 479186"/>
                <a:gd name="connsiteX6" fmla="*/ 185579 w 411002"/>
                <a:gd name="connsiteY6" fmla="*/ 451672 h 479186"/>
                <a:gd name="connsiteX7" fmla="*/ 28008 w 411002"/>
                <a:gd name="connsiteY7" fmla="*/ 458024 h 479186"/>
                <a:gd name="connsiteX8" fmla="*/ 98259 w 411002"/>
                <a:gd name="connsiteY8" fmla="*/ 319770 h 479186"/>
                <a:gd name="connsiteX9" fmla="*/ 135309 w 411002"/>
                <a:gd name="connsiteY9" fmla="*/ 155418 h 479186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347379 w 421299"/>
                <a:gd name="connsiteY5" fmla="*/ 380339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8499 w 421299"/>
                <a:gd name="connsiteY4" fmla="*/ 317889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71696 w 421299"/>
                <a:gd name="connsiteY4" fmla="*/ 332990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21299"/>
                <a:gd name="connsiteY0" fmla="*/ 155195 h 478963"/>
                <a:gd name="connsiteX1" fmla="*/ 261657 w 421299"/>
                <a:gd name="connsiteY1" fmla="*/ 130608 h 478963"/>
                <a:gd name="connsiteX2" fmla="*/ 348802 w 421299"/>
                <a:gd name="connsiteY2" fmla="*/ 643 h 478963"/>
                <a:gd name="connsiteX3" fmla="*/ 411949 w 421299"/>
                <a:gd name="connsiteY3" fmla="*/ 201961 h 478963"/>
                <a:gd name="connsiteX4" fmla="*/ 384515 w 421299"/>
                <a:gd name="connsiteY4" fmla="*/ 332607 h 478963"/>
                <a:gd name="connsiteX5" fmla="*/ 298292 w 421299"/>
                <a:gd name="connsiteY5" fmla="*/ 380924 h 478963"/>
                <a:gd name="connsiteX6" fmla="*/ 185579 w 421299"/>
                <a:gd name="connsiteY6" fmla="*/ 451449 h 478963"/>
                <a:gd name="connsiteX7" fmla="*/ 28008 w 421299"/>
                <a:gd name="connsiteY7" fmla="*/ 457801 h 478963"/>
                <a:gd name="connsiteX8" fmla="*/ 98259 w 421299"/>
                <a:gd name="connsiteY8" fmla="*/ 319547 h 478963"/>
                <a:gd name="connsiteX9" fmla="*/ 135309 w 421299"/>
                <a:gd name="connsiteY9" fmla="*/ 155195 h 478963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6960"/>
                <a:gd name="connsiteY0" fmla="*/ 155910 h 479678"/>
                <a:gd name="connsiteX1" fmla="*/ 261657 w 406960"/>
                <a:gd name="connsiteY1" fmla="*/ 131323 h 479678"/>
                <a:gd name="connsiteX2" fmla="*/ 348802 w 406960"/>
                <a:gd name="connsiteY2" fmla="*/ 1358 h 479678"/>
                <a:gd name="connsiteX3" fmla="*/ 396200 w 406960"/>
                <a:gd name="connsiteY3" fmla="*/ 238096 h 479678"/>
                <a:gd name="connsiteX4" fmla="*/ 384515 w 406960"/>
                <a:gd name="connsiteY4" fmla="*/ 333322 h 479678"/>
                <a:gd name="connsiteX5" fmla="*/ 298292 w 406960"/>
                <a:gd name="connsiteY5" fmla="*/ 381639 h 479678"/>
                <a:gd name="connsiteX6" fmla="*/ 185579 w 406960"/>
                <a:gd name="connsiteY6" fmla="*/ 452164 h 479678"/>
                <a:gd name="connsiteX7" fmla="*/ 28008 w 406960"/>
                <a:gd name="connsiteY7" fmla="*/ 458516 h 479678"/>
                <a:gd name="connsiteX8" fmla="*/ 98259 w 406960"/>
                <a:gd name="connsiteY8" fmla="*/ 320262 h 479678"/>
                <a:gd name="connsiteX9" fmla="*/ 135309 w 406960"/>
                <a:gd name="connsiteY9" fmla="*/ 155910 h 479678"/>
                <a:gd name="connsiteX0" fmla="*/ 135309 w 408346"/>
                <a:gd name="connsiteY0" fmla="*/ 68274 h 392042"/>
                <a:gd name="connsiteX1" fmla="*/ 261657 w 408346"/>
                <a:gd name="connsiteY1" fmla="*/ 43687 h 392042"/>
                <a:gd name="connsiteX2" fmla="*/ 358989 w 408346"/>
                <a:gd name="connsiteY2" fmla="*/ 2779 h 392042"/>
                <a:gd name="connsiteX3" fmla="*/ 396200 w 408346"/>
                <a:gd name="connsiteY3" fmla="*/ 150460 h 392042"/>
                <a:gd name="connsiteX4" fmla="*/ 384515 w 408346"/>
                <a:gd name="connsiteY4" fmla="*/ 245686 h 392042"/>
                <a:gd name="connsiteX5" fmla="*/ 298292 w 408346"/>
                <a:gd name="connsiteY5" fmla="*/ 294003 h 392042"/>
                <a:gd name="connsiteX6" fmla="*/ 185579 w 408346"/>
                <a:gd name="connsiteY6" fmla="*/ 364528 h 392042"/>
                <a:gd name="connsiteX7" fmla="*/ 28008 w 408346"/>
                <a:gd name="connsiteY7" fmla="*/ 370880 h 392042"/>
                <a:gd name="connsiteX8" fmla="*/ 98259 w 408346"/>
                <a:gd name="connsiteY8" fmla="*/ 232626 h 392042"/>
                <a:gd name="connsiteX9" fmla="*/ 135309 w 408346"/>
                <a:gd name="connsiteY9" fmla="*/ 68274 h 392042"/>
                <a:gd name="connsiteX0" fmla="*/ 135309 w 409233"/>
                <a:gd name="connsiteY0" fmla="*/ 65611 h 389379"/>
                <a:gd name="connsiteX1" fmla="*/ 261657 w 409233"/>
                <a:gd name="connsiteY1" fmla="*/ 41024 h 389379"/>
                <a:gd name="connsiteX2" fmla="*/ 358989 w 409233"/>
                <a:gd name="connsiteY2" fmla="*/ 116 h 389379"/>
                <a:gd name="connsiteX3" fmla="*/ 396200 w 409233"/>
                <a:gd name="connsiteY3" fmla="*/ 147797 h 389379"/>
                <a:gd name="connsiteX4" fmla="*/ 384515 w 409233"/>
                <a:gd name="connsiteY4" fmla="*/ 243023 h 389379"/>
                <a:gd name="connsiteX5" fmla="*/ 298292 w 409233"/>
                <a:gd name="connsiteY5" fmla="*/ 291340 h 389379"/>
                <a:gd name="connsiteX6" fmla="*/ 185579 w 409233"/>
                <a:gd name="connsiteY6" fmla="*/ 361865 h 389379"/>
                <a:gd name="connsiteX7" fmla="*/ 28008 w 409233"/>
                <a:gd name="connsiteY7" fmla="*/ 368217 h 389379"/>
                <a:gd name="connsiteX8" fmla="*/ 98259 w 409233"/>
                <a:gd name="connsiteY8" fmla="*/ 229963 h 389379"/>
                <a:gd name="connsiteX9" fmla="*/ 135309 w 409233"/>
                <a:gd name="connsiteY9" fmla="*/ 65611 h 389379"/>
                <a:gd name="connsiteX0" fmla="*/ 135309 w 408718"/>
                <a:gd name="connsiteY0" fmla="*/ 67195 h 390963"/>
                <a:gd name="connsiteX1" fmla="*/ 245806 w 408718"/>
                <a:gd name="connsiteY1" fmla="*/ 59894 h 390963"/>
                <a:gd name="connsiteX2" fmla="*/ 358989 w 408718"/>
                <a:gd name="connsiteY2" fmla="*/ 1700 h 390963"/>
                <a:gd name="connsiteX3" fmla="*/ 396200 w 408718"/>
                <a:gd name="connsiteY3" fmla="*/ 149381 h 390963"/>
                <a:gd name="connsiteX4" fmla="*/ 384515 w 408718"/>
                <a:gd name="connsiteY4" fmla="*/ 244607 h 390963"/>
                <a:gd name="connsiteX5" fmla="*/ 298292 w 408718"/>
                <a:gd name="connsiteY5" fmla="*/ 292924 h 390963"/>
                <a:gd name="connsiteX6" fmla="*/ 185579 w 408718"/>
                <a:gd name="connsiteY6" fmla="*/ 363449 h 390963"/>
                <a:gd name="connsiteX7" fmla="*/ 28008 w 408718"/>
                <a:gd name="connsiteY7" fmla="*/ 369801 h 390963"/>
                <a:gd name="connsiteX8" fmla="*/ 98259 w 408718"/>
                <a:gd name="connsiteY8" fmla="*/ 231547 h 390963"/>
                <a:gd name="connsiteX9" fmla="*/ 135309 w 408718"/>
                <a:gd name="connsiteY9" fmla="*/ 67195 h 390963"/>
                <a:gd name="connsiteX0" fmla="*/ 135309 w 411878"/>
                <a:gd name="connsiteY0" fmla="*/ 68198 h 391966"/>
                <a:gd name="connsiteX1" fmla="*/ 358989 w 411878"/>
                <a:gd name="connsiteY1" fmla="*/ 2703 h 391966"/>
                <a:gd name="connsiteX2" fmla="*/ 396200 w 411878"/>
                <a:gd name="connsiteY2" fmla="*/ 150384 h 391966"/>
                <a:gd name="connsiteX3" fmla="*/ 384515 w 411878"/>
                <a:gd name="connsiteY3" fmla="*/ 245610 h 391966"/>
                <a:gd name="connsiteX4" fmla="*/ 298292 w 411878"/>
                <a:gd name="connsiteY4" fmla="*/ 293927 h 391966"/>
                <a:gd name="connsiteX5" fmla="*/ 185579 w 411878"/>
                <a:gd name="connsiteY5" fmla="*/ 364452 h 391966"/>
                <a:gd name="connsiteX6" fmla="*/ 28008 w 411878"/>
                <a:gd name="connsiteY6" fmla="*/ 370804 h 391966"/>
                <a:gd name="connsiteX7" fmla="*/ 98259 w 411878"/>
                <a:gd name="connsiteY7" fmla="*/ 232550 h 391966"/>
                <a:gd name="connsiteX8" fmla="*/ 135309 w 411878"/>
                <a:gd name="connsiteY8" fmla="*/ 68198 h 391966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35309 w 411115"/>
                <a:gd name="connsiteY0" fmla="*/ 70375 h 394143"/>
                <a:gd name="connsiteX1" fmla="*/ 358989 w 411115"/>
                <a:gd name="connsiteY1" fmla="*/ 4880 h 394143"/>
                <a:gd name="connsiteX2" fmla="*/ 396200 w 411115"/>
                <a:gd name="connsiteY2" fmla="*/ 152561 h 394143"/>
                <a:gd name="connsiteX3" fmla="*/ 384515 w 411115"/>
                <a:gd name="connsiteY3" fmla="*/ 247787 h 394143"/>
                <a:gd name="connsiteX4" fmla="*/ 298292 w 411115"/>
                <a:gd name="connsiteY4" fmla="*/ 296104 h 394143"/>
                <a:gd name="connsiteX5" fmla="*/ 185579 w 411115"/>
                <a:gd name="connsiteY5" fmla="*/ 366629 h 394143"/>
                <a:gd name="connsiteX6" fmla="*/ 28008 w 411115"/>
                <a:gd name="connsiteY6" fmla="*/ 372981 h 394143"/>
                <a:gd name="connsiteX7" fmla="*/ 98259 w 411115"/>
                <a:gd name="connsiteY7" fmla="*/ 234727 h 394143"/>
                <a:gd name="connsiteX8" fmla="*/ 135309 w 411115"/>
                <a:gd name="connsiteY8" fmla="*/ 70375 h 394143"/>
                <a:gd name="connsiteX0" fmla="*/ 108083 w 383889"/>
                <a:gd name="connsiteY0" fmla="*/ 70375 h 394143"/>
                <a:gd name="connsiteX1" fmla="*/ 331763 w 383889"/>
                <a:gd name="connsiteY1" fmla="*/ 4880 h 394143"/>
                <a:gd name="connsiteX2" fmla="*/ 368974 w 383889"/>
                <a:gd name="connsiteY2" fmla="*/ 152561 h 394143"/>
                <a:gd name="connsiteX3" fmla="*/ 357289 w 383889"/>
                <a:gd name="connsiteY3" fmla="*/ 247787 h 394143"/>
                <a:gd name="connsiteX4" fmla="*/ 271066 w 383889"/>
                <a:gd name="connsiteY4" fmla="*/ 296104 h 394143"/>
                <a:gd name="connsiteX5" fmla="*/ 158353 w 383889"/>
                <a:gd name="connsiteY5" fmla="*/ 366629 h 394143"/>
                <a:gd name="connsiteX6" fmla="*/ 782 w 383889"/>
                <a:gd name="connsiteY6" fmla="*/ 372981 h 394143"/>
                <a:gd name="connsiteX7" fmla="*/ 108083 w 383889"/>
                <a:gd name="connsiteY7" fmla="*/ 70375 h 394143"/>
                <a:gd name="connsiteX0" fmla="*/ 117788 w 393594"/>
                <a:gd name="connsiteY0" fmla="*/ 70375 h 394143"/>
                <a:gd name="connsiteX1" fmla="*/ 341468 w 393594"/>
                <a:gd name="connsiteY1" fmla="*/ 4880 h 394143"/>
                <a:gd name="connsiteX2" fmla="*/ 378679 w 393594"/>
                <a:gd name="connsiteY2" fmla="*/ 152561 h 394143"/>
                <a:gd name="connsiteX3" fmla="*/ 366994 w 393594"/>
                <a:gd name="connsiteY3" fmla="*/ 247787 h 394143"/>
                <a:gd name="connsiteX4" fmla="*/ 280771 w 393594"/>
                <a:gd name="connsiteY4" fmla="*/ 296104 h 394143"/>
                <a:gd name="connsiteX5" fmla="*/ 168058 w 393594"/>
                <a:gd name="connsiteY5" fmla="*/ 366629 h 394143"/>
                <a:gd name="connsiteX6" fmla="*/ 10487 w 393594"/>
                <a:gd name="connsiteY6" fmla="*/ 372981 h 394143"/>
                <a:gd name="connsiteX7" fmla="*/ 117788 w 393594"/>
                <a:gd name="connsiteY7" fmla="*/ 70375 h 394143"/>
                <a:gd name="connsiteX0" fmla="*/ 126405 w 402211"/>
                <a:gd name="connsiteY0" fmla="*/ 70375 h 394143"/>
                <a:gd name="connsiteX1" fmla="*/ 350085 w 402211"/>
                <a:gd name="connsiteY1" fmla="*/ 4880 h 394143"/>
                <a:gd name="connsiteX2" fmla="*/ 387296 w 402211"/>
                <a:gd name="connsiteY2" fmla="*/ 152561 h 394143"/>
                <a:gd name="connsiteX3" fmla="*/ 375611 w 402211"/>
                <a:gd name="connsiteY3" fmla="*/ 247787 h 394143"/>
                <a:gd name="connsiteX4" fmla="*/ 289388 w 402211"/>
                <a:gd name="connsiteY4" fmla="*/ 296104 h 394143"/>
                <a:gd name="connsiteX5" fmla="*/ 176675 w 402211"/>
                <a:gd name="connsiteY5" fmla="*/ 366629 h 394143"/>
                <a:gd name="connsiteX6" fmla="*/ 19104 w 402211"/>
                <a:gd name="connsiteY6" fmla="*/ 372981 h 394143"/>
                <a:gd name="connsiteX7" fmla="*/ 126405 w 402211"/>
                <a:gd name="connsiteY7" fmla="*/ 70375 h 394143"/>
                <a:gd name="connsiteX0" fmla="*/ 123649 w 399455"/>
                <a:gd name="connsiteY0" fmla="*/ 70375 h 394143"/>
                <a:gd name="connsiteX1" fmla="*/ 347329 w 399455"/>
                <a:gd name="connsiteY1" fmla="*/ 4880 h 394143"/>
                <a:gd name="connsiteX2" fmla="*/ 384540 w 399455"/>
                <a:gd name="connsiteY2" fmla="*/ 152561 h 394143"/>
                <a:gd name="connsiteX3" fmla="*/ 372855 w 399455"/>
                <a:gd name="connsiteY3" fmla="*/ 247787 h 394143"/>
                <a:gd name="connsiteX4" fmla="*/ 286632 w 399455"/>
                <a:gd name="connsiteY4" fmla="*/ 296104 h 394143"/>
                <a:gd name="connsiteX5" fmla="*/ 173919 w 399455"/>
                <a:gd name="connsiteY5" fmla="*/ 366629 h 394143"/>
                <a:gd name="connsiteX6" fmla="*/ 16348 w 399455"/>
                <a:gd name="connsiteY6" fmla="*/ 372981 h 394143"/>
                <a:gd name="connsiteX7" fmla="*/ 123649 w 399455"/>
                <a:gd name="connsiteY7" fmla="*/ 70375 h 394143"/>
                <a:gd name="connsiteX0" fmla="*/ 109959 w 385765"/>
                <a:gd name="connsiteY0" fmla="*/ 70375 h 394143"/>
                <a:gd name="connsiteX1" fmla="*/ 333639 w 385765"/>
                <a:gd name="connsiteY1" fmla="*/ 4880 h 394143"/>
                <a:gd name="connsiteX2" fmla="*/ 370850 w 385765"/>
                <a:gd name="connsiteY2" fmla="*/ 152561 h 394143"/>
                <a:gd name="connsiteX3" fmla="*/ 359165 w 385765"/>
                <a:gd name="connsiteY3" fmla="*/ 247787 h 394143"/>
                <a:gd name="connsiteX4" fmla="*/ 272942 w 385765"/>
                <a:gd name="connsiteY4" fmla="*/ 296104 h 394143"/>
                <a:gd name="connsiteX5" fmla="*/ 160229 w 385765"/>
                <a:gd name="connsiteY5" fmla="*/ 366629 h 394143"/>
                <a:gd name="connsiteX6" fmla="*/ 2658 w 385765"/>
                <a:gd name="connsiteY6" fmla="*/ 372981 h 394143"/>
                <a:gd name="connsiteX7" fmla="*/ 64907 w 385765"/>
                <a:gd name="connsiteY7" fmla="*/ 229031 h 394143"/>
                <a:gd name="connsiteX8" fmla="*/ 109959 w 385765"/>
                <a:gd name="connsiteY8" fmla="*/ 70375 h 394143"/>
                <a:gd name="connsiteX0" fmla="*/ 111916 w 387722"/>
                <a:gd name="connsiteY0" fmla="*/ 70375 h 394143"/>
                <a:gd name="connsiteX1" fmla="*/ 335596 w 387722"/>
                <a:gd name="connsiteY1" fmla="*/ 4880 h 394143"/>
                <a:gd name="connsiteX2" fmla="*/ 372807 w 387722"/>
                <a:gd name="connsiteY2" fmla="*/ 152561 h 394143"/>
                <a:gd name="connsiteX3" fmla="*/ 361122 w 387722"/>
                <a:gd name="connsiteY3" fmla="*/ 247787 h 394143"/>
                <a:gd name="connsiteX4" fmla="*/ 274899 w 387722"/>
                <a:gd name="connsiteY4" fmla="*/ 296104 h 394143"/>
                <a:gd name="connsiteX5" fmla="*/ 162186 w 387722"/>
                <a:gd name="connsiteY5" fmla="*/ 366629 h 394143"/>
                <a:gd name="connsiteX6" fmla="*/ 4615 w 387722"/>
                <a:gd name="connsiteY6" fmla="*/ 372981 h 394143"/>
                <a:gd name="connsiteX7" fmla="*/ 66864 w 387722"/>
                <a:gd name="connsiteY7" fmla="*/ 229031 h 394143"/>
                <a:gd name="connsiteX8" fmla="*/ 111916 w 38772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952"/>
                <a:gd name="connsiteY0" fmla="*/ 70375 h 394143"/>
                <a:gd name="connsiteX1" fmla="*/ 352826 w 404952"/>
                <a:gd name="connsiteY1" fmla="*/ 4880 h 394143"/>
                <a:gd name="connsiteX2" fmla="*/ 390037 w 404952"/>
                <a:gd name="connsiteY2" fmla="*/ 152561 h 394143"/>
                <a:gd name="connsiteX3" fmla="*/ 378352 w 404952"/>
                <a:gd name="connsiteY3" fmla="*/ 247787 h 394143"/>
                <a:gd name="connsiteX4" fmla="*/ 292129 w 404952"/>
                <a:gd name="connsiteY4" fmla="*/ 296104 h 394143"/>
                <a:gd name="connsiteX5" fmla="*/ 179416 w 404952"/>
                <a:gd name="connsiteY5" fmla="*/ 366629 h 394143"/>
                <a:gd name="connsiteX6" fmla="*/ 21845 w 404952"/>
                <a:gd name="connsiteY6" fmla="*/ 372981 h 394143"/>
                <a:gd name="connsiteX7" fmla="*/ 84094 w 404952"/>
                <a:gd name="connsiteY7" fmla="*/ 229031 h 394143"/>
                <a:gd name="connsiteX8" fmla="*/ 129146 w 404952"/>
                <a:gd name="connsiteY8" fmla="*/ 70375 h 394143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4600"/>
                <a:gd name="connsiteY0" fmla="*/ 71361 h 395129"/>
                <a:gd name="connsiteX1" fmla="*/ 352826 w 404600"/>
                <a:gd name="connsiteY1" fmla="*/ 5866 h 395129"/>
                <a:gd name="connsiteX2" fmla="*/ 390037 w 404600"/>
                <a:gd name="connsiteY2" fmla="*/ 153547 h 395129"/>
                <a:gd name="connsiteX3" fmla="*/ 378352 w 404600"/>
                <a:gd name="connsiteY3" fmla="*/ 248773 h 395129"/>
                <a:gd name="connsiteX4" fmla="*/ 292129 w 404600"/>
                <a:gd name="connsiteY4" fmla="*/ 297090 h 395129"/>
                <a:gd name="connsiteX5" fmla="*/ 179416 w 404600"/>
                <a:gd name="connsiteY5" fmla="*/ 367615 h 395129"/>
                <a:gd name="connsiteX6" fmla="*/ 21845 w 404600"/>
                <a:gd name="connsiteY6" fmla="*/ 373967 h 395129"/>
                <a:gd name="connsiteX7" fmla="*/ 84094 w 404600"/>
                <a:gd name="connsiteY7" fmla="*/ 230017 h 395129"/>
                <a:gd name="connsiteX8" fmla="*/ 129146 w 404600"/>
                <a:gd name="connsiteY8" fmla="*/ 71361 h 395129"/>
                <a:gd name="connsiteX0" fmla="*/ 129146 w 408520"/>
                <a:gd name="connsiteY0" fmla="*/ 73202 h 396970"/>
                <a:gd name="connsiteX1" fmla="*/ 352826 w 408520"/>
                <a:gd name="connsiteY1" fmla="*/ 7707 h 396970"/>
                <a:gd name="connsiteX2" fmla="*/ 390037 w 408520"/>
                <a:gd name="connsiteY2" fmla="*/ 155388 h 396970"/>
                <a:gd name="connsiteX3" fmla="*/ 378352 w 408520"/>
                <a:gd name="connsiteY3" fmla="*/ 250614 h 396970"/>
                <a:gd name="connsiteX4" fmla="*/ 292129 w 408520"/>
                <a:gd name="connsiteY4" fmla="*/ 298931 h 396970"/>
                <a:gd name="connsiteX5" fmla="*/ 179416 w 408520"/>
                <a:gd name="connsiteY5" fmla="*/ 369456 h 396970"/>
                <a:gd name="connsiteX6" fmla="*/ 21845 w 408520"/>
                <a:gd name="connsiteY6" fmla="*/ 375808 h 396970"/>
                <a:gd name="connsiteX7" fmla="*/ 84094 w 408520"/>
                <a:gd name="connsiteY7" fmla="*/ 231858 h 396970"/>
                <a:gd name="connsiteX8" fmla="*/ 129146 w 408520"/>
                <a:gd name="connsiteY8" fmla="*/ 73202 h 396970"/>
                <a:gd name="connsiteX0" fmla="*/ 129146 w 423602"/>
                <a:gd name="connsiteY0" fmla="*/ 70985 h 394753"/>
                <a:gd name="connsiteX1" fmla="*/ 352826 w 423602"/>
                <a:gd name="connsiteY1" fmla="*/ 5490 h 394753"/>
                <a:gd name="connsiteX2" fmla="*/ 390037 w 423602"/>
                <a:gd name="connsiteY2" fmla="*/ 153171 h 394753"/>
                <a:gd name="connsiteX3" fmla="*/ 378352 w 423602"/>
                <a:gd name="connsiteY3" fmla="*/ 248397 h 394753"/>
                <a:gd name="connsiteX4" fmla="*/ 292129 w 423602"/>
                <a:gd name="connsiteY4" fmla="*/ 296714 h 394753"/>
                <a:gd name="connsiteX5" fmla="*/ 179416 w 423602"/>
                <a:gd name="connsiteY5" fmla="*/ 367239 h 394753"/>
                <a:gd name="connsiteX6" fmla="*/ 21845 w 423602"/>
                <a:gd name="connsiteY6" fmla="*/ 373591 h 394753"/>
                <a:gd name="connsiteX7" fmla="*/ 84094 w 423602"/>
                <a:gd name="connsiteY7" fmla="*/ 229641 h 394753"/>
                <a:gd name="connsiteX8" fmla="*/ 129146 w 423602"/>
                <a:gd name="connsiteY8" fmla="*/ 70985 h 394753"/>
                <a:gd name="connsiteX0" fmla="*/ 129146 w 423602"/>
                <a:gd name="connsiteY0" fmla="*/ 70985 h 385169"/>
                <a:gd name="connsiteX1" fmla="*/ 352826 w 423602"/>
                <a:gd name="connsiteY1" fmla="*/ 5490 h 385169"/>
                <a:gd name="connsiteX2" fmla="*/ 390037 w 423602"/>
                <a:gd name="connsiteY2" fmla="*/ 153171 h 385169"/>
                <a:gd name="connsiteX3" fmla="*/ 378352 w 423602"/>
                <a:gd name="connsiteY3" fmla="*/ 248397 h 385169"/>
                <a:gd name="connsiteX4" fmla="*/ 292129 w 423602"/>
                <a:gd name="connsiteY4" fmla="*/ 296714 h 385169"/>
                <a:gd name="connsiteX5" fmla="*/ 209601 w 423602"/>
                <a:gd name="connsiteY5" fmla="*/ 341119 h 385169"/>
                <a:gd name="connsiteX6" fmla="*/ 21845 w 423602"/>
                <a:gd name="connsiteY6" fmla="*/ 373591 h 385169"/>
                <a:gd name="connsiteX7" fmla="*/ 84094 w 423602"/>
                <a:gd name="connsiteY7" fmla="*/ 229641 h 385169"/>
                <a:gd name="connsiteX8" fmla="*/ 129146 w 423602"/>
                <a:gd name="connsiteY8" fmla="*/ 70985 h 385169"/>
                <a:gd name="connsiteX0" fmla="*/ 129146 w 423602"/>
                <a:gd name="connsiteY0" fmla="*/ 70985 h 382096"/>
                <a:gd name="connsiteX1" fmla="*/ 352826 w 423602"/>
                <a:gd name="connsiteY1" fmla="*/ 5490 h 382096"/>
                <a:gd name="connsiteX2" fmla="*/ 390037 w 423602"/>
                <a:gd name="connsiteY2" fmla="*/ 153171 h 382096"/>
                <a:gd name="connsiteX3" fmla="*/ 378352 w 423602"/>
                <a:gd name="connsiteY3" fmla="*/ 248397 h 382096"/>
                <a:gd name="connsiteX4" fmla="*/ 292129 w 423602"/>
                <a:gd name="connsiteY4" fmla="*/ 296714 h 382096"/>
                <a:gd name="connsiteX5" fmla="*/ 217952 w 423602"/>
                <a:gd name="connsiteY5" fmla="*/ 324499 h 382096"/>
                <a:gd name="connsiteX6" fmla="*/ 21845 w 423602"/>
                <a:gd name="connsiteY6" fmla="*/ 373591 h 382096"/>
                <a:gd name="connsiteX7" fmla="*/ 84094 w 423602"/>
                <a:gd name="connsiteY7" fmla="*/ 229641 h 382096"/>
                <a:gd name="connsiteX8" fmla="*/ 129146 w 423602"/>
                <a:gd name="connsiteY8" fmla="*/ 70985 h 382096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2129 w 423602"/>
                <a:gd name="connsiteY4" fmla="*/ 296714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23602"/>
                <a:gd name="connsiteY0" fmla="*/ 70985 h 383015"/>
                <a:gd name="connsiteX1" fmla="*/ 352826 w 423602"/>
                <a:gd name="connsiteY1" fmla="*/ 5490 h 383015"/>
                <a:gd name="connsiteX2" fmla="*/ 390037 w 423602"/>
                <a:gd name="connsiteY2" fmla="*/ 153171 h 383015"/>
                <a:gd name="connsiteX3" fmla="*/ 378352 w 423602"/>
                <a:gd name="connsiteY3" fmla="*/ 248397 h 383015"/>
                <a:gd name="connsiteX4" fmla="*/ 299730 w 423602"/>
                <a:gd name="connsiteY4" fmla="*/ 314182 h 383015"/>
                <a:gd name="connsiteX5" fmla="*/ 217952 w 423602"/>
                <a:gd name="connsiteY5" fmla="*/ 324499 h 383015"/>
                <a:gd name="connsiteX6" fmla="*/ 21845 w 423602"/>
                <a:gd name="connsiteY6" fmla="*/ 373591 h 383015"/>
                <a:gd name="connsiteX7" fmla="*/ 84094 w 423602"/>
                <a:gd name="connsiteY7" fmla="*/ 229641 h 383015"/>
                <a:gd name="connsiteX8" fmla="*/ 129146 w 423602"/>
                <a:gd name="connsiteY8" fmla="*/ 70985 h 383015"/>
                <a:gd name="connsiteX0" fmla="*/ 129146 w 413079"/>
                <a:gd name="connsiteY0" fmla="*/ 72048 h 384078"/>
                <a:gd name="connsiteX1" fmla="*/ 352826 w 413079"/>
                <a:gd name="connsiteY1" fmla="*/ 6553 h 384078"/>
                <a:gd name="connsiteX2" fmla="*/ 380119 w 413079"/>
                <a:gd name="connsiteY2" fmla="*/ 139979 h 384078"/>
                <a:gd name="connsiteX3" fmla="*/ 378352 w 413079"/>
                <a:gd name="connsiteY3" fmla="*/ 249460 h 384078"/>
                <a:gd name="connsiteX4" fmla="*/ 299730 w 413079"/>
                <a:gd name="connsiteY4" fmla="*/ 315245 h 384078"/>
                <a:gd name="connsiteX5" fmla="*/ 217952 w 413079"/>
                <a:gd name="connsiteY5" fmla="*/ 325562 h 384078"/>
                <a:gd name="connsiteX6" fmla="*/ 21845 w 413079"/>
                <a:gd name="connsiteY6" fmla="*/ 374654 h 384078"/>
                <a:gd name="connsiteX7" fmla="*/ 84094 w 413079"/>
                <a:gd name="connsiteY7" fmla="*/ 230704 h 384078"/>
                <a:gd name="connsiteX8" fmla="*/ 129146 w 413079"/>
                <a:gd name="connsiteY8" fmla="*/ 72048 h 384078"/>
                <a:gd name="connsiteX0" fmla="*/ 129146 w 421008"/>
                <a:gd name="connsiteY0" fmla="*/ 72048 h 384078"/>
                <a:gd name="connsiteX1" fmla="*/ 352826 w 421008"/>
                <a:gd name="connsiteY1" fmla="*/ 6553 h 384078"/>
                <a:gd name="connsiteX2" fmla="*/ 380119 w 421008"/>
                <a:gd name="connsiteY2" fmla="*/ 139979 h 384078"/>
                <a:gd name="connsiteX3" fmla="*/ 378352 w 421008"/>
                <a:gd name="connsiteY3" fmla="*/ 249460 h 384078"/>
                <a:gd name="connsiteX4" fmla="*/ 299730 w 421008"/>
                <a:gd name="connsiteY4" fmla="*/ 315245 h 384078"/>
                <a:gd name="connsiteX5" fmla="*/ 217952 w 421008"/>
                <a:gd name="connsiteY5" fmla="*/ 325562 h 384078"/>
                <a:gd name="connsiteX6" fmla="*/ 21845 w 421008"/>
                <a:gd name="connsiteY6" fmla="*/ 374654 h 384078"/>
                <a:gd name="connsiteX7" fmla="*/ 84094 w 421008"/>
                <a:gd name="connsiteY7" fmla="*/ 230704 h 384078"/>
                <a:gd name="connsiteX8" fmla="*/ 129146 w 421008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299730 w 466537"/>
                <a:gd name="connsiteY4" fmla="*/ 315245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66537"/>
                <a:gd name="connsiteY0" fmla="*/ 72048 h 384078"/>
                <a:gd name="connsiteX1" fmla="*/ 352826 w 466537"/>
                <a:gd name="connsiteY1" fmla="*/ 6553 h 384078"/>
                <a:gd name="connsiteX2" fmla="*/ 380119 w 466537"/>
                <a:gd name="connsiteY2" fmla="*/ 139979 h 384078"/>
                <a:gd name="connsiteX3" fmla="*/ 460904 w 466537"/>
                <a:gd name="connsiteY3" fmla="*/ 217252 h 384078"/>
                <a:gd name="connsiteX4" fmla="*/ 317369 w 466537"/>
                <a:gd name="connsiteY4" fmla="*/ 270429 h 384078"/>
                <a:gd name="connsiteX5" fmla="*/ 217952 w 466537"/>
                <a:gd name="connsiteY5" fmla="*/ 325562 h 384078"/>
                <a:gd name="connsiteX6" fmla="*/ 21845 w 466537"/>
                <a:gd name="connsiteY6" fmla="*/ 374654 h 384078"/>
                <a:gd name="connsiteX7" fmla="*/ 84094 w 466537"/>
                <a:gd name="connsiteY7" fmla="*/ 230704 h 384078"/>
                <a:gd name="connsiteX8" fmla="*/ 129146 w 466537"/>
                <a:gd name="connsiteY8" fmla="*/ 72048 h 384078"/>
                <a:gd name="connsiteX0" fmla="*/ 129146 w 471705"/>
                <a:gd name="connsiteY0" fmla="*/ 72048 h 384078"/>
                <a:gd name="connsiteX1" fmla="*/ 352826 w 471705"/>
                <a:gd name="connsiteY1" fmla="*/ 6553 h 384078"/>
                <a:gd name="connsiteX2" fmla="*/ 380119 w 471705"/>
                <a:gd name="connsiteY2" fmla="*/ 139979 h 384078"/>
                <a:gd name="connsiteX3" fmla="*/ 460904 w 471705"/>
                <a:gd name="connsiteY3" fmla="*/ 217252 h 384078"/>
                <a:gd name="connsiteX4" fmla="*/ 217952 w 471705"/>
                <a:gd name="connsiteY4" fmla="*/ 325562 h 384078"/>
                <a:gd name="connsiteX5" fmla="*/ 21845 w 471705"/>
                <a:gd name="connsiteY5" fmla="*/ 374654 h 384078"/>
                <a:gd name="connsiteX6" fmla="*/ 84094 w 471705"/>
                <a:gd name="connsiteY6" fmla="*/ 230704 h 384078"/>
                <a:gd name="connsiteX7" fmla="*/ 129146 w 471705"/>
                <a:gd name="connsiteY7" fmla="*/ 72048 h 3840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3515"/>
                <a:gd name="connsiteY0" fmla="*/ 71748 h 383778"/>
                <a:gd name="connsiteX1" fmla="*/ 352826 w 473515"/>
                <a:gd name="connsiteY1" fmla="*/ 6253 h 383778"/>
                <a:gd name="connsiteX2" fmla="*/ 389487 w 473515"/>
                <a:gd name="connsiteY2" fmla="*/ 135602 h 383778"/>
                <a:gd name="connsiteX3" fmla="*/ 460904 w 473515"/>
                <a:gd name="connsiteY3" fmla="*/ 216952 h 383778"/>
                <a:gd name="connsiteX4" fmla="*/ 217952 w 473515"/>
                <a:gd name="connsiteY4" fmla="*/ 325262 h 383778"/>
                <a:gd name="connsiteX5" fmla="*/ 21845 w 473515"/>
                <a:gd name="connsiteY5" fmla="*/ 374354 h 383778"/>
                <a:gd name="connsiteX6" fmla="*/ 84094 w 473515"/>
                <a:gd name="connsiteY6" fmla="*/ 230404 h 383778"/>
                <a:gd name="connsiteX7" fmla="*/ 129146 w 473515"/>
                <a:gd name="connsiteY7" fmla="*/ 71748 h 383778"/>
                <a:gd name="connsiteX0" fmla="*/ 129146 w 479169"/>
                <a:gd name="connsiteY0" fmla="*/ 71748 h 383778"/>
                <a:gd name="connsiteX1" fmla="*/ 352826 w 479169"/>
                <a:gd name="connsiteY1" fmla="*/ 6253 h 383778"/>
                <a:gd name="connsiteX2" fmla="*/ 389487 w 479169"/>
                <a:gd name="connsiteY2" fmla="*/ 135602 h 383778"/>
                <a:gd name="connsiteX3" fmla="*/ 467960 w 479169"/>
                <a:gd name="connsiteY3" fmla="*/ 199026 h 383778"/>
                <a:gd name="connsiteX4" fmla="*/ 217952 w 479169"/>
                <a:gd name="connsiteY4" fmla="*/ 325262 h 383778"/>
                <a:gd name="connsiteX5" fmla="*/ 21845 w 479169"/>
                <a:gd name="connsiteY5" fmla="*/ 374354 h 383778"/>
                <a:gd name="connsiteX6" fmla="*/ 84094 w 479169"/>
                <a:gd name="connsiteY6" fmla="*/ 230404 h 383778"/>
                <a:gd name="connsiteX7" fmla="*/ 129146 w 479169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71748 h 383778"/>
                <a:gd name="connsiteX1" fmla="*/ 352826 w 467960"/>
                <a:gd name="connsiteY1" fmla="*/ 6253 h 383778"/>
                <a:gd name="connsiteX2" fmla="*/ 389487 w 467960"/>
                <a:gd name="connsiteY2" fmla="*/ 135602 h 383778"/>
                <a:gd name="connsiteX3" fmla="*/ 467960 w 467960"/>
                <a:gd name="connsiteY3" fmla="*/ 199026 h 383778"/>
                <a:gd name="connsiteX4" fmla="*/ 217952 w 467960"/>
                <a:gd name="connsiteY4" fmla="*/ 325262 h 383778"/>
                <a:gd name="connsiteX5" fmla="*/ 21845 w 467960"/>
                <a:gd name="connsiteY5" fmla="*/ 374354 h 383778"/>
                <a:gd name="connsiteX6" fmla="*/ 84094 w 467960"/>
                <a:gd name="connsiteY6" fmla="*/ 230404 h 383778"/>
                <a:gd name="connsiteX7" fmla="*/ 129146 w 467960"/>
                <a:gd name="connsiteY7" fmla="*/ 71748 h 383778"/>
                <a:gd name="connsiteX0" fmla="*/ 129146 w 467960"/>
                <a:gd name="connsiteY0" fmla="*/ 38929 h 350959"/>
                <a:gd name="connsiteX1" fmla="*/ 266889 w 467960"/>
                <a:gd name="connsiteY1" fmla="*/ 40543 h 350959"/>
                <a:gd name="connsiteX2" fmla="*/ 389487 w 467960"/>
                <a:gd name="connsiteY2" fmla="*/ 102783 h 350959"/>
                <a:gd name="connsiteX3" fmla="*/ 467960 w 467960"/>
                <a:gd name="connsiteY3" fmla="*/ 166207 h 350959"/>
                <a:gd name="connsiteX4" fmla="*/ 217952 w 467960"/>
                <a:gd name="connsiteY4" fmla="*/ 292443 h 350959"/>
                <a:gd name="connsiteX5" fmla="*/ 21845 w 467960"/>
                <a:gd name="connsiteY5" fmla="*/ 341535 h 350959"/>
                <a:gd name="connsiteX6" fmla="*/ 84094 w 467960"/>
                <a:gd name="connsiteY6" fmla="*/ 197585 h 350959"/>
                <a:gd name="connsiteX7" fmla="*/ 129146 w 467960"/>
                <a:gd name="connsiteY7" fmla="*/ 38929 h 350959"/>
                <a:gd name="connsiteX0" fmla="*/ 129146 w 467960"/>
                <a:gd name="connsiteY0" fmla="*/ 32109 h 344139"/>
                <a:gd name="connsiteX1" fmla="*/ 266889 w 467960"/>
                <a:gd name="connsiteY1" fmla="*/ 33723 h 344139"/>
                <a:gd name="connsiteX2" fmla="*/ 389487 w 467960"/>
                <a:gd name="connsiteY2" fmla="*/ 95963 h 344139"/>
                <a:gd name="connsiteX3" fmla="*/ 467960 w 467960"/>
                <a:gd name="connsiteY3" fmla="*/ 159387 h 344139"/>
                <a:gd name="connsiteX4" fmla="*/ 217952 w 467960"/>
                <a:gd name="connsiteY4" fmla="*/ 285623 h 344139"/>
                <a:gd name="connsiteX5" fmla="*/ 21845 w 467960"/>
                <a:gd name="connsiteY5" fmla="*/ 334715 h 344139"/>
                <a:gd name="connsiteX6" fmla="*/ 84094 w 467960"/>
                <a:gd name="connsiteY6" fmla="*/ 190765 h 344139"/>
                <a:gd name="connsiteX7" fmla="*/ 129146 w 467960"/>
                <a:gd name="connsiteY7" fmla="*/ 32109 h 344139"/>
                <a:gd name="connsiteX0" fmla="*/ 129146 w 467960"/>
                <a:gd name="connsiteY0" fmla="*/ 38148 h 350178"/>
                <a:gd name="connsiteX1" fmla="*/ 266889 w 467960"/>
                <a:gd name="connsiteY1" fmla="*/ 39762 h 350178"/>
                <a:gd name="connsiteX2" fmla="*/ 417998 w 467960"/>
                <a:gd name="connsiteY2" fmla="*/ 82167 h 350178"/>
                <a:gd name="connsiteX3" fmla="*/ 467960 w 467960"/>
                <a:gd name="connsiteY3" fmla="*/ 165426 h 350178"/>
                <a:gd name="connsiteX4" fmla="*/ 217952 w 467960"/>
                <a:gd name="connsiteY4" fmla="*/ 291662 h 350178"/>
                <a:gd name="connsiteX5" fmla="*/ 21845 w 467960"/>
                <a:gd name="connsiteY5" fmla="*/ 340754 h 350178"/>
                <a:gd name="connsiteX6" fmla="*/ 84094 w 467960"/>
                <a:gd name="connsiteY6" fmla="*/ 196804 h 350178"/>
                <a:gd name="connsiteX7" fmla="*/ 129146 w 467960"/>
                <a:gd name="connsiteY7" fmla="*/ 38148 h 350178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38413 h 350443"/>
                <a:gd name="connsiteX1" fmla="*/ 266889 w 467960"/>
                <a:gd name="connsiteY1" fmla="*/ 40027 h 350443"/>
                <a:gd name="connsiteX2" fmla="*/ 402384 w 467960"/>
                <a:gd name="connsiteY2" fmla="*/ 89227 h 350443"/>
                <a:gd name="connsiteX3" fmla="*/ 467960 w 467960"/>
                <a:gd name="connsiteY3" fmla="*/ 165691 h 350443"/>
                <a:gd name="connsiteX4" fmla="*/ 217952 w 467960"/>
                <a:gd name="connsiteY4" fmla="*/ 291927 h 350443"/>
                <a:gd name="connsiteX5" fmla="*/ 21845 w 467960"/>
                <a:gd name="connsiteY5" fmla="*/ 341019 h 350443"/>
                <a:gd name="connsiteX6" fmla="*/ 84094 w 467960"/>
                <a:gd name="connsiteY6" fmla="*/ 197069 h 350443"/>
                <a:gd name="connsiteX7" fmla="*/ 129146 w 467960"/>
                <a:gd name="connsiteY7" fmla="*/ 38413 h 350443"/>
                <a:gd name="connsiteX0" fmla="*/ 129146 w 467960"/>
                <a:gd name="connsiteY0" fmla="*/ 42237 h 354267"/>
                <a:gd name="connsiteX1" fmla="*/ 287390 w 467960"/>
                <a:gd name="connsiteY1" fmla="*/ 31216 h 354267"/>
                <a:gd name="connsiteX2" fmla="*/ 402384 w 467960"/>
                <a:gd name="connsiteY2" fmla="*/ 93051 h 354267"/>
                <a:gd name="connsiteX3" fmla="*/ 467960 w 467960"/>
                <a:gd name="connsiteY3" fmla="*/ 169515 h 354267"/>
                <a:gd name="connsiteX4" fmla="*/ 217952 w 467960"/>
                <a:gd name="connsiteY4" fmla="*/ 295751 h 354267"/>
                <a:gd name="connsiteX5" fmla="*/ 21845 w 467960"/>
                <a:gd name="connsiteY5" fmla="*/ 344843 h 354267"/>
                <a:gd name="connsiteX6" fmla="*/ 84094 w 467960"/>
                <a:gd name="connsiteY6" fmla="*/ 200893 h 354267"/>
                <a:gd name="connsiteX7" fmla="*/ 129146 w 467960"/>
                <a:gd name="connsiteY7" fmla="*/ 42237 h 354267"/>
                <a:gd name="connsiteX0" fmla="*/ 129146 w 467960"/>
                <a:gd name="connsiteY0" fmla="*/ 36796 h 348826"/>
                <a:gd name="connsiteX1" fmla="*/ 287390 w 467960"/>
                <a:gd name="connsiteY1" fmla="*/ 25775 h 348826"/>
                <a:gd name="connsiteX2" fmla="*/ 402384 w 467960"/>
                <a:gd name="connsiteY2" fmla="*/ 87610 h 348826"/>
                <a:gd name="connsiteX3" fmla="*/ 467960 w 467960"/>
                <a:gd name="connsiteY3" fmla="*/ 164074 h 348826"/>
                <a:gd name="connsiteX4" fmla="*/ 217952 w 467960"/>
                <a:gd name="connsiteY4" fmla="*/ 290310 h 348826"/>
                <a:gd name="connsiteX5" fmla="*/ 21845 w 467960"/>
                <a:gd name="connsiteY5" fmla="*/ 339402 h 348826"/>
                <a:gd name="connsiteX6" fmla="*/ 84094 w 467960"/>
                <a:gd name="connsiteY6" fmla="*/ 195452 h 348826"/>
                <a:gd name="connsiteX7" fmla="*/ 129146 w 467960"/>
                <a:gd name="connsiteY7" fmla="*/ 36796 h 348826"/>
                <a:gd name="connsiteX0" fmla="*/ 111767 w 467960"/>
                <a:gd name="connsiteY0" fmla="*/ 45721 h 346475"/>
                <a:gd name="connsiteX1" fmla="*/ 287390 w 467960"/>
                <a:gd name="connsiteY1" fmla="*/ 23424 h 346475"/>
                <a:gd name="connsiteX2" fmla="*/ 402384 w 467960"/>
                <a:gd name="connsiteY2" fmla="*/ 85259 h 346475"/>
                <a:gd name="connsiteX3" fmla="*/ 467960 w 467960"/>
                <a:gd name="connsiteY3" fmla="*/ 161723 h 346475"/>
                <a:gd name="connsiteX4" fmla="*/ 217952 w 467960"/>
                <a:gd name="connsiteY4" fmla="*/ 287959 h 346475"/>
                <a:gd name="connsiteX5" fmla="*/ 21845 w 467960"/>
                <a:gd name="connsiteY5" fmla="*/ 337051 h 346475"/>
                <a:gd name="connsiteX6" fmla="*/ 84094 w 467960"/>
                <a:gd name="connsiteY6" fmla="*/ 193101 h 346475"/>
                <a:gd name="connsiteX7" fmla="*/ 111767 w 467960"/>
                <a:gd name="connsiteY7" fmla="*/ 45721 h 346475"/>
                <a:gd name="connsiteX0" fmla="*/ 111767 w 467960"/>
                <a:gd name="connsiteY0" fmla="*/ 54635 h 355389"/>
                <a:gd name="connsiteX1" fmla="*/ 287390 w 467960"/>
                <a:gd name="connsiteY1" fmla="*/ 32338 h 355389"/>
                <a:gd name="connsiteX2" fmla="*/ 402384 w 467960"/>
                <a:gd name="connsiteY2" fmla="*/ 94173 h 355389"/>
                <a:gd name="connsiteX3" fmla="*/ 467960 w 467960"/>
                <a:gd name="connsiteY3" fmla="*/ 170637 h 355389"/>
                <a:gd name="connsiteX4" fmla="*/ 217952 w 467960"/>
                <a:gd name="connsiteY4" fmla="*/ 296873 h 355389"/>
                <a:gd name="connsiteX5" fmla="*/ 21845 w 467960"/>
                <a:gd name="connsiteY5" fmla="*/ 345965 h 355389"/>
                <a:gd name="connsiteX6" fmla="*/ 84094 w 467960"/>
                <a:gd name="connsiteY6" fmla="*/ 202015 h 355389"/>
                <a:gd name="connsiteX7" fmla="*/ 111767 w 467960"/>
                <a:gd name="connsiteY7" fmla="*/ 54635 h 355389"/>
                <a:gd name="connsiteX0" fmla="*/ 116194 w 472387"/>
                <a:gd name="connsiteY0" fmla="*/ 54635 h 355389"/>
                <a:gd name="connsiteX1" fmla="*/ 291817 w 472387"/>
                <a:gd name="connsiteY1" fmla="*/ 32338 h 355389"/>
                <a:gd name="connsiteX2" fmla="*/ 406811 w 472387"/>
                <a:gd name="connsiteY2" fmla="*/ 94173 h 355389"/>
                <a:gd name="connsiteX3" fmla="*/ 472387 w 472387"/>
                <a:gd name="connsiteY3" fmla="*/ 170637 h 355389"/>
                <a:gd name="connsiteX4" fmla="*/ 222379 w 472387"/>
                <a:gd name="connsiteY4" fmla="*/ 296873 h 355389"/>
                <a:gd name="connsiteX5" fmla="*/ 26272 w 472387"/>
                <a:gd name="connsiteY5" fmla="*/ 345965 h 355389"/>
                <a:gd name="connsiteX6" fmla="*/ 67615 w 472387"/>
                <a:gd name="connsiteY6" fmla="*/ 222254 h 355389"/>
                <a:gd name="connsiteX7" fmla="*/ 116194 w 472387"/>
                <a:gd name="connsiteY7" fmla="*/ 54635 h 355389"/>
                <a:gd name="connsiteX0" fmla="*/ 92570 w 472387"/>
                <a:gd name="connsiteY0" fmla="*/ 52058 h 338818"/>
                <a:gd name="connsiteX1" fmla="*/ 291817 w 472387"/>
                <a:gd name="connsiteY1" fmla="*/ 15767 h 338818"/>
                <a:gd name="connsiteX2" fmla="*/ 406811 w 472387"/>
                <a:gd name="connsiteY2" fmla="*/ 77602 h 338818"/>
                <a:gd name="connsiteX3" fmla="*/ 472387 w 472387"/>
                <a:gd name="connsiteY3" fmla="*/ 154066 h 338818"/>
                <a:gd name="connsiteX4" fmla="*/ 222379 w 472387"/>
                <a:gd name="connsiteY4" fmla="*/ 280302 h 338818"/>
                <a:gd name="connsiteX5" fmla="*/ 26272 w 472387"/>
                <a:gd name="connsiteY5" fmla="*/ 329394 h 338818"/>
                <a:gd name="connsiteX6" fmla="*/ 67615 w 472387"/>
                <a:gd name="connsiteY6" fmla="*/ 205683 h 338818"/>
                <a:gd name="connsiteX7" fmla="*/ 92570 w 472387"/>
                <a:gd name="connsiteY7" fmla="*/ 52058 h 338818"/>
                <a:gd name="connsiteX0" fmla="*/ 92570 w 472387"/>
                <a:gd name="connsiteY0" fmla="*/ 47391 h 334151"/>
                <a:gd name="connsiteX1" fmla="*/ 259230 w 472387"/>
                <a:gd name="connsiteY1" fmla="*/ 21567 h 334151"/>
                <a:gd name="connsiteX2" fmla="*/ 406811 w 472387"/>
                <a:gd name="connsiteY2" fmla="*/ 72935 h 334151"/>
                <a:gd name="connsiteX3" fmla="*/ 472387 w 472387"/>
                <a:gd name="connsiteY3" fmla="*/ 149399 h 334151"/>
                <a:gd name="connsiteX4" fmla="*/ 222379 w 472387"/>
                <a:gd name="connsiteY4" fmla="*/ 275635 h 334151"/>
                <a:gd name="connsiteX5" fmla="*/ 26272 w 472387"/>
                <a:gd name="connsiteY5" fmla="*/ 324727 h 334151"/>
                <a:gd name="connsiteX6" fmla="*/ 67615 w 472387"/>
                <a:gd name="connsiteY6" fmla="*/ 201016 h 334151"/>
                <a:gd name="connsiteX7" fmla="*/ 92570 w 472387"/>
                <a:gd name="connsiteY7" fmla="*/ 47391 h 334151"/>
                <a:gd name="connsiteX0" fmla="*/ 92570 w 472387"/>
                <a:gd name="connsiteY0" fmla="*/ 51559 h 338319"/>
                <a:gd name="connsiteX1" fmla="*/ 259230 w 472387"/>
                <a:gd name="connsiteY1" fmla="*/ 25735 h 338319"/>
                <a:gd name="connsiteX2" fmla="*/ 406811 w 472387"/>
                <a:gd name="connsiteY2" fmla="*/ 77103 h 338319"/>
                <a:gd name="connsiteX3" fmla="*/ 472387 w 472387"/>
                <a:gd name="connsiteY3" fmla="*/ 153567 h 338319"/>
                <a:gd name="connsiteX4" fmla="*/ 222379 w 472387"/>
                <a:gd name="connsiteY4" fmla="*/ 279803 h 338319"/>
                <a:gd name="connsiteX5" fmla="*/ 26272 w 472387"/>
                <a:gd name="connsiteY5" fmla="*/ 328895 h 338319"/>
                <a:gd name="connsiteX6" fmla="*/ 67615 w 472387"/>
                <a:gd name="connsiteY6" fmla="*/ 205184 h 338319"/>
                <a:gd name="connsiteX7" fmla="*/ 92570 w 472387"/>
                <a:gd name="connsiteY7" fmla="*/ 51559 h 338319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72387"/>
                <a:gd name="connsiteY0" fmla="*/ 47325 h 334085"/>
                <a:gd name="connsiteX1" fmla="*/ 259230 w 472387"/>
                <a:gd name="connsiteY1" fmla="*/ 21501 h 334085"/>
                <a:gd name="connsiteX2" fmla="*/ 425691 w 472387"/>
                <a:gd name="connsiteY2" fmla="*/ 90653 h 334085"/>
                <a:gd name="connsiteX3" fmla="*/ 472387 w 472387"/>
                <a:gd name="connsiteY3" fmla="*/ 149333 h 334085"/>
                <a:gd name="connsiteX4" fmla="*/ 222379 w 472387"/>
                <a:gd name="connsiteY4" fmla="*/ 275569 h 334085"/>
                <a:gd name="connsiteX5" fmla="*/ 26272 w 472387"/>
                <a:gd name="connsiteY5" fmla="*/ 324661 h 334085"/>
                <a:gd name="connsiteX6" fmla="*/ 67615 w 472387"/>
                <a:gd name="connsiteY6" fmla="*/ 200950 h 334085"/>
                <a:gd name="connsiteX7" fmla="*/ 92570 w 47238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31790 w 451934"/>
                <a:gd name="connsiteY3" fmla="*/ 166999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6367"/>
                <a:gd name="connsiteY0" fmla="*/ 47325 h 334085"/>
                <a:gd name="connsiteX1" fmla="*/ 259230 w 456367"/>
                <a:gd name="connsiteY1" fmla="*/ 21501 h 334085"/>
                <a:gd name="connsiteX2" fmla="*/ 425691 w 456367"/>
                <a:gd name="connsiteY2" fmla="*/ 90653 h 334085"/>
                <a:gd name="connsiteX3" fmla="*/ 456367 w 456367"/>
                <a:gd name="connsiteY3" fmla="*/ 163732 h 334085"/>
                <a:gd name="connsiteX4" fmla="*/ 222379 w 456367"/>
                <a:gd name="connsiteY4" fmla="*/ 275569 h 334085"/>
                <a:gd name="connsiteX5" fmla="*/ 26272 w 456367"/>
                <a:gd name="connsiteY5" fmla="*/ 324661 h 334085"/>
                <a:gd name="connsiteX6" fmla="*/ 67615 w 456367"/>
                <a:gd name="connsiteY6" fmla="*/ 200950 h 334085"/>
                <a:gd name="connsiteX7" fmla="*/ 92570 w 456367"/>
                <a:gd name="connsiteY7" fmla="*/ 47325 h 334085"/>
                <a:gd name="connsiteX0" fmla="*/ 92570 w 451934"/>
                <a:gd name="connsiteY0" fmla="*/ 47325 h 334085"/>
                <a:gd name="connsiteX1" fmla="*/ 259230 w 451934"/>
                <a:gd name="connsiteY1" fmla="*/ 21501 h 334085"/>
                <a:gd name="connsiteX2" fmla="*/ 425691 w 451934"/>
                <a:gd name="connsiteY2" fmla="*/ 90653 h 334085"/>
                <a:gd name="connsiteX3" fmla="*/ 442922 w 451934"/>
                <a:gd name="connsiteY3" fmla="*/ 158440 h 334085"/>
                <a:gd name="connsiteX4" fmla="*/ 222379 w 451934"/>
                <a:gd name="connsiteY4" fmla="*/ 275569 h 334085"/>
                <a:gd name="connsiteX5" fmla="*/ 26272 w 451934"/>
                <a:gd name="connsiteY5" fmla="*/ 324661 h 334085"/>
                <a:gd name="connsiteX6" fmla="*/ 67615 w 451934"/>
                <a:gd name="connsiteY6" fmla="*/ 200950 h 334085"/>
                <a:gd name="connsiteX7" fmla="*/ 92570 w 451934"/>
                <a:gd name="connsiteY7" fmla="*/ 47325 h 334085"/>
                <a:gd name="connsiteX0" fmla="*/ 92570 w 471831"/>
                <a:gd name="connsiteY0" fmla="*/ 47222 h 333982"/>
                <a:gd name="connsiteX1" fmla="*/ 259230 w 471831"/>
                <a:gd name="connsiteY1" fmla="*/ 21398 h 333982"/>
                <a:gd name="connsiteX2" fmla="*/ 447146 w 471831"/>
                <a:gd name="connsiteY2" fmla="*/ 88642 h 333982"/>
                <a:gd name="connsiteX3" fmla="*/ 442922 w 471831"/>
                <a:gd name="connsiteY3" fmla="*/ 158337 h 333982"/>
                <a:gd name="connsiteX4" fmla="*/ 222379 w 471831"/>
                <a:gd name="connsiteY4" fmla="*/ 275466 h 333982"/>
                <a:gd name="connsiteX5" fmla="*/ 26272 w 471831"/>
                <a:gd name="connsiteY5" fmla="*/ 324558 h 333982"/>
                <a:gd name="connsiteX6" fmla="*/ 67615 w 471831"/>
                <a:gd name="connsiteY6" fmla="*/ 200847 h 333982"/>
                <a:gd name="connsiteX7" fmla="*/ 92570 w 471831"/>
                <a:gd name="connsiteY7" fmla="*/ 47222 h 333982"/>
                <a:gd name="connsiteX0" fmla="*/ 92570 w 454817"/>
                <a:gd name="connsiteY0" fmla="*/ 47251 h 334011"/>
                <a:gd name="connsiteX1" fmla="*/ 259230 w 454817"/>
                <a:gd name="connsiteY1" fmla="*/ 21427 h 334011"/>
                <a:gd name="connsiteX2" fmla="*/ 428813 w 454817"/>
                <a:gd name="connsiteY2" fmla="*/ 89220 h 334011"/>
                <a:gd name="connsiteX3" fmla="*/ 442922 w 454817"/>
                <a:gd name="connsiteY3" fmla="*/ 158366 h 334011"/>
                <a:gd name="connsiteX4" fmla="*/ 222379 w 454817"/>
                <a:gd name="connsiteY4" fmla="*/ 275495 h 334011"/>
                <a:gd name="connsiteX5" fmla="*/ 26272 w 454817"/>
                <a:gd name="connsiteY5" fmla="*/ 324587 h 334011"/>
                <a:gd name="connsiteX6" fmla="*/ 67615 w 454817"/>
                <a:gd name="connsiteY6" fmla="*/ 200876 h 334011"/>
                <a:gd name="connsiteX7" fmla="*/ 92570 w 454817"/>
                <a:gd name="connsiteY7" fmla="*/ 47251 h 334011"/>
                <a:gd name="connsiteX0" fmla="*/ 92570 w 442922"/>
                <a:gd name="connsiteY0" fmla="*/ 63333 h 350093"/>
                <a:gd name="connsiteX1" fmla="*/ 259230 w 442922"/>
                <a:gd name="connsiteY1" fmla="*/ 37509 h 350093"/>
                <a:gd name="connsiteX2" fmla="*/ 428813 w 442922"/>
                <a:gd name="connsiteY2" fmla="*/ 105302 h 350093"/>
                <a:gd name="connsiteX3" fmla="*/ 442922 w 442922"/>
                <a:gd name="connsiteY3" fmla="*/ 174448 h 350093"/>
                <a:gd name="connsiteX4" fmla="*/ 222379 w 442922"/>
                <a:gd name="connsiteY4" fmla="*/ 291577 h 350093"/>
                <a:gd name="connsiteX5" fmla="*/ 26272 w 442922"/>
                <a:gd name="connsiteY5" fmla="*/ 340669 h 350093"/>
                <a:gd name="connsiteX6" fmla="*/ 67615 w 442922"/>
                <a:gd name="connsiteY6" fmla="*/ 216958 h 350093"/>
                <a:gd name="connsiteX7" fmla="*/ 92570 w 442922"/>
                <a:gd name="connsiteY7" fmla="*/ 63333 h 350093"/>
                <a:gd name="connsiteX0" fmla="*/ 92570 w 435928"/>
                <a:gd name="connsiteY0" fmla="*/ 63333 h 350093"/>
                <a:gd name="connsiteX1" fmla="*/ 259230 w 435928"/>
                <a:gd name="connsiteY1" fmla="*/ 37509 h 350093"/>
                <a:gd name="connsiteX2" fmla="*/ 428813 w 435928"/>
                <a:gd name="connsiteY2" fmla="*/ 105302 h 350093"/>
                <a:gd name="connsiteX3" fmla="*/ 430431 w 435928"/>
                <a:gd name="connsiteY3" fmla="*/ 179884 h 350093"/>
                <a:gd name="connsiteX4" fmla="*/ 222379 w 435928"/>
                <a:gd name="connsiteY4" fmla="*/ 291577 h 350093"/>
                <a:gd name="connsiteX5" fmla="*/ 26272 w 435928"/>
                <a:gd name="connsiteY5" fmla="*/ 340669 h 350093"/>
                <a:gd name="connsiteX6" fmla="*/ 67615 w 435928"/>
                <a:gd name="connsiteY6" fmla="*/ 216958 h 350093"/>
                <a:gd name="connsiteX7" fmla="*/ 92570 w 435928"/>
                <a:gd name="connsiteY7" fmla="*/ 63333 h 350093"/>
                <a:gd name="connsiteX0" fmla="*/ 92570 w 450527"/>
                <a:gd name="connsiteY0" fmla="*/ 63333 h 350093"/>
                <a:gd name="connsiteX1" fmla="*/ 259230 w 450527"/>
                <a:gd name="connsiteY1" fmla="*/ 37509 h 350093"/>
                <a:gd name="connsiteX2" fmla="*/ 428813 w 450527"/>
                <a:gd name="connsiteY2" fmla="*/ 105302 h 350093"/>
                <a:gd name="connsiteX3" fmla="*/ 450527 w 450527"/>
                <a:gd name="connsiteY3" fmla="*/ 174853 h 350093"/>
                <a:gd name="connsiteX4" fmla="*/ 222379 w 450527"/>
                <a:gd name="connsiteY4" fmla="*/ 291577 h 350093"/>
                <a:gd name="connsiteX5" fmla="*/ 26272 w 450527"/>
                <a:gd name="connsiteY5" fmla="*/ 340669 h 350093"/>
                <a:gd name="connsiteX6" fmla="*/ 67615 w 450527"/>
                <a:gd name="connsiteY6" fmla="*/ 216958 h 350093"/>
                <a:gd name="connsiteX7" fmla="*/ 92570 w 450527"/>
                <a:gd name="connsiteY7" fmla="*/ 63333 h 3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527" h="350093">
                  <a:moveTo>
                    <a:pt x="92570" y="63333"/>
                  </a:moveTo>
                  <a:cubicBezTo>
                    <a:pt x="197062" y="-19713"/>
                    <a:pt x="203190" y="30514"/>
                    <a:pt x="259230" y="37509"/>
                  </a:cubicBezTo>
                  <a:cubicBezTo>
                    <a:pt x="315270" y="44504"/>
                    <a:pt x="470850" y="-87212"/>
                    <a:pt x="428813" y="105302"/>
                  </a:cubicBezTo>
                  <a:cubicBezTo>
                    <a:pt x="448513" y="167592"/>
                    <a:pt x="429210" y="135248"/>
                    <a:pt x="450527" y="174853"/>
                  </a:cubicBezTo>
                  <a:cubicBezTo>
                    <a:pt x="407742" y="186642"/>
                    <a:pt x="292288" y="240765"/>
                    <a:pt x="222379" y="291577"/>
                  </a:cubicBezTo>
                  <a:cubicBezTo>
                    <a:pt x="181111" y="338112"/>
                    <a:pt x="62631" y="365651"/>
                    <a:pt x="26272" y="340669"/>
                  </a:cubicBezTo>
                  <a:cubicBezTo>
                    <a:pt x="-31084" y="292066"/>
                    <a:pt x="15930" y="261326"/>
                    <a:pt x="67615" y="216958"/>
                  </a:cubicBezTo>
                  <a:cubicBezTo>
                    <a:pt x="165053" y="134500"/>
                    <a:pt x="10517" y="156294"/>
                    <a:pt x="92570" y="633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grpSp>
          <p:nvGrpSpPr>
            <p:cNvPr id="11" name="Group 147">
              <a:extLst>
                <a:ext uri="{FF2B5EF4-FFF2-40B4-BE49-F238E27FC236}">
                  <a16:creationId xmlns:a16="http://schemas.microsoft.com/office/drawing/2014/main" xmlns="" id="{96640589-88B7-4478-B21E-5BDE75D959C0}"/>
                </a:ext>
              </a:extLst>
            </p:cNvPr>
            <p:cNvGrpSpPr/>
            <p:nvPr/>
          </p:nvGrpSpPr>
          <p:grpSpPr>
            <a:xfrm flipH="1">
              <a:off x="4316824" y="3047206"/>
              <a:ext cx="2100224" cy="767272"/>
              <a:chOff x="2181528" y="3397417"/>
              <a:chExt cx="2100224" cy="767272"/>
            </a:xfrm>
          </p:grpSpPr>
          <p:sp>
            <p:nvSpPr>
              <p:cNvPr id="12" name="Freeform 20">
                <a:extLst>
                  <a:ext uri="{FF2B5EF4-FFF2-40B4-BE49-F238E27FC236}">
                    <a16:creationId xmlns:a16="http://schemas.microsoft.com/office/drawing/2014/main" xmlns="" id="{569C7036-79F5-46C3-B4E0-56B85EEF90F0}"/>
                  </a:ext>
                </a:extLst>
              </p:cNvPr>
              <p:cNvSpPr/>
              <p:nvPr/>
            </p:nvSpPr>
            <p:spPr>
              <a:xfrm>
                <a:off x="3500604" y="3397417"/>
                <a:ext cx="781148" cy="767272"/>
              </a:xfrm>
              <a:custGeom>
                <a:avLst/>
                <a:gdLst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43464 w 1086928"/>
                  <a:gd name="connsiteY0" fmla="*/ 0 h 1000664"/>
                  <a:gd name="connsiteX1" fmla="*/ 0 w 1086928"/>
                  <a:gd name="connsiteY1" fmla="*/ 276045 h 1000664"/>
                  <a:gd name="connsiteX2" fmla="*/ 0 w 1086928"/>
                  <a:gd name="connsiteY2" fmla="*/ 862641 h 1000664"/>
                  <a:gd name="connsiteX3" fmla="*/ 362309 w 1086928"/>
                  <a:gd name="connsiteY3" fmla="*/ 974784 h 1000664"/>
                  <a:gd name="connsiteX4" fmla="*/ 923026 w 1086928"/>
                  <a:gd name="connsiteY4" fmla="*/ 1000664 h 1000664"/>
                  <a:gd name="connsiteX5" fmla="*/ 974785 w 1086928"/>
                  <a:gd name="connsiteY5" fmla="*/ 793630 h 1000664"/>
                  <a:gd name="connsiteX6" fmla="*/ 1017917 w 1086928"/>
                  <a:gd name="connsiteY6" fmla="*/ 621101 h 1000664"/>
                  <a:gd name="connsiteX7" fmla="*/ 1086928 w 1086928"/>
                  <a:gd name="connsiteY7" fmla="*/ 439947 h 1000664"/>
                  <a:gd name="connsiteX8" fmla="*/ 1069675 w 1086928"/>
                  <a:gd name="connsiteY8" fmla="*/ 224286 h 1000664"/>
                  <a:gd name="connsiteX9" fmla="*/ 974785 w 1086928"/>
                  <a:gd name="connsiteY9" fmla="*/ 181154 h 1000664"/>
                  <a:gd name="connsiteX10" fmla="*/ 491706 w 1086928"/>
                  <a:gd name="connsiteY10" fmla="*/ 189781 h 1000664"/>
                  <a:gd name="connsiteX11" fmla="*/ 543464 w 1086928"/>
                  <a:gd name="connsiteY11" fmla="*/ 0 h 1000664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992037"/>
                  <a:gd name="connsiteX1" fmla="*/ 0 w 1086928"/>
                  <a:gd name="connsiteY1" fmla="*/ 267418 h 992037"/>
                  <a:gd name="connsiteX2" fmla="*/ 0 w 1086928"/>
                  <a:gd name="connsiteY2" fmla="*/ 854014 h 992037"/>
                  <a:gd name="connsiteX3" fmla="*/ 362309 w 1086928"/>
                  <a:gd name="connsiteY3" fmla="*/ 966157 h 992037"/>
                  <a:gd name="connsiteX4" fmla="*/ 923026 w 1086928"/>
                  <a:gd name="connsiteY4" fmla="*/ 992037 h 992037"/>
                  <a:gd name="connsiteX5" fmla="*/ 974785 w 1086928"/>
                  <a:gd name="connsiteY5" fmla="*/ 785003 h 992037"/>
                  <a:gd name="connsiteX6" fmla="*/ 1017917 w 1086928"/>
                  <a:gd name="connsiteY6" fmla="*/ 612474 h 992037"/>
                  <a:gd name="connsiteX7" fmla="*/ 1086928 w 1086928"/>
                  <a:gd name="connsiteY7" fmla="*/ 431320 h 992037"/>
                  <a:gd name="connsiteX8" fmla="*/ 1069675 w 1086928"/>
                  <a:gd name="connsiteY8" fmla="*/ 215659 h 992037"/>
                  <a:gd name="connsiteX9" fmla="*/ 974785 w 1086928"/>
                  <a:gd name="connsiteY9" fmla="*/ 172527 h 992037"/>
                  <a:gd name="connsiteX10" fmla="*/ 491706 w 1086928"/>
                  <a:gd name="connsiteY10" fmla="*/ 181154 h 992037"/>
                  <a:gd name="connsiteX11" fmla="*/ 595223 w 1086928"/>
                  <a:gd name="connsiteY11" fmla="*/ 0 h 992037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1006555"/>
                  <a:gd name="connsiteX1" fmla="*/ 0 w 1086928"/>
                  <a:gd name="connsiteY1" fmla="*/ 267418 h 1006555"/>
                  <a:gd name="connsiteX2" fmla="*/ 0 w 1086928"/>
                  <a:gd name="connsiteY2" fmla="*/ 854014 h 1006555"/>
                  <a:gd name="connsiteX3" fmla="*/ 362309 w 1086928"/>
                  <a:gd name="connsiteY3" fmla="*/ 966157 h 1006555"/>
                  <a:gd name="connsiteX4" fmla="*/ 923026 w 1086928"/>
                  <a:gd name="connsiteY4" fmla="*/ 992037 h 1006555"/>
                  <a:gd name="connsiteX5" fmla="*/ 974785 w 1086928"/>
                  <a:gd name="connsiteY5" fmla="*/ 785003 h 1006555"/>
                  <a:gd name="connsiteX6" fmla="*/ 1017917 w 1086928"/>
                  <a:gd name="connsiteY6" fmla="*/ 612474 h 1006555"/>
                  <a:gd name="connsiteX7" fmla="*/ 1086928 w 1086928"/>
                  <a:gd name="connsiteY7" fmla="*/ 431320 h 1006555"/>
                  <a:gd name="connsiteX8" fmla="*/ 1069675 w 1086928"/>
                  <a:gd name="connsiteY8" fmla="*/ 215659 h 1006555"/>
                  <a:gd name="connsiteX9" fmla="*/ 974785 w 1086928"/>
                  <a:gd name="connsiteY9" fmla="*/ 172527 h 1006555"/>
                  <a:gd name="connsiteX10" fmla="*/ 491706 w 1086928"/>
                  <a:gd name="connsiteY10" fmla="*/ 181154 h 1006555"/>
                  <a:gd name="connsiteX11" fmla="*/ 595223 w 1086928"/>
                  <a:gd name="connsiteY11" fmla="*/ 0 h 1006555"/>
                  <a:gd name="connsiteX0" fmla="*/ 595223 w 1086928"/>
                  <a:gd name="connsiteY0" fmla="*/ 0 h 980502"/>
                  <a:gd name="connsiteX1" fmla="*/ 0 w 1086928"/>
                  <a:gd name="connsiteY1" fmla="*/ 267418 h 980502"/>
                  <a:gd name="connsiteX2" fmla="*/ 0 w 1086928"/>
                  <a:gd name="connsiteY2" fmla="*/ 854014 h 980502"/>
                  <a:gd name="connsiteX3" fmla="*/ 362309 w 1086928"/>
                  <a:gd name="connsiteY3" fmla="*/ 966157 h 980502"/>
                  <a:gd name="connsiteX4" fmla="*/ 934932 w 1086928"/>
                  <a:gd name="connsiteY4" fmla="*/ 946794 h 980502"/>
                  <a:gd name="connsiteX5" fmla="*/ 974785 w 1086928"/>
                  <a:gd name="connsiteY5" fmla="*/ 785003 h 980502"/>
                  <a:gd name="connsiteX6" fmla="*/ 1017917 w 1086928"/>
                  <a:gd name="connsiteY6" fmla="*/ 612474 h 980502"/>
                  <a:gd name="connsiteX7" fmla="*/ 1086928 w 1086928"/>
                  <a:gd name="connsiteY7" fmla="*/ 431320 h 980502"/>
                  <a:gd name="connsiteX8" fmla="*/ 1069675 w 1086928"/>
                  <a:gd name="connsiteY8" fmla="*/ 215659 h 980502"/>
                  <a:gd name="connsiteX9" fmla="*/ 974785 w 1086928"/>
                  <a:gd name="connsiteY9" fmla="*/ 172527 h 980502"/>
                  <a:gd name="connsiteX10" fmla="*/ 491706 w 1086928"/>
                  <a:gd name="connsiteY10" fmla="*/ 181154 h 980502"/>
                  <a:gd name="connsiteX11" fmla="*/ 595223 w 1086928"/>
                  <a:gd name="connsiteY11" fmla="*/ 0 h 980502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74785 w 1086928"/>
                  <a:gd name="connsiteY5" fmla="*/ 785003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595223 w 1086928"/>
                  <a:gd name="connsiteY0" fmla="*/ 0 h 1010346"/>
                  <a:gd name="connsiteX1" fmla="*/ 0 w 1086928"/>
                  <a:gd name="connsiteY1" fmla="*/ 267418 h 1010346"/>
                  <a:gd name="connsiteX2" fmla="*/ 0 w 1086928"/>
                  <a:gd name="connsiteY2" fmla="*/ 854014 h 1010346"/>
                  <a:gd name="connsiteX3" fmla="*/ 362309 w 1086928"/>
                  <a:gd name="connsiteY3" fmla="*/ 966157 h 1010346"/>
                  <a:gd name="connsiteX4" fmla="*/ 925407 w 1086928"/>
                  <a:gd name="connsiteY4" fmla="*/ 996801 h 1010346"/>
                  <a:gd name="connsiteX5" fmla="*/ 981929 w 1086928"/>
                  <a:gd name="connsiteY5" fmla="*/ 820721 h 1010346"/>
                  <a:gd name="connsiteX6" fmla="*/ 1017917 w 1086928"/>
                  <a:gd name="connsiteY6" fmla="*/ 612474 h 1010346"/>
                  <a:gd name="connsiteX7" fmla="*/ 1086928 w 1086928"/>
                  <a:gd name="connsiteY7" fmla="*/ 431320 h 1010346"/>
                  <a:gd name="connsiteX8" fmla="*/ 1069675 w 1086928"/>
                  <a:gd name="connsiteY8" fmla="*/ 215659 h 1010346"/>
                  <a:gd name="connsiteX9" fmla="*/ 974785 w 1086928"/>
                  <a:gd name="connsiteY9" fmla="*/ 172527 h 1010346"/>
                  <a:gd name="connsiteX10" fmla="*/ 491706 w 1086928"/>
                  <a:gd name="connsiteY10" fmla="*/ 181154 h 1010346"/>
                  <a:gd name="connsiteX11" fmla="*/ 595223 w 1086928"/>
                  <a:gd name="connsiteY11" fmla="*/ 0 h 1010346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1088241"/>
                  <a:gd name="connsiteX1" fmla="*/ 981929 w 1086928"/>
                  <a:gd name="connsiteY1" fmla="*/ 820721 h 1088241"/>
                  <a:gd name="connsiteX2" fmla="*/ 1017917 w 1086928"/>
                  <a:gd name="connsiteY2" fmla="*/ 612474 h 1088241"/>
                  <a:gd name="connsiteX3" fmla="*/ 1086928 w 1086928"/>
                  <a:gd name="connsiteY3" fmla="*/ 431320 h 1088241"/>
                  <a:gd name="connsiteX4" fmla="*/ 1069675 w 1086928"/>
                  <a:gd name="connsiteY4" fmla="*/ 215659 h 1088241"/>
                  <a:gd name="connsiteX5" fmla="*/ 974785 w 1086928"/>
                  <a:gd name="connsiteY5" fmla="*/ 172527 h 1088241"/>
                  <a:gd name="connsiteX6" fmla="*/ 491706 w 1086928"/>
                  <a:gd name="connsiteY6" fmla="*/ 181154 h 1088241"/>
                  <a:gd name="connsiteX7" fmla="*/ 595223 w 1086928"/>
                  <a:gd name="connsiteY7" fmla="*/ 0 h 1088241"/>
                  <a:gd name="connsiteX8" fmla="*/ 0 w 1086928"/>
                  <a:gd name="connsiteY8" fmla="*/ 267418 h 1088241"/>
                  <a:gd name="connsiteX9" fmla="*/ 0 w 1086928"/>
                  <a:gd name="connsiteY9" fmla="*/ 854014 h 1088241"/>
                  <a:gd name="connsiteX10" fmla="*/ 362309 w 1086928"/>
                  <a:gd name="connsiteY10" fmla="*/ 966157 h 1088241"/>
                  <a:gd name="connsiteX11" fmla="*/ 1016847 w 1086928"/>
                  <a:gd name="connsiteY11" fmla="*/ 1088241 h 108824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0" fmla="*/ 925407 w 1086928"/>
                  <a:gd name="connsiteY0" fmla="*/ 996801 h 996801"/>
                  <a:gd name="connsiteX1" fmla="*/ 981929 w 1086928"/>
                  <a:gd name="connsiteY1" fmla="*/ 820721 h 996801"/>
                  <a:gd name="connsiteX2" fmla="*/ 1017917 w 1086928"/>
                  <a:gd name="connsiteY2" fmla="*/ 612474 h 996801"/>
                  <a:gd name="connsiteX3" fmla="*/ 1086928 w 1086928"/>
                  <a:gd name="connsiteY3" fmla="*/ 431320 h 996801"/>
                  <a:gd name="connsiteX4" fmla="*/ 1069675 w 1086928"/>
                  <a:gd name="connsiteY4" fmla="*/ 215659 h 996801"/>
                  <a:gd name="connsiteX5" fmla="*/ 974785 w 1086928"/>
                  <a:gd name="connsiteY5" fmla="*/ 172527 h 996801"/>
                  <a:gd name="connsiteX6" fmla="*/ 491706 w 1086928"/>
                  <a:gd name="connsiteY6" fmla="*/ 181154 h 996801"/>
                  <a:gd name="connsiteX7" fmla="*/ 595223 w 1086928"/>
                  <a:gd name="connsiteY7" fmla="*/ 0 h 996801"/>
                  <a:gd name="connsiteX8" fmla="*/ 0 w 1086928"/>
                  <a:gd name="connsiteY8" fmla="*/ 267418 h 996801"/>
                  <a:gd name="connsiteX9" fmla="*/ 0 w 1086928"/>
                  <a:gd name="connsiteY9" fmla="*/ 854014 h 996801"/>
                  <a:gd name="connsiteX10" fmla="*/ 362309 w 1086928"/>
                  <a:gd name="connsiteY10" fmla="*/ 966157 h 996801"/>
                  <a:gd name="connsiteX11" fmla="*/ 925407 w 1086928"/>
                  <a:gd name="connsiteY11" fmla="*/ 996801 h 996801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38224"/>
                  <a:gd name="connsiteX1" fmla="*/ 981929 w 1086928"/>
                  <a:gd name="connsiteY1" fmla="*/ 820721 h 1038224"/>
                  <a:gd name="connsiteX2" fmla="*/ 1017917 w 1086928"/>
                  <a:gd name="connsiteY2" fmla="*/ 612474 h 1038224"/>
                  <a:gd name="connsiteX3" fmla="*/ 1086928 w 1086928"/>
                  <a:gd name="connsiteY3" fmla="*/ 431320 h 1038224"/>
                  <a:gd name="connsiteX4" fmla="*/ 1069675 w 1086928"/>
                  <a:gd name="connsiteY4" fmla="*/ 215659 h 1038224"/>
                  <a:gd name="connsiteX5" fmla="*/ 974785 w 1086928"/>
                  <a:gd name="connsiteY5" fmla="*/ 172527 h 1038224"/>
                  <a:gd name="connsiteX6" fmla="*/ 491706 w 1086928"/>
                  <a:gd name="connsiteY6" fmla="*/ 181154 h 1038224"/>
                  <a:gd name="connsiteX7" fmla="*/ 595223 w 1086928"/>
                  <a:gd name="connsiteY7" fmla="*/ 0 h 1038224"/>
                  <a:gd name="connsiteX8" fmla="*/ 0 w 1086928"/>
                  <a:gd name="connsiteY8" fmla="*/ 267418 h 1038224"/>
                  <a:gd name="connsiteX9" fmla="*/ 0 w 1086928"/>
                  <a:gd name="connsiteY9" fmla="*/ 854014 h 1038224"/>
                  <a:gd name="connsiteX10" fmla="*/ 362309 w 1086928"/>
                  <a:gd name="connsiteY10" fmla="*/ 966157 h 1038224"/>
                  <a:gd name="connsiteX11" fmla="*/ 743220 w 1086928"/>
                  <a:gd name="connsiteY11" fmla="*/ 1038224 h 1038224"/>
                  <a:gd name="connsiteX12" fmla="*/ 925407 w 1086928"/>
                  <a:gd name="connsiteY12" fmla="*/ 996801 h 1038224"/>
                  <a:gd name="connsiteX0" fmla="*/ 925407 w 1086928"/>
                  <a:gd name="connsiteY0" fmla="*/ 996801 h 1005589"/>
                  <a:gd name="connsiteX1" fmla="*/ 981929 w 1086928"/>
                  <a:gd name="connsiteY1" fmla="*/ 820721 h 1005589"/>
                  <a:gd name="connsiteX2" fmla="*/ 1017917 w 1086928"/>
                  <a:gd name="connsiteY2" fmla="*/ 612474 h 1005589"/>
                  <a:gd name="connsiteX3" fmla="*/ 1086928 w 1086928"/>
                  <a:gd name="connsiteY3" fmla="*/ 431320 h 1005589"/>
                  <a:gd name="connsiteX4" fmla="*/ 1069675 w 1086928"/>
                  <a:gd name="connsiteY4" fmla="*/ 215659 h 1005589"/>
                  <a:gd name="connsiteX5" fmla="*/ 974785 w 1086928"/>
                  <a:gd name="connsiteY5" fmla="*/ 172527 h 1005589"/>
                  <a:gd name="connsiteX6" fmla="*/ 491706 w 1086928"/>
                  <a:gd name="connsiteY6" fmla="*/ 181154 h 1005589"/>
                  <a:gd name="connsiteX7" fmla="*/ 595223 w 1086928"/>
                  <a:gd name="connsiteY7" fmla="*/ 0 h 1005589"/>
                  <a:gd name="connsiteX8" fmla="*/ 0 w 1086928"/>
                  <a:gd name="connsiteY8" fmla="*/ 267418 h 1005589"/>
                  <a:gd name="connsiteX9" fmla="*/ 0 w 1086928"/>
                  <a:gd name="connsiteY9" fmla="*/ 854014 h 1005589"/>
                  <a:gd name="connsiteX10" fmla="*/ 362309 w 1086928"/>
                  <a:gd name="connsiteY10" fmla="*/ 966157 h 1005589"/>
                  <a:gd name="connsiteX11" fmla="*/ 925407 w 1086928"/>
                  <a:gd name="connsiteY11" fmla="*/ 996801 h 1005589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81929 w 1086928"/>
                  <a:gd name="connsiteY1" fmla="*/ 820721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25407 w 1086928"/>
                  <a:gd name="connsiteY0" fmla="*/ 996801 h 1013821"/>
                  <a:gd name="connsiteX1" fmla="*/ 991454 w 1086928"/>
                  <a:gd name="connsiteY1" fmla="*/ 823103 h 1013821"/>
                  <a:gd name="connsiteX2" fmla="*/ 1017917 w 1086928"/>
                  <a:gd name="connsiteY2" fmla="*/ 612474 h 1013821"/>
                  <a:gd name="connsiteX3" fmla="*/ 1086928 w 1086928"/>
                  <a:gd name="connsiteY3" fmla="*/ 431320 h 1013821"/>
                  <a:gd name="connsiteX4" fmla="*/ 1069675 w 1086928"/>
                  <a:gd name="connsiteY4" fmla="*/ 215659 h 1013821"/>
                  <a:gd name="connsiteX5" fmla="*/ 974785 w 1086928"/>
                  <a:gd name="connsiteY5" fmla="*/ 172527 h 1013821"/>
                  <a:gd name="connsiteX6" fmla="*/ 491706 w 1086928"/>
                  <a:gd name="connsiteY6" fmla="*/ 181154 h 1013821"/>
                  <a:gd name="connsiteX7" fmla="*/ 595223 w 1086928"/>
                  <a:gd name="connsiteY7" fmla="*/ 0 h 1013821"/>
                  <a:gd name="connsiteX8" fmla="*/ 0 w 1086928"/>
                  <a:gd name="connsiteY8" fmla="*/ 267418 h 1013821"/>
                  <a:gd name="connsiteX9" fmla="*/ 0 w 1086928"/>
                  <a:gd name="connsiteY9" fmla="*/ 854014 h 1013821"/>
                  <a:gd name="connsiteX10" fmla="*/ 362309 w 1086928"/>
                  <a:gd name="connsiteY10" fmla="*/ 966157 h 1013821"/>
                  <a:gd name="connsiteX11" fmla="*/ 925407 w 1086928"/>
                  <a:gd name="connsiteY11" fmla="*/ 996801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1082894 w 1086928"/>
                  <a:gd name="connsiteY11" fmla="*/ 914543 h 1013821"/>
                  <a:gd name="connsiteX12" fmla="*/ 991454 w 1086928"/>
                  <a:gd name="connsiteY12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91454 w 1086928"/>
                  <a:gd name="connsiteY0" fmla="*/ 823103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91454 w 1086928"/>
                  <a:gd name="connsiteY11" fmla="*/ 823103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17917 w 1086928"/>
                  <a:gd name="connsiteY1" fmla="*/ 612474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88488 w 1086928"/>
                  <a:gd name="connsiteY11" fmla="*/ 833437 h 1013821"/>
                  <a:gd name="connsiteX12" fmla="*/ 977167 w 1086928"/>
                  <a:gd name="connsiteY12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34586 w 1086928"/>
                  <a:gd name="connsiteY1" fmla="*/ 633905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86928"/>
                  <a:gd name="connsiteY0" fmla="*/ 825484 h 1013821"/>
                  <a:gd name="connsiteX1" fmla="*/ 1027442 w 1086928"/>
                  <a:gd name="connsiteY1" fmla="*/ 638668 h 1013821"/>
                  <a:gd name="connsiteX2" fmla="*/ 1086928 w 1086928"/>
                  <a:gd name="connsiteY2" fmla="*/ 431320 h 1013821"/>
                  <a:gd name="connsiteX3" fmla="*/ 1069675 w 1086928"/>
                  <a:gd name="connsiteY3" fmla="*/ 215659 h 1013821"/>
                  <a:gd name="connsiteX4" fmla="*/ 974785 w 1086928"/>
                  <a:gd name="connsiteY4" fmla="*/ 172527 h 1013821"/>
                  <a:gd name="connsiteX5" fmla="*/ 491706 w 1086928"/>
                  <a:gd name="connsiteY5" fmla="*/ 181154 h 1013821"/>
                  <a:gd name="connsiteX6" fmla="*/ 595223 w 1086928"/>
                  <a:gd name="connsiteY6" fmla="*/ 0 h 1013821"/>
                  <a:gd name="connsiteX7" fmla="*/ 0 w 1086928"/>
                  <a:gd name="connsiteY7" fmla="*/ 267418 h 1013821"/>
                  <a:gd name="connsiteX8" fmla="*/ 0 w 1086928"/>
                  <a:gd name="connsiteY8" fmla="*/ 854014 h 1013821"/>
                  <a:gd name="connsiteX9" fmla="*/ 362309 w 1086928"/>
                  <a:gd name="connsiteY9" fmla="*/ 966157 h 1013821"/>
                  <a:gd name="connsiteX10" fmla="*/ 925407 w 1086928"/>
                  <a:gd name="connsiteY10" fmla="*/ 996801 h 1013821"/>
                  <a:gd name="connsiteX11" fmla="*/ 977167 w 1086928"/>
                  <a:gd name="connsiteY11" fmla="*/ 825484 h 1013821"/>
                  <a:gd name="connsiteX0" fmla="*/ 977167 w 1069675"/>
                  <a:gd name="connsiteY0" fmla="*/ 825484 h 1013821"/>
                  <a:gd name="connsiteX1" fmla="*/ 1027442 w 1069675"/>
                  <a:gd name="connsiteY1" fmla="*/ 638668 h 1013821"/>
                  <a:gd name="connsiteX2" fmla="*/ 1051209 w 1069675"/>
                  <a:gd name="connsiteY2" fmla="*/ 447988 h 1013821"/>
                  <a:gd name="connsiteX3" fmla="*/ 1069675 w 1069675"/>
                  <a:gd name="connsiteY3" fmla="*/ 215659 h 1013821"/>
                  <a:gd name="connsiteX4" fmla="*/ 974785 w 1069675"/>
                  <a:gd name="connsiteY4" fmla="*/ 172527 h 1013821"/>
                  <a:gd name="connsiteX5" fmla="*/ 491706 w 1069675"/>
                  <a:gd name="connsiteY5" fmla="*/ 181154 h 1013821"/>
                  <a:gd name="connsiteX6" fmla="*/ 595223 w 1069675"/>
                  <a:gd name="connsiteY6" fmla="*/ 0 h 1013821"/>
                  <a:gd name="connsiteX7" fmla="*/ 0 w 1069675"/>
                  <a:gd name="connsiteY7" fmla="*/ 267418 h 1013821"/>
                  <a:gd name="connsiteX8" fmla="*/ 0 w 1069675"/>
                  <a:gd name="connsiteY8" fmla="*/ 854014 h 1013821"/>
                  <a:gd name="connsiteX9" fmla="*/ 362309 w 1069675"/>
                  <a:gd name="connsiteY9" fmla="*/ 966157 h 1013821"/>
                  <a:gd name="connsiteX10" fmla="*/ 925407 w 1069675"/>
                  <a:gd name="connsiteY10" fmla="*/ 996801 h 1013821"/>
                  <a:gd name="connsiteX11" fmla="*/ 977167 w 1069675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69675 w 1083772"/>
                  <a:gd name="connsiteY3" fmla="*/ 215659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083772"/>
                  <a:gd name="connsiteY0" fmla="*/ 825484 h 1013821"/>
                  <a:gd name="connsiteX1" fmla="*/ 1027442 w 1083772"/>
                  <a:gd name="connsiteY1" fmla="*/ 638668 h 1013821"/>
                  <a:gd name="connsiteX2" fmla="*/ 1051209 w 1083772"/>
                  <a:gd name="connsiteY2" fmla="*/ 447988 h 1013821"/>
                  <a:gd name="connsiteX3" fmla="*/ 1053006 w 1083772"/>
                  <a:gd name="connsiteY3" fmla="*/ 182321 h 1013821"/>
                  <a:gd name="connsiteX4" fmla="*/ 974785 w 1083772"/>
                  <a:gd name="connsiteY4" fmla="*/ 172527 h 1013821"/>
                  <a:gd name="connsiteX5" fmla="*/ 491706 w 1083772"/>
                  <a:gd name="connsiteY5" fmla="*/ 181154 h 1013821"/>
                  <a:gd name="connsiteX6" fmla="*/ 595223 w 1083772"/>
                  <a:gd name="connsiteY6" fmla="*/ 0 h 1013821"/>
                  <a:gd name="connsiteX7" fmla="*/ 0 w 1083772"/>
                  <a:gd name="connsiteY7" fmla="*/ 267418 h 1013821"/>
                  <a:gd name="connsiteX8" fmla="*/ 0 w 1083772"/>
                  <a:gd name="connsiteY8" fmla="*/ 854014 h 1013821"/>
                  <a:gd name="connsiteX9" fmla="*/ 362309 w 1083772"/>
                  <a:gd name="connsiteY9" fmla="*/ 966157 h 1013821"/>
                  <a:gd name="connsiteX10" fmla="*/ 925407 w 1083772"/>
                  <a:gd name="connsiteY10" fmla="*/ 996801 h 1013821"/>
                  <a:gd name="connsiteX11" fmla="*/ 977167 w 1083772"/>
                  <a:gd name="connsiteY11" fmla="*/ 825484 h 1013821"/>
                  <a:gd name="connsiteX0" fmla="*/ 977167 w 1107851"/>
                  <a:gd name="connsiteY0" fmla="*/ 825484 h 1013821"/>
                  <a:gd name="connsiteX1" fmla="*/ 1027442 w 1107851"/>
                  <a:gd name="connsiteY1" fmla="*/ 638668 h 1013821"/>
                  <a:gd name="connsiteX2" fmla="*/ 1051209 w 1107851"/>
                  <a:gd name="connsiteY2" fmla="*/ 447988 h 1013821"/>
                  <a:gd name="connsiteX3" fmla="*/ 1053006 w 1107851"/>
                  <a:gd name="connsiteY3" fmla="*/ 182321 h 1013821"/>
                  <a:gd name="connsiteX4" fmla="*/ 974785 w 1107851"/>
                  <a:gd name="connsiteY4" fmla="*/ 172527 h 1013821"/>
                  <a:gd name="connsiteX5" fmla="*/ 491706 w 1107851"/>
                  <a:gd name="connsiteY5" fmla="*/ 181154 h 1013821"/>
                  <a:gd name="connsiteX6" fmla="*/ 595223 w 1107851"/>
                  <a:gd name="connsiteY6" fmla="*/ 0 h 1013821"/>
                  <a:gd name="connsiteX7" fmla="*/ 0 w 1107851"/>
                  <a:gd name="connsiteY7" fmla="*/ 267418 h 1013821"/>
                  <a:gd name="connsiteX8" fmla="*/ 0 w 1107851"/>
                  <a:gd name="connsiteY8" fmla="*/ 854014 h 1013821"/>
                  <a:gd name="connsiteX9" fmla="*/ 362309 w 1107851"/>
                  <a:gd name="connsiteY9" fmla="*/ 966157 h 1013821"/>
                  <a:gd name="connsiteX10" fmla="*/ 925407 w 1107851"/>
                  <a:gd name="connsiteY10" fmla="*/ 996801 h 1013821"/>
                  <a:gd name="connsiteX11" fmla="*/ 977167 w 1107851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77167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77167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1013821"/>
                  <a:gd name="connsiteX1" fmla="*/ 1027442 w 1109996"/>
                  <a:gd name="connsiteY1" fmla="*/ 638668 h 1013821"/>
                  <a:gd name="connsiteX2" fmla="*/ 1055972 w 1109996"/>
                  <a:gd name="connsiteY2" fmla="*/ 407507 h 1013821"/>
                  <a:gd name="connsiteX3" fmla="*/ 1053006 w 1109996"/>
                  <a:gd name="connsiteY3" fmla="*/ 182321 h 1013821"/>
                  <a:gd name="connsiteX4" fmla="*/ 974785 w 1109996"/>
                  <a:gd name="connsiteY4" fmla="*/ 172527 h 1013821"/>
                  <a:gd name="connsiteX5" fmla="*/ 491706 w 1109996"/>
                  <a:gd name="connsiteY5" fmla="*/ 181154 h 1013821"/>
                  <a:gd name="connsiteX6" fmla="*/ 595223 w 1109996"/>
                  <a:gd name="connsiteY6" fmla="*/ 0 h 1013821"/>
                  <a:gd name="connsiteX7" fmla="*/ 0 w 1109996"/>
                  <a:gd name="connsiteY7" fmla="*/ 267418 h 1013821"/>
                  <a:gd name="connsiteX8" fmla="*/ 0 w 1109996"/>
                  <a:gd name="connsiteY8" fmla="*/ 854014 h 1013821"/>
                  <a:gd name="connsiteX9" fmla="*/ 362309 w 1109996"/>
                  <a:gd name="connsiteY9" fmla="*/ 966157 h 1013821"/>
                  <a:gd name="connsiteX10" fmla="*/ 925407 w 1109996"/>
                  <a:gd name="connsiteY10" fmla="*/ 996801 h 1013821"/>
                  <a:gd name="connsiteX11" fmla="*/ 986692 w 1109996"/>
                  <a:gd name="connsiteY11" fmla="*/ 825484 h 1013821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96152"/>
                  <a:gd name="connsiteX1" fmla="*/ 1027442 w 1109996"/>
                  <a:gd name="connsiteY1" fmla="*/ 638668 h 996152"/>
                  <a:gd name="connsiteX2" fmla="*/ 1055972 w 1109996"/>
                  <a:gd name="connsiteY2" fmla="*/ 407507 h 996152"/>
                  <a:gd name="connsiteX3" fmla="*/ 1053006 w 1109996"/>
                  <a:gd name="connsiteY3" fmla="*/ 182321 h 996152"/>
                  <a:gd name="connsiteX4" fmla="*/ 974785 w 1109996"/>
                  <a:gd name="connsiteY4" fmla="*/ 172527 h 996152"/>
                  <a:gd name="connsiteX5" fmla="*/ 491706 w 1109996"/>
                  <a:gd name="connsiteY5" fmla="*/ 181154 h 996152"/>
                  <a:gd name="connsiteX6" fmla="*/ 595223 w 1109996"/>
                  <a:gd name="connsiteY6" fmla="*/ 0 h 996152"/>
                  <a:gd name="connsiteX7" fmla="*/ 0 w 1109996"/>
                  <a:gd name="connsiteY7" fmla="*/ 267418 h 996152"/>
                  <a:gd name="connsiteX8" fmla="*/ 0 w 1109996"/>
                  <a:gd name="connsiteY8" fmla="*/ 854014 h 996152"/>
                  <a:gd name="connsiteX9" fmla="*/ 362309 w 1109996"/>
                  <a:gd name="connsiteY9" fmla="*/ 966157 h 996152"/>
                  <a:gd name="connsiteX10" fmla="*/ 880164 w 1109996"/>
                  <a:gd name="connsiteY10" fmla="*/ 972989 h 996152"/>
                  <a:gd name="connsiteX11" fmla="*/ 986692 w 1109996"/>
                  <a:gd name="connsiteY11" fmla="*/ 825484 h 996152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86974"/>
                  <a:gd name="connsiteX1" fmla="*/ 1027442 w 1109996"/>
                  <a:gd name="connsiteY1" fmla="*/ 638668 h 986974"/>
                  <a:gd name="connsiteX2" fmla="*/ 1055972 w 1109996"/>
                  <a:gd name="connsiteY2" fmla="*/ 407507 h 986974"/>
                  <a:gd name="connsiteX3" fmla="*/ 1053006 w 1109996"/>
                  <a:gd name="connsiteY3" fmla="*/ 182321 h 986974"/>
                  <a:gd name="connsiteX4" fmla="*/ 974785 w 1109996"/>
                  <a:gd name="connsiteY4" fmla="*/ 172527 h 986974"/>
                  <a:gd name="connsiteX5" fmla="*/ 491706 w 1109996"/>
                  <a:gd name="connsiteY5" fmla="*/ 181154 h 986974"/>
                  <a:gd name="connsiteX6" fmla="*/ 595223 w 1109996"/>
                  <a:gd name="connsiteY6" fmla="*/ 0 h 986974"/>
                  <a:gd name="connsiteX7" fmla="*/ 0 w 1109996"/>
                  <a:gd name="connsiteY7" fmla="*/ 267418 h 986974"/>
                  <a:gd name="connsiteX8" fmla="*/ 0 w 1109996"/>
                  <a:gd name="connsiteY8" fmla="*/ 854014 h 986974"/>
                  <a:gd name="connsiteX9" fmla="*/ 362309 w 1109996"/>
                  <a:gd name="connsiteY9" fmla="*/ 966157 h 986974"/>
                  <a:gd name="connsiteX10" fmla="*/ 880164 w 1109996"/>
                  <a:gd name="connsiteY10" fmla="*/ 972989 h 986974"/>
                  <a:gd name="connsiteX11" fmla="*/ 986692 w 1109996"/>
                  <a:gd name="connsiteY11" fmla="*/ 825484 h 98697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95044"/>
                  <a:gd name="connsiteX1" fmla="*/ 1027442 w 1109996"/>
                  <a:gd name="connsiteY1" fmla="*/ 638668 h 995044"/>
                  <a:gd name="connsiteX2" fmla="*/ 1055972 w 1109996"/>
                  <a:gd name="connsiteY2" fmla="*/ 407507 h 995044"/>
                  <a:gd name="connsiteX3" fmla="*/ 1053006 w 1109996"/>
                  <a:gd name="connsiteY3" fmla="*/ 182321 h 995044"/>
                  <a:gd name="connsiteX4" fmla="*/ 974785 w 1109996"/>
                  <a:gd name="connsiteY4" fmla="*/ 172527 h 995044"/>
                  <a:gd name="connsiteX5" fmla="*/ 491706 w 1109996"/>
                  <a:gd name="connsiteY5" fmla="*/ 181154 h 995044"/>
                  <a:gd name="connsiteX6" fmla="*/ 595223 w 1109996"/>
                  <a:gd name="connsiteY6" fmla="*/ 0 h 995044"/>
                  <a:gd name="connsiteX7" fmla="*/ 0 w 1109996"/>
                  <a:gd name="connsiteY7" fmla="*/ 267418 h 995044"/>
                  <a:gd name="connsiteX8" fmla="*/ 0 w 1109996"/>
                  <a:gd name="connsiteY8" fmla="*/ 854014 h 995044"/>
                  <a:gd name="connsiteX9" fmla="*/ 362309 w 1109996"/>
                  <a:gd name="connsiteY9" fmla="*/ 966157 h 995044"/>
                  <a:gd name="connsiteX10" fmla="*/ 884927 w 1109996"/>
                  <a:gd name="connsiteY10" fmla="*/ 984895 h 995044"/>
                  <a:gd name="connsiteX11" fmla="*/ 986692 w 1109996"/>
                  <a:gd name="connsiteY11" fmla="*/ 825484 h 995044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825484 h 988698"/>
                  <a:gd name="connsiteX1" fmla="*/ 1027442 w 1109996"/>
                  <a:gd name="connsiteY1" fmla="*/ 638668 h 988698"/>
                  <a:gd name="connsiteX2" fmla="*/ 1055972 w 1109996"/>
                  <a:gd name="connsiteY2" fmla="*/ 407507 h 988698"/>
                  <a:gd name="connsiteX3" fmla="*/ 1053006 w 1109996"/>
                  <a:gd name="connsiteY3" fmla="*/ 182321 h 988698"/>
                  <a:gd name="connsiteX4" fmla="*/ 974785 w 1109996"/>
                  <a:gd name="connsiteY4" fmla="*/ 172527 h 988698"/>
                  <a:gd name="connsiteX5" fmla="*/ 491706 w 1109996"/>
                  <a:gd name="connsiteY5" fmla="*/ 181154 h 988698"/>
                  <a:gd name="connsiteX6" fmla="*/ 595223 w 1109996"/>
                  <a:gd name="connsiteY6" fmla="*/ 0 h 988698"/>
                  <a:gd name="connsiteX7" fmla="*/ 0 w 1109996"/>
                  <a:gd name="connsiteY7" fmla="*/ 267418 h 988698"/>
                  <a:gd name="connsiteX8" fmla="*/ 0 w 1109996"/>
                  <a:gd name="connsiteY8" fmla="*/ 854014 h 988698"/>
                  <a:gd name="connsiteX9" fmla="*/ 362309 w 1109996"/>
                  <a:gd name="connsiteY9" fmla="*/ 966157 h 988698"/>
                  <a:gd name="connsiteX10" fmla="*/ 884927 w 1109996"/>
                  <a:gd name="connsiteY10" fmla="*/ 984895 h 988698"/>
                  <a:gd name="connsiteX11" fmla="*/ 986692 w 1109996"/>
                  <a:gd name="connsiteY11" fmla="*/ 825484 h 988698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491706 w 1109996"/>
                  <a:gd name="connsiteY5" fmla="*/ 137941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82271 h 945485"/>
                  <a:gd name="connsiteX1" fmla="*/ 1027442 w 1109996"/>
                  <a:gd name="connsiteY1" fmla="*/ 595455 h 945485"/>
                  <a:gd name="connsiteX2" fmla="*/ 1055972 w 1109996"/>
                  <a:gd name="connsiteY2" fmla="*/ 364294 h 945485"/>
                  <a:gd name="connsiteX3" fmla="*/ 1053006 w 1109996"/>
                  <a:gd name="connsiteY3" fmla="*/ 139108 h 945485"/>
                  <a:gd name="connsiteX4" fmla="*/ 974785 w 1109996"/>
                  <a:gd name="connsiteY4" fmla="*/ 129314 h 945485"/>
                  <a:gd name="connsiteX5" fmla="*/ 570238 w 1109996"/>
                  <a:gd name="connsiteY5" fmla="*/ 125595 h 945485"/>
                  <a:gd name="connsiteX6" fmla="*/ 559527 w 1109996"/>
                  <a:gd name="connsiteY6" fmla="*/ 0 h 945485"/>
                  <a:gd name="connsiteX7" fmla="*/ 0 w 1109996"/>
                  <a:gd name="connsiteY7" fmla="*/ 224205 h 945485"/>
                  <a:gd name="connsiteX8" fmla="*/ 0 w 1109996"/>
                  <a:gd name="connsiteY8" fmla="*/ 810801 h 945485"/>
                  <a:gd name="connsiteX9" fmla="*/ 362309 w 1109996"/>
                  <a:gd name="connsiteY9" fmla="*/ 922944 h 945485"/>
                  <a:gd name="connsiteX10" fmla="*/ 884927 w 1109996"/>
                  <a:gd name="connsiteY10" fmla="*/ 941682 h 945485"/>
                  <a:gd name="connsiteX11" fmla="*/ 986692 w 1109996"/>
                  <a:gd name="connsiteY11" fmla="*/ 782271 h 94548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3741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  <a:gd name="connsiteX0" fmla="*/ 986692 w 1109996"/>
                  <a:gd name="connsiteY0" fmla="*/ 779541 h 942755"/>
                  <a:gd name="connsiteX1" fmla="*/ 1027442 w 1109996"/>
                  <a:gd name="connsiteY1" fmla="*/ 592725 h 942755"/>
                  <a:gd name="connsiteX2" fmla="*/ 1055972 w 1109996"/>
                  <a:gd name="connsiteY2" fmla="*/ 361564 h 942755"/>
                  <a:gd name="connsiteX3" fmla="*/ 1053006 w 1109996"/>
                  <a:gd name="connsiteY3" fmla="*/ 136378 h 942755"/>
                  <a:gd name="connsiteX4" fmla="*/ 974785 w 1109996"/>
                  <a:gd name="connsiteY4" fmla="*/ 126584 h 942755"/>
                  <a:gd name="connsiteX5" fmla="*/ 570238 w 1109996"/>
                  <a:gd name="connsiteY5" fmla="*/ 122865 h 942755"/>
                  <a:gd name="connsiteX6" fmla="*/ 540584 w 1109996"/>
                  <a:gd name="connsiteY6" fmla="*/ 0 h 942755"/>
                  <a:gd name="connsiteX7" fmla="*/ 0 w 1109996"/>
                  <a:gd name="connsiteY7" fmla="*/ 221475 h 942755"/>
                  <a:gd name="connsiteX8" fmla="*/ 0 w 1109996"/>
                  <a:gd name="connsiteY8" fmla="*/ 808071 h 942755"/>
                  <a:gd name="connsiteX9" fmla="*/ 362309 w 1109996"/>
                  <a:gd name="connsiteY9" fmla="*/ 920214 h 942755"/>
                  <a:gd name="connsiteX10" fmla="*/ 884927 w 1109996"/>
                  <a:gd name="connsiteY10" fmla="*/ 938952 h 942755"/>
                  <a:gd name="connsiteX11" fmla="*/ 986692 w 1109996"/>
                  <a:gd name="connsiteY11" fmla="*/ 779541 h 94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996" h="942755">
                    <a:moveTo>
                      <a:pt x="986692" y="779541"/>
                    </a:moveTo>
                    <a:cubicBezTo>
                      <a:pt x="1020437" y="749688"/>
                      <a:pt x="1117840" y="705004"/>
                      <a:pt x="1027442" y="592725"/>
                    </a:cubicBezTo>
                    <a:cubicBezTo>
                      <a:pt x="1094896" y="559327"/>
                      <a:pt x="1129012" y="425918"/>
                      <a:pt x="1055972" y="361564"/>
                    </a:cubicBezTo>
                    <a:cubicBezTo>
                      <a:pt x="1119277" y="300790"/>
                      <a:pt x="1137338" y="211439"/>
                      <a:pt x="1053006" y="136378"/>
                    </a:cubicBezTo>
                    <a:cubicBezTo>
                      <a:pt x="1003120" y="125969"/>
                      <a:pt x="1000859" y="129849"/>
                      <a:pt x="974785" y="126584"/>
                    </a:cubicBezTo>
                    <a:cubicBezTo>
                      <a:pt x="855720" y="122614"/>
                      <a:pt x="705087" y="124105"/>
                      <a:pt x="570238" y="122865"/>
                    </a:cubicBezTo>
                    <a:cubicBezTo>
                      <a:pt x="566862" y="73399"/>
                      <a:pt x="578688" y="74034"/>
                      <a:pt x="540584" y="0"/>
                    </a:cubicBezTo>
                    <a:cubicBezTo>
                      <a:pt x="221406" y="48883"/>
                      <a:pt x="181155" y="129460"/>
                      <a:pt x="0" y="221475"/>
                    </a:cubicBezTo>
                    <a:lnTo>
                      <a:pt x="0" y="808071"/>
                    </a:lnTo>
                    <a:cubicBezTo>
                      <a:pt x="69011" y="810946"/>
                      <a:pt x="189780" y="900086"/>
                      <a:pt x="362309" y="920214"/>
                    </a:cubicBezTo>
                    <a:cubicBezTo>
                      <a:pt x="516544" y="944012"/>
                      <a:pt x="753082" y="946522"/>
                      <a:pt x="884927" y="938952"/>
                    </a:cubicBezTo>
                    <a:cubicBezTo>
                      <a:pt x="1065985" y="934556"/>
                      <a:pt x="1049459" y="820975"/>
                      <a:pt x="986692" y="77954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xmlns="" id="{D2CB1457-1AAC-4E53-B449-1E16A4F5F8E1}"/>
                  </a:ext>
                </a:extLst>
              </p:cNvPr>
              <p:cNvSpPr/>
              <p:nvPr/>
            </p:nvSpPr>
            <p:spPr>
              <a:xfrm>
                <a:off x="2181528" y="3533421"/>
                <a:ext cx="1072717" cy="631267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xmlns="" id="{04B35E0A-C78D-456D-8A3D-9D257390DDCD}"/>
                  </a:ext>
                </a:extLst>
              </p:cNvPr>
              <p:cNvSpPr/>
              <p:nvPr/>
            </p:nvSpPr>
            <p:spPr>
              <a:xfrm>
                <a:off x="3254243" y="3562478"/>
                <a:ext cx="246361" cy="504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xmlns="" id="{5203FDCE-3D1A-465D-B87C-3DA5F2F46881}"/>
                  </a:ext>
                </a:extLst>
              </p:cNvPr>
              <p:cNvSpPr/>
              <p:nvPr/>
            </p:nvSpPr>
            <p:spPr>
              <a:xfrm>
                <a:off x="3314041" y="3928164"/>
                <a:ext cx="108000" cy="10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Pembelian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Angsuran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431800" y="1268414"/>
            <a:ext cx="11150600" cy="892175"/>
          </a:xfrm>
          <a:prstGeom prst="rect">
            <a:avLst/>
          </a:prstGeom>
          <a:noFill/>
          <a:ln w="9525"/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 angsuran sebesar Rp926.500 akan dialokasikan dalam waktu 3 tahun dengan perhitungan sbb :</a:t>
            </a:r>
          </a:p>
        </p:txBody>
      </p:sp>
      <p:graphicFrame>
        <p:nvGraphicFramePr>
          <p:cNvPr id="8" name="Group 82"/>
          <p:cNvGraphicFramePr>
            <a:graphicFrameLocks/>
          </p:cNvGraphicFramePr>
          <p:nvPr/>
        </p:nvGraphicFramePr>
        <p:xfrm>
          <a:off x="609600" y="2276475"/>
          <a:ext cx="10972800" cy="4297998"/>
        </p:xfrm>
        <a:graphic>
          <a:graphicData uri="http://schemas.openxmlformats.org/drawingml/2006/table">
            <a:tbl>
              <a:tblPr/>
              <a:tblGrid>
                <a:gridCol w="1166284"/>
                <a:gridCol w="1919816"/>
                <a:gridCol w="2976033"/>
                <a:gridCol w="2207684"/>
                <a:gridCol w="2702983"/>
              </a:tblGrid>
              <a:tr h="5556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Thn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1920" marR="12192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Jml Angs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Bunga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Pelunasan Utang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Pokok Pinjaman yg blm dibyr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4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Awal</a:t>
                      </a:r>
                    </a:p>
                  </a:txBody>
                  <a:tcPr marL="121920" marR="12192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5.000.000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56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</a:p>
                  </a:txBody>
                  <a:tcPr marL="121920" marR="12192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1.975.500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5.000.000 x 9% = 450.000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1.525.500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3.474.500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40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</a:p>
                  </a:txBody>
                  <a:tcPr marL="121920" marR="12192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1.975.500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3.474.500 x 9% = 312.700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1.662.800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1.811.700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56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</a:p>
                  </a:txBody>
                  <a:tcPr marL="121920" marR="12192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1.975.500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1.811.700 x 9% = 163.800 *)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1.811.700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68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1920" marR="12192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5.926.500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926.500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5.000.000</a:t>
                      </a: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1920" marR="121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98475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*) </a:t>
                      </a:r>
                      <a:r>
                        <a:rPr kumimoji="0" lang="en-US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pembulatan</a:t>
                      </a:r>
                      <a:endParaRPr kumimoji="0" 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1920" marR="12192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5"/>
          <p:cNvSpPr txBox="1">
            <a:spLocks noChangeArrowheads="1"/>
          </p:cNvSpPr>
          <p:nvPr/>
        </p:nvSpPr>
        <p:spPr bwMode="auto">
          <a:xfrm>
            <a:off x="449944" y="198018"/>
            <a:ext cx="11292113" cy="788954"/>
          </a:xfrm>
          <a:prstGeom prst="rect">
            <a:avLst/>
          </a:prstGeom>
          <a:solidFill>
            <a:srgbClr val="336699"/>
          </a:solidFill>
          <a:ln w="12700" cap="flat" algn="ctr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lIns="0" tIns="44450" rIns="0" bIns="44450"/>
          <a:lstStyle/>
          <a:p>
            <a:pPr>
              <a:defRPr/>
            </a:pP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Jurnal</a:t>
            </a:r>
            <a:r>
              <a:rPr lang="en-US" sz="3000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Untuk</a:t>
            </a:r>
            <a:r>
              <a:rPr lang="en-US" sz="3000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Mencatat</a:t>
            </a:r>
            <a:r>
              <a:rPr lang="en-US" sz="3000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Pembelian</a:t>
            </a:r>
            <a:r>
              <a:rPr lang="en-US" sz="3000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Mesin</a:t>
            </a:r>
            <a:r>
              <a:rPr lang="en-US" sz="3000" kern="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dan</a:t>
            </a:r>
            <a:r>
              <a:rPr lang="en-US" sz="3000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Angsurannya</a:t>
            </a:r>
            <a:endParaRPr lang="en-US" sz="3000" kern="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+mj-cs"/>
            </a:endParaRPr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>
          <a:xfrm>
            <a:off x="3352800" y="1393839"/>
            <a:ext cx="8229600" cy="4752975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31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Desember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2016</a:t>
            </a:r>
            <a:endParaRPr kumimoji="0" lang="en-US" sz="2400" b="0" i="1" u="none" strike="noStrike" kern="1200" cap="none" spc="0" normalizeH="0" baseline="0" noProof="0" dirty="0" smtClean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Utang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Rp1.975.500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312.700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Rp1.975.000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Beban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ditangguhkan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312.700	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31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Desember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2017</a:t>
            </a:r>
            <a:endParaRPr kumimoji="0" lang="en-US" sz="2400" b="0" i="1" u="none" strike="noStrike" kern="1200" cap="none" spc="0" normalizeH="0" baseline="0" noProof="0" dirty="0" smtClean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Utang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Rp1.975.500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163.800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Rp1.975.000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Beban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ditangguhkan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163.800 	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422C0D5C-8726-4DDC-8EDD-871B879C0345}"/>
              </a:ext>
            </a:extLst>
          </p:cNvPr>
          <p:cNvGrpSpPr/>
          <p:nvPr/>
        </p:nvGrpSpPr>
        <p:grpSpPr>
          <a:xfrm>
            <a:off x="92034" y="3476690"/>
            <a:ext cx="3188195" cy="2996682"/>
            <a:chOff x="905245" y="1517858"/>
            <a:chExt cx="6197174" cy="4876873"/>
          </a:xfrm>
        </p:grpSpPr>
        <p:sp>
          <p:nvSpPr>
            <p:cNvPr id="6" name="Freeform: Shape 97">
              <a:extLst>
                <a:ext uri="{FF2B5EF4-FFF2-40B4-BE49-F238E27FC236}">
                  <a16:creationId xmlns:a16="http://schemas.microsoft.com/office/drawing/2014/main" xmlns="" id="{EFD38C0E-7D70-4DB3-955F-FD59C841F21A}"/>
                </a:ext>
              </a:extLst>
            </p:cNvPr>
            <p:cNvSpPr/>
            <p:nvPr/>
          </p:nvSpPr>
          <p:spPr>
            <a:xfrm rot="19755947">
              <a:off x="6472655" y="1517858"/>
              <a:ext cx="629764" cy="629764"/>
            </a:xfrm>
            <a:custGeom>
              <a:avLst/>
              <a:gdLst>
                <a:gd name="connsiteX0" fmla="*/ 928114 w 1777040"/>
                <a:gd name="connsiteY0" fmla="*/ 948920 h 1777040"/>
                <a:gd name="connsiteX1" fmla="*/ 1053905 w 1777040"/>
                <a:gd name="connsiteY1" fmla="*/ 1066101 h 1777040"/>
                <a:gd name="connsiteX2" fmla="*/ 986530 w 1777040"/>
                <a:gd name="connsiteY2" fmla="*/ 1197557 h 1777040"/>
                <a:gd name="connsiteX3" fmla="*/ 928114 w 1777040"/>
                <a:gd name="connsiteY3" fmla="*/ 1219808 h 1777040"/>
                <a:gd name="connsiteX4" fmla="*/ 846152 w 1777040"/>
                <a:gd name="connsiteY4" fmla="*/ 557870 h 1777040"/>
                <a:gd name="connsiteX5" fmla="*/ 846152 w 1777040"/>
                <a:gd name="connsiteY5" fmla="*/ 814036 h 1777040"/>
                <a:gd name="connsiteX6" fmla="*/ 722979 w 1777040"/>
                <a:gd name="connsiteY6" fmla="*/ 710937 h 1777040"/>
                <a:gd name="connsiteX7" fmla="*/ 790354 w 1777040"/>
                <a:gd name="connsiteY7" fmla="*/ 579481 h 1777040"/>
                <a:gd name="connsiteX8" fmla="*/ 846152 w 1777040"/>
                <a:gd name="connsiteY8" fmla="*/ 557870 h 1777040"/>
                <a:gd name="connsiteX9" fmla="*/ 846152 w 1777040"/>
                <a:gd name="connsiteY9" fmla="*/ 396255 h 1777040"/>
                <a:gd name="connsiteX10" fmla="*/ 846152 w 1777040"/>
                <a:gd name="connsiteY10" fmla="*/ 443331 h 1777040"/>
                <a:gd name="connsiteX11" fmla="*/ 710810 w 1777040"/>
                <a:gd name="connsiteY11" fmla="*/ 488548 h 1777040"/>
                <a:gd name="connsiteX12" fmla="*/ 588788 w 1777040"/>
                <a:gd name="connsiteY12" fmla="*/ 724803 h 1777040"/>
                <a:gd name="connsiteX13" fmla="*/ 846152 w 1777040"/>
                <a:gd name="connsiteY13" fmla="*/ 926937 h 1777040"/>
                <a:gd name="connsiteX14" fmla="*/ 846152 w 1777040"/>
                <a:gd name="connsiteY14" fmla="*/ 1219100 h 1777040"/>
                <a:gd name="connsiteX15" fmla="*/ 814851 w 1777040"/>
                <a:gd name="connsiteY15" fmla="*/ 1209777 h 1777040"/>
                <a:gd name="connsiteX16" fmla="*/ 721426 w 1777040"/>
                <a:gd name="connsiteY16" fmla="*/ 1089766 h 1777040"/>
                <a:gd name="connsiteX17" fmla="*/ 585984 w 1777040"/>
                <a:gd name="connsiteY17" fmla="*/ 1093287 h 1777040"/>
                <a:gd name="connsiteX18" fmla="*/ 755174 w 1777040"/>
                <a:gd name="connsiteY18" fmla="*/ 1310620 h 1777040"/>
                <a:gd name="connsiteX19" fmla="*/ 846152 w 1777040"/>
                <a:gd name="connsiteY19" fmla="*/ 1333664 h 1777040"/>
                <a:gd name="connsiteX20" fmla="*/ 846152 w 1777040"/>
                <a:gd name="connsiteY20" fmla="*/ 1380783 h 1777040"/>
                <a:gd name="connsiteX21" fmla="*/ 928114 w 1777040"/>
                <a:gd name="connsiteY21" fmla="*/ 1380783 h 1777040"/>
                <a:gd name="connsiteX22" fmla="*/ 928114 w 1777040"/>
                <a:gd name="connsiteY22" fmla="*/ 1333967 h 1777040"/>
                <a:gd name="connsiteX23" fmla="*/ 1066075 w 1777040"/>
                <a:gd name="connsiteY23" fmla="*/ 1288490 h 1777040"/>
                <a:gd name="connsiteX24" fmla="*/ 1188088 w 1777040"/>
                <a:gd name="connsiteY24" fmla="*/ 1050431 h 1777040"/>
                <a:gd name="connsiteX25" fmla="*/ 928114 w 1777040"/>
                <a:gd name="connsiteY25" fmla="*/ 830839 h 1777040"/>
                <a:gd name="connsiteX26" fmla="*/ 928114 w 1777040"/>
                <a:gd name="connsiteY26" fmla="*/ 557383 h 1777040"/>
                <a:gd name="connsiteX27" fmla="*/ 962033 w 1777040"/>
                <a:gd name="connsiteY27" fmla="*/ 567261 h 1777040"/>
                <a:gd name="connsiteX28" fmla="*/ 1055458 w 1777040"/>
                <a:gd name="connsiteY28" fmla="*/ 687272 h 1777040"/>
                <a:gd name="connsiteX29" fmla="*/ 1190900 w 1777040"/>
                <a:gd name="connsiteY29" fmla="*/ 683751 h 1777040"/>
                <a:gd name="connsiteX30" fmla="*/ 1021710 w 1777040"/>
                <a:gd name="connsiteY30" fmla="*/ 466419 h 1777040"/>
                <a:gd name="connsiteX31" fmla="*/ 928114 w 1777040"/>
                <a:gd name="connsiteY31" fmla="*/ 443048 h 1777040"/>
                <a:gd name="connsiteX32" fmla="*/ 928114 w 1777040"/>
                <a:gd name="connsiteY32" fmla="*/ 396255 h 1777040"/>
                <a:gd name="connsiteX33" fmla="*/ 888520 w 1777040"/>
                <a:gd name="connsiteY33" fmla="*/ 143844 h 1777040"/>
                <a:gd name="connsiteX34" fmla="*/ 1633196 w 1777040"/>
                <a:gd name="connsiteY34" fmla="*/ 888520 h 1777040"/>
                <a:gd name="connsiteX35" fmla="*/ 888520 w 1777040"/>
                <a:gd name="connsiteY35" fmla="*/ 1633196 h 1777040"/>
                <a:gd name="connsiteX36" fmla="*/ 143844 w 1777040"/>
                <a:gd name="connsiteY36" fmla="*/ 888520 h 1777040"/>
                <a:gd name="connsiteX37" fmla="*/ 888520 w 1777040"/>
                <a:gd name="connsiteY37" fmla="*/ 143844 h 1777040"/>
                <a:gd name="connsiteX38" fmla="*/ 888520 w 1777040"/>
                <a:gd name="connsiteY38" fmla="*/ 110563 h 1777040"/>
                <a:gd name="connsiteX39" fmla="*/ 110563 w 1777040"/>
                <a:gd name="connsiteY39" fmla="*/ 888520 h 1777040"/>
                <a:gd name="connsiteX40" fmla="*/ 888520 w 1777040"/>
                <a:gd name="connsiteY40" fmla="*/ 1666477 h 1777040"/>
                <a:gd name="connsiteX41" fmla="*/ 1666477 w 1777040"/>
                <a:gd name="connsiteY41" fmla="*/ 888520 h 1777040"/>
                <a:gd name="connsiteX42" fmla="*/ 888520 w 1777040"/>
                <a:gd name="connsiteY42" fmla="*/ 110563 h 1777040"/>
                <a:gd name="connsiteX43" fmla="*/ 888520 w 1777040"/>
                <a:gd name="connsiteY43" fmla="*/ 0 h 1777040"/>
                <a:gd name="connsiteX44" fmla="*/ 1777040 w 1777040"/>
                <a:gd name="connsiteY44" fmla="*/ 888520 h 1777040"/>
                <a:gd name="connsiteX45" fmla="*/ 888520 w 1777040"/>
                <a:gd name="connsiteY45" fmla="*/ 1777040 h 1777040"/>
                <a:gd name="connsiteX46" fmla="*/ 0 w 1777040"/>
                <a:gd name="connsiteY46" fmla="*/ 888520 h 1777040"/>
                <a:gd name="connsiteX47" fmla="*/ 888520 w 1777040"/>
                <a:gd name="connsiteY47" fmla="*/ 0 h 177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77040" h="1777040">
                  <a:moveTo>
                    <a:pt x="928114" y="948920"/>
                  </a:moveTo>
                  <a:cubicBezTo>
                    <a:pt x="988560" y="968367"/>
                    <a:pt x="1037299" y="998362"/>
                    <a:pt x="1053905" y="1066101"/>
                  </a:cubicBezTo>
                  <a:cubicBezTo>
                    <a:pt x="1062536" y="1116880"/>
                    <a:pt x="1036615" y="1167455"/>
                    <a:pt x="986530" y="1197557"/>
                  </a:cubicBezTo>
                  <a:cubicBezTo>
                    <a:pt x="968699" y="1208274"/>
                    <a:pt x="948844" y="1215772"/>
                    <a:pt x="928114" y="1219808"/>
                  </a:cubicBezTo>
                  <a:close/>
                  <a:moveTo>
                    <a:pt x="846152" y="557870"/>
                  </a:moveTo>
                  <a:lnTo>
                    <a:pt x="846152" y="814036"/>
                  </a:lnTo>
                  <a:cubicBezTo>
                    <a:pt x="782662" y="799543"/>
                    <a:pt x="733416" y="777195"/>
                    <a:pt x="722979" y="710937"/>
                  </a:cubicBezTo>
                  <a:cubicBezTo>
                    <a:pt x="714348" y="660159"/>
                    <a:pt x="740269" y="609583"/>
                    <a:pt x="790354" y="579481"/>
                  </a:cubicBezTo>
                  <a:cubicBezTo>
                    <a:pt x="807423" y="569222"/>
                    <a:pt x="826346" y="561914"/>
                    <a:pt x="846152" y="557870"/>
                  </a:cubicBezTo>
                  <a:close/>
                  <a:moveTo>
                    <a:pt x="846152" y="396255"/>
                  </a:moveTo>
                  <a:lnTo>
                    <a:pt x="846152" y="443331"/>
                  </a:lnTo>
                  <a:cubicBezTo>
                    <a:pt x="798092" y="448867"/>
                    <a:pt x="751536" y="464071"/>
                    <a:pt x="710810" y="488548"/>
                  </a:cubicBezTo>
                  <a:cubicBezTo>
                    <a:pt x="620690" y="542711"/>
                    <a:pt x="573770" y="633476"/>
                    <a:pt x="588788" y="724803"/>
                  </a:cubicBezTo>
                  <a:cubicBezTo>
                    <a:pt x="624762" y="872148"/>
                    <a:pt x="739108" y="901381"/>
                    <a:pt x="846152" y="926937"/>
                  </a:cubicBezTo>
                  <a:lnTo>
                    <a:pt x="846152" y="1219100"/>
                  </a:lnTo>
                  <a:cubicBezTo>
                    <a:pt x="835412" y="1217092"/>
                    <a:pt x="824958" y="1213886"/>
                    <a:pt x="814851" y="1209777"/>
                  </a:cubicBezTo>
                  <a:cubicBezTo>
                    <a:pt x="759309" y="1187194"/>
                    <a:pt x="723364" y="1141021"/>
                    <a:pt x="721426" y="1089766"/>
                  </a:cubicBezTo>
                  <a:lnTo>
                    <a:pt x="585984" y="1093287"/>
                  </a:lnTo>
                  <a:cubicBezTo>
                    <a:pt x="589495" y="1186106"/>
                    <a:pt x="654589" y="1269722"/>
                    <a:pt x="755174" y="1310620"/>
                  </a:cubicBezTo>
                  <a:cubicBezTo>
                    <a:pt x="784286" y="1322456"/>
                    <a:pt x="814992" y="1330154"/>
                    <a:pt x="846152" y="1333664"/>
                  </a:cubicBezTo>
                  <a:lnTo>
                    <a:pt x="846152" y="1380783"/>
                  </a:lnTo>
                  <a:lnTo>
                    <a:pt x="928114" y="1380783"/>
                  </a:lnTo>
                  <a:lnTo>
                    <a:pt x="928114" y="1333967"/>
                  </a:lnTo>
                  <a:cubicBezTo>
                    <a:pt x="977103" y="1328719"/>
                    <a:pt x="1024610" y="1313411"/>
                    <a:pt x="1066075" y="1288490"/>
                  </a:cubicBezTo>
                  <a:cubicBezTo>
                    <a:pt x="1156777" y="1233977"/>
                    <a:pt x="1203719" y="1142387"/>
                    <a:pt x="1188088" y="1050431"/>
                  </a:cubicBezTo>
                  <a:cubicBezTo>
                    <a:pt x="1143066" y="887876"/>
                    <a:pt x="1031137" y="851889"/>
                    <a:pt x="928114" y="830839"/>
                  </a:cubicBezTo>
                  <a:lnTo>
                    <a:pt x="928114" y="557383"/>
                  </a:lnTo>
                  <a:cubicBezTo>
                    <a:pt x="939752" y="559426"/>
                    <a:pt x="951096" y="562815"/>
                    <a:pt x="962033" y="567261"/>
                  </a:cubicBezTo>
                  <a:cubicBezTo>
                    <a:pt x="1017575" y="589845"/>
                    <a:pt x="1053520" y="636018"/>
                    <a:pt x="1055458" y="687272"/>
                  </a:cubicBezTo>
                  <a:lnTo>
                    <a:pt x="1190900" y="683751"/>
                  </a:lnTo>
                  <a:cubicBezTo>
                    <a:pt x="1187389" y="590932"/>
                    <a:pt x="1122295" y="507317"/>
                    <a:pt x="1021710" y="466419"/>
                  </a:cubicBezTo>
                  <a:cubicBezTo>
                    <a:pt x="991781" y="454250"/>
                    <a:pt x="960166" y="446455"/>
                    <a:pt x="928114" y="443048"/>
                  </a:cubicBezTo>
                  <a:lnTo>
                    <a:pt x="928114" y="396255"/>
                  </a:lnTo>
                  <a:close/>
                  <a:moveTo>
                    <a:pt x="888520" y="143844"/>
                  </a:moveTo>
                  <a:cubicBezTo>
                    <a:pt x="1299793" y="143844"/>
                    <a:pt x="1633196" y="477247"/>
                    <a:pt x="1633196" y="888520"/>
                  </a:cubicBezTo>
                  <a:cubicBezTo>
                    <a:pt x="1633196" y="1299793"/>
                    <a:pt x="1299793" y="1633196"/>
                    <a:pt x="888520" y="1633196"/>
                  </a:cubicBezTo>
                  <a:cubicBezTo>
                    <a:pt x="477247" y="1633196"/>
                    <a:pt x="143844" y="1299793"/>
                    <a:pt x="143844" y="888520"/>
                  </a:cubicBezTo>
                  <a:cubicBezTo>
                    <a:pt x="143844" y="477247"/>
                    <a:pt x="477247" y="143844"/>
                    <a:pt x="888520" y="143844"/>
                  </a:cubicBezTo>
                  <a:close/>
                  <a:moveTo>
                    <a:pt x="888520" y="110563"/>
                  </a:moveTo>
                  <a:cubicBezTo>
                    <a:pt x="458866" y="110563"/>
                    <a:pt x="110563" y="458866"/>
                    <a:pt x="110563" y="888520"/>
                  </a:cubicBezTo>
                  <a:cubicBezTo>
                    <a:pt x="110563" y="1318174"/>
                    <a:pt x="458866" y="1666477"/>
                    <a:pt x="888520" y="1666477"/>
                  </a:cubicBezTo>
                  <a:cubicBezTo>
                    <a:pt x="1318174" y="1666477"/>
                    <a:pt x="1666477" y="1318174"/>
                    <a:pt x="1666477" y="888520"/>
                  </a:cubicBezTo>
                  <a:cubicBezTo>
                    <a:pt x="1666477" y="458866"/>
                    <a:pt x="1318174" y="110563"/>
                    <a:pt x="888520" y="110563"/>
                  </a:cubicBezTo>
                  <a:close/>
                  <a:moveTo>
                    <a:pt x="888520" y="0"/>
                  </a:moveTo>
                  <a:cubicBezTo>
                    <a:pt x="1379236" y="0"/>
                    <a:pt x="1777040" y="397804"/>
                    <a:pt x="1777040" y="888520"/>
                  </a:cubicBezTo>
                  <a:cubicBezTo>
                    <a:pt x="1777040" y="1379236"/>
                    <a:pt x="1379236" y="1777040"/>
                    <a:pt x="888520" y="1777040"/>
                  </a:cubicBezTo>
                  <a:cubicBezTo>
                    <a:pt x="397804" y="1777040"/>
                    <a:pt x="0" y="1379236"/>
                    <a:pt x="0" y="888520"/>
                  </a:cubicBezTo>
                  <a:cubicBezTo>
                    <a:pt x="0" y="397804"/>
                    <a:pt x="397804" y="0"/>
                    <a:pt x="888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7" name="Group 98">
              <a:extLst>
                <a:ext uri="{FF2B5EF4-FFF2-40B4-BE49-F238E27FC236}">
                  <a16:creationId xmlns:a16="http://schemas.microsoft.com/office/drawing/2014/main" xmlns="" id="{FB9475CB-43DF-4CCE-9178-38C2EA46D150}"/>
                </a:ext>
              </a:extLst>
            </p:cNvPr>
            <p:cNvGrpSpPr/>
            <p:nvPr/>
          </p:nvGrpSpPr>
          <p:grpSpPr>
            <a:xfrm flipH="1">
              <a:off x="905250" y="1546324"/>
              <a:ext cx="3963647" cy="4848406"/>
              <a:chOff x="6446339" y="1280897"/>
              <a:chExt cx="4320717" cy="5285178"/>
            </a:xfrm>
          </p:grpSpPr>
          <p:sp>
            <p:nvSpPr>
              <p:cNvPr id="19" name="Freeform: Shape 99">
                <a:extLst>
                  <a:ext uri="{FF2B5EF4-FFF2-40B4-BE49-F238E27FC236}">
                    <a16:creationId xmlns:a16="http://schemas.microsoft.com/office/drawing/2014/main" xmlns="" id="{9CE90431-3C2F-4311-90FA-DB612A2520A0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00">
                <a:extLst>
                  <a:ext uri="{FF2B5EF4-FFF2-40B4-BE49-F238E27FC236}">
                    <a16:creationId xmlns:a16="http://schemas.microsoft.com/office/drawing/2014/main" xmlns="" id="{9E11F344-273D-4F1C-81EC-405FFBFC786B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101">
                <a:extLst>
                  <a:ext uri="{FF2B5EF4-FFF2-40B4-BE49-F238E27FC236}">
                    <a16:creationId xmlns:a16="http://schemas.microsoft.com/office/drawing/2014/main" xmlns="" id="{34DE15CF-A2A1-4150-9C34-7207419DA349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102">
                <a:extLst>
                  <a:ext uri="{FF2B5EF4-FFF2-40B4-BE49-F238E27FC236}">
                    <a16:creationId xmlns:a16="http://schemas.microsoft.com/office/drawing/2014/main" xmlns="" id="{A343946D-EC85-4A7A-AF86-B043003413EA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103">
                <a:extLst>
                  <a:ext uri="{FF2B5EF4-FFF2-40B4-BE49-F238E27FC236}">
                    <a16:creationId xmlns:a16="http://schemas.microsoft.com/office/drawing/2014/main" xmlns="" id="{A036E67A-4ECA-474C-97F0-9D64D8E4DD4E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104">
                <a:extLst>
                  <a:ext uri="{FF2B5EF4-FFF2-40B4-BE49-F238E27FC236}">
                    <a16:creationId xmlns:a16="http://schemas.microsoft.com/office/drawing/2014/main" xmlns="" id="{68696DC3-2487-4EE8-A90E-AE8BBB7FDED1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105">
                <a:extLst>
                  <a:ext uri="{FF2B5EF4-FFF2-40B4-BE49-F238E27FC236}">
                    <a16:creationId xmlns:a16="http://schemas.microsoft.com/office/drawing/2014/main" xmlns="" id="{A30B10C8-E103-4F47-B282-A08C323DC5E5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" name="Group 106">
              <a:extLst>
                <a:ext uri="{FF2B5EF4-FFF2-40B4-BE49-F238E27FC236}">
                  <a16:creationId xmlns:a16="http://schemas.microsoft.com/office/drawing/2014/main" xmlns="" id="{6C049D52-A801-49FB-A70A-F253918802C3}"/>
                </a:ext>
              </a:extLst>
            </p:cNvPr>
            <p:cNvGrpSpPr/>
            <p:nvPr/>
          </p:nvGrpSpPr>
          <p:grpSpPr>
            <a:xfrm>
              <a:off x="1140776" y="1813883"/>
              <a:ext cx="3612757" cy="3161406"/>
              <a:chOff x="1150504" y="2211038"/>
              <a:chExt cx="3612757" cy="2580435"/>
            </a:xfrm>
          </p:grpSpPr>
          <p:sp>
            <p:nvSpPr>
              <p:cNvPr id="17" name="그림 개체 틀 2">
                <a:extLst>
                  <a:ext uri="{FF2B5EF4-FFF2-40B4-BE49-F238E27FC236}">
                    <a16:creationId xmlns:a16="http://schemas.microsoft.com/office/drawing/2014/main" xmlns="" id="{0677ADA6-EA98-4E45-A24D-E8273F5B5954}"/>
                  </a:ext>
                </a:extLst>
              </p:cNvPr>
              <p:cNvSpPr txBox="1">
                <a:spLocks/>
              </p:cNvSpPr>
              <p:nvPr/>
            </p:nvSpPr>
            <p:spPr>
              <a:xfrm flipH="1">
                <a:off x="1150905" y="2227389"/>
                <a:ext cx="3612356" cy="2564084"/>
              </a:xfrm>
              <a:custGeom>
                <a:avLst/>
                <a:gdLst>
                  <a:gd name="connsiteX0" fmla="*/ 0 w 4495800"/>
                  <a:gd name="connsiteY0" fmla="*/ 0 h 2593057"/>
                  <a:gd name="connsiteX1" fmla="*/ 4495800 w 4495800"/>
                  <a:gd name="connsiteY1" fmla="*/ 0 h 2593057"/>
                  <a:gd name="connsiteX2" fmla="*/ 4495800 w 4495800"/>
                  <a:gd name="connsiteY2" fmla="*/ 2593057 h 2593057"/>
                  <a:gd name="connsiteX3" fmla="*/ 0 w 4495800"/>
                  <a:gd name="connsiteY3" fmla="*/ 2593057 h 2593057"/>
                  <a:gd name="connsiteX4" fmla="*/ 0 w 4495800"/>
                  <a:gd name="connsiteY4" fmla="*/ 0 h 2593057"/>
                  <a:gd name="connsiteX0" fmla="*/ 0 w 4495800"/>
                  <a:gd name="connsiteY0" fmla="*/ 656948 h 3250005"/>
                  <a:gd name="connsiteX1" fmla="*/ 2951085 w 4495800"/>
                  <a:gd name="connsiteY1" fmla="*/ 0 h 3250005"/>
                  <a:gd name="connsiteX2" fmla="*/ 4495800 w 4495800"/>
                  <a:gd name="connsiteY2" fmla="*/ 3250005 h 3250005"/>
                  <a:gd name="connsiteX3" fmla="*/ 0 w 4495800"/>
                  <a:gd name="connsiteY3" fmla="*/ 3250005 h 3250005"/>
                  <a:gd name="connsiteX4" fmla="*/ 0 w 4495800"/>
                  <a:gd name="connsiteY4" fmla="*/ 656948 h 3250005"/>
                  <a:gd name="connsiteX0" fmla="*/ 106532 w 4602332"/>
                  <a:gd name="connsiteY0" fmla="*/ 656948 h 3250005"/>
                  <a:gd name="connsiteX1" fmla="*/ 3057617 w 4602332"/>
                  <a:gd name="connsiteY1" fmla="*/ 0 h 3250005"/>
                  <a:gd name="connsiteX2" fmla="*/ 4602332 w 4602332"/>
                  <a:gd name="connsiteY2" fmla="*/ 3250005 h 3250005"/>
                  <a:gd name="connsiteX3" fmla="*/ 0 w 4602332"/>
                  <a:gd name="connsiteY3" fmla="*/ 2584180 h 3250005"/>
                  <a:gd name="connsiteX4" fmla="*/ 106532 w 4602332"/>
                  <a:gd name="connsiteY4" fmla="*/ 656948 h 3250005"/>
                  <a:gd name="connsiteX0" fmla="*/ 106532 w 3057617"/>
                  <a:gd name="connsiteY0" fmla="*/ 656948 h 2584180"/>
                  <a:gd name="connsiteX1" fmla="*/ 3057617 w 3057617"/>
                  <a:gd name="connsiteY1" fmla="*/ 0 h 2584180"/>
                  <a:gd name="connsiteX2" fmla="*/ 2196483 w 3057617"/>
                  <a:gd name="connsiteY2" fmla="*/ 2122541 h 2584180"/>
                  <a:gd name="connsiteX3" fmla="*/ 0 w 3057617"/>
                  <a:gd name="connsiteY3" fmla="*/ 2584180 h 2584180"/>
                  <a:gd name="connsiteX4" fmla="*/ 106532 w 3057617"/>
                  <a:gd name="connsiteY4" fmla="*/ 656948 h 2584180"/>
                  <a:gd name="connsiteX0" fmla="*/ 106532 w 3057617"/>
                  <a:gd name="connsiteY0" fmla="*/ 656948 h 2681834"/>
                  <a:gd name="connsiteX1" fmla="*/ 3057617 w 3057617"/>
                  <a:gd name="connsiteY1" fmla="*/ 0 h 2681834"/>
                  <a:gd name="connsiteX2" fmla="*/ 2897819 w 3057617"/>
                  <a:gd name="connsiteY2" fmla="*/ 2681834 h 2681834"/>
                  <a:gd name="connsiteX3" fmla="*/ 0 w 3057617"/>
                  <a:gd name="connsiteY3" fmla="*/ 2584180 h 2681834"/>
                  <a:gd name="connsiteX4" fmla="*/ 106532 w 3057617"/>
                  <a:gd name="connsiteY4" fmla="*/ 656948 h 2681834"/>
                  <a:gd name="connsiteX0" fmla="*/ 0 w 2951085"/>
                  <a:gd name="connsiteY0" fmla="*/ 656948 h 2681834"/>
                  <a:gd name="connsiteX1" fmla="*/ 2951085 w 2951085"/>
                  <a:gd name="connsiteY1" fmla="*/ 0 h 2681834"/>
                  <a:gd name="connsiteX2" fmla="*/ 2791287 w 2951085"/>
                  <a:gd name="connsiteY2" fmla="*/ 2681834 h 2681834"/>
                  <a:gd name="connsiteX3" fmla="*/ 594804 w 2951085"/>
                  <a:gd name="connsiteY3" fmla="*/ 2335605 h 2681834"/>
                  <a:gd name="connsiteX4" fmla="*/ 0 w 2951085"/>
                  <a:gd name="connsiteY4" fmla="*/ 656948 h 2681834"/>
                  <a:gd name="connsiteX0" fmla="*/ 115409 w 3066494"/>
                  <a:gd name="connsiteY0" fmla="*/ 656948 h 2681834"/>
                  <a:gd name="connsiteX1" fmla="*/ 3066494 w 3066494"/>
                  <a:gd name="connsiteY1" fmla="*/ 0 h 2681834"/>
                  <a:gd name="connsiteX2" fmla="*/ 2906696 w 3066494"/>
                  <a:gd name="connsiteY2" fmla="*/ 2681834 h 2681834"/>
                  <a:gd name="connsiteX3" fmla="*/ 0 w 3066494"/>
                  <a:gd name="connsiteY3" fmla="*/ 2557547 h 2681834"/>
                  <a:gd name="connsiteX4" fmla="*/ 115409 w 3066494"/>
                  <a:gd name="connsiteY4" fmla="*/ 656948 h 2681834"/>
                  <a:gd name="connsiteX0" fmla="*/ 115409 w 2906696"/>
                  <a:gd name="connsiteY0" fmla="*/ 292964 h 2317850"/>
                  <a:gd name="connsiteX1" fmla="*/ 2853430 w 2906696"/>
                  <a:gd name="connsiteY1" fmla="*/ 0 h 2317850"/>
                  <a:gd name="connsiteX2" fmla="*/ 2906696 w 2906696"/>
                  <a:gd name="connsiteY2" fmla="*/ 2317850 h 2317850"/>
                  <a:gd name="connsiteX3" fmla="*/ 0 w 2906696"/>
                  <a:gd name="connsiteY3" fmla="*/ 2193563 h 2317850"/>
                  <a:gd name="connsiteX4" fmla="*/ 115409 w 2906696"/>
                  <a:gd name="connsiteY4" fmla="*/ 292964 h 2317850"/>
                  <a:gd name="connsiteX0" fmla="*/ 115409 w 3057617"/>
                  <a:gd name="connsiteY0" fmla="*/ 648071 h 2672957"/>
                  <a:gd name="connsiteX1" fmla="*/ 3057617 w 3057617"/>
                  <a:gd name="connsiteY1" fmla="*/ 0 h 2672957"/>
                  <a:gd name="connsiteX2" fmla="*/ 2906696 w 3057617"/>
                  <a:gd name="connsiteY2" fmla="*/ 2672957 h 2672957"/>
                  <a:gd name="connsiteX3" fmla="*/ 0 w 3057617"/>
                  <a:gd name="connsiteY3" fmla="*/ 2548670 h 2672957"/>
                  <a:gd name="connsiteX4" fmla="*/ 115409 w 3057617"/>
                  <a:gd name="connsiteY4" fmla="*/ 648071 h 2672957"/>
                  <a:gd name="connsiteX0" fmla="*/ 115409 w 2971257"/>
                  <a:gd name="connsiteY0" fmla="*/ 510911 h 2535797"/>
                  <a:gd name="connsiteX1" fmla="*/ 2971257 w 2971257"/>
                  <a:gd name="connsiteY1" fmla="*/ 0 h 2535797"/>
                  <a:gd name="connsiteX2" fmla="*/ 2906696 w 2971257"/>
                  <a:gd name="connsiteY2" fmla="*/ 2535797 h 2535797"/>
                  <a:gd name="connsiteX3" fmla="*/ 0 w 2971257"/>
                  <a:gd name="connsiteY3" fmla="*/ 2411510 h 2535797"/>
                  <a:gd name="connsiteX4" fmla="*/ 115409 w 2971257"/>
                  <a:gd name="connsiteY4" fmla="*/ 510911 h 2535797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0669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115409 w 3077937"/>
                  <a:gd name="connsiteY0" fmla="*/ 668391 h 2568990"/>
                  <a:gd name="connsiteX1" fmla="*/ 3077937 w 3077937"/>
                  <a:gd name="connsiteY1" fmla="*/ 0 h 2568990"/>
                  <a:gd name="connsiteX2" fmla="*/ 2769536 w 3077937"/>
                  <a:gd name="connsiteY2" fmla="*/ 2535797 h 2568990"/>
                  <a:gd name="connsiteX3" fmla="*/ 0 w 3077937"/>
                  <a:gd name="connsiteY3" fmla="*/ 2568990 h 2568990"/>
                  <a:gd name="connsiteX4" fmla="*/ 115409 w 3077937"/>
                  <a:gd name="connsiteY4" fmla="*/ 668391 h 2568990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1685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0 w 2962528"/>
                  <a:gd name="connsiteY0" fmla="*/ 668391 h 2693277"/>
                  <a:gd name="connsiteX1" fmla="*/ 2962528 w 2962528"/>
                  <a:gd name="connsiteY1" fmla="*/ 0 h 2693277"/>
                  <a:gd name="connsiteX2" fmla="*/ 2801447 w 2962528"/>
                  <a:gd name="connsiteY2" fmla="*/ 2693277 h 2693277"/>
                  <a:gd name="connsiteX3" fmla="*/ 331631 w 2962528"/>
                  <a:gd name="connsiteY3" fmla="*/ 2289590 h 2693277"/>
                  <a:gd name="connsiteX4" fmla="*/ 0 w 2962528"/>
                  <a:gd name="connsiteY4" fmla="*/ 668391 h 2693277"/>
                  <a:gd name="connsiteX0" fmla="*/ 120489 w 3083017"/>
                  <a:gd name="connsiteY0" fmla="*/ 66839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20489 w 3083017"/>
                  <a:gd name="connsiteY4" fmla="*/ 668391 h 2693277"/>
                  <a:gd name="connsiteX0" fmla="*/ 262729 w 3083017"/>
                  <a:gd name="connsiteY0" fmla="*/ 84111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262729 w 3083017"/>
                  <a:gd name="connsiteY4" fmla="*/ 841111 h 2693277"/>
                  <a:gd name="connsiteX0" fmla="*/ 105249 w 3083017"/>
                  <a:gd name="connsiteY0" fmla="*/ 70903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05249 w 3083017"/>
                  <a:gd name="connsiteY4" fmla="*/ 709031 h 2693277"/>
                  <a:gd name="connsiteX0" fmla="*/ 97204 w 3083017"/>
                  <a:gd name="connsiteY0" fmla="*/ 660538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97204 w 3083017"/>
                  <a:gd name="connsiteY4" fmla="*/ 660538 h 2693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017" h="2693277">
                    <a:moveTo>
                      <a:pt x="97204" y="660538"/>
                    </a:moveTo>
                    <a:lnTo>
                      <a:pt x="3083017" y="0"/>
                    </a:lnTo>
                    <a:lnTo>
                      <a:pt x="2921936" y="2693277"/>
                    </a:lnTo>
                    <a:lnTo>
                      <a:pt x="0" y="2574070"/>
                    </a:lnTo>
                    <a:lnTo>
                      <a:pt x="97204" y="66053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noFill/>
              </a:ln>
              <a:effectLst/>
            </p:spPr>
            <p:txBody>
              <a:bodyPr vert="horz" lIns="91440" tIns="45720" rIns="91440" bIns="45720" rtlCol="0" anchor="ctr"/>
              <a:lstStyle>
                <a:defPPr>
                  <a:defRPr lang="ko-KR"/>
                </a:defPPr>
                <a:lvl1pPr marL="0" indent="0" algn="ctr" defTabSz="914400" rtl="0" eaLnBrk="1" latinLnBrk="1" hangingPunct="1">
                  <a:buFontTx/>
                  <a:buNone/>
                  <a:defRPr sz="1600" kern="120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>
                  <a:latin typeface="+mn-lt"/>
                </a:endParaRPr>
              </a:p>
            </p:txBody>
          </p:sp>
          <p:sp>
            <p:nvSpPr>
              <p:cNvPr id="18" name="Freeform 52">
                <a:extLst>
                  <a:ext uri="{FF2B5EF4-FFF2-40B4-BE49-F238E27FC236}">
                    <a16:creationId xmlns:a16="http://schemas.microsoft.com/office/drawing/2014/main" xmlns="" id="{32B89852-62D2-444F-9E78-600EB8F6C02D}"/>
                  </a:ext>
                </a:extLst>
              </p:cNvPr>
              <p:cNvSpPr/>
              <p:nvPr/>
            </p:nvSpPr>
            <p:spPr>
              <a:xfrm>
                <a:off x="1150504" y="2211038"/>
                <a:ext cx="1663354" cy="2567578"/>
              </a:xfrm>
              <a:custGeom>
                <a:avLst/>
                <a:gdLst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66977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50504"/>
                  <a:gd name="connsiteY0" fmla="*/ 286247 h 2631882"/>
                  <a:gd name="connsiteX1" fmla="*/ 1534602 w 1550504"/>
                  <a:gd name="connsiteY1" fmla="*/ 858741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  <a:gd name="connsiteX0" fmla="*/ 1391479 w 1550504"/>
                  <a:gd name="connsiteY0" fmla="*/ 286247 h 2631882"/>
                  <a:gd name="connsiteX1" fmla="*/ 1478943 w 1550504"/>
                  <a:gd name="connsiteY1" fmla="*/ 906449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0504" h="2631882">
                    <a:moveTo>
                      <a:pt x="1391479" y="286247"/>
                    </a:moveTo>
                    <a:lnTo>
                      <a:pt x="1478943" y="906449"/>
                    </a:lnTo>
                    <a:cubicBezTo>
                      <a:pt x="1216550" y="1327869"/>
                      <a:pt x="1129087" y="1566406"/>
                      <a:pt x="1152940" y="1789043"/>
                    </a:cubicBezTo>
                    <a:cubicBezTo>
                      <a:pt x="1192696" y="2115047"/>
                      <a:pt x="1423283" y="2337684"/>
                      <a:pt x="1550504" y="2600077"/>
                    </a:cubicBezTo>
                    <a:lnTo>
                      <a:pt x="166977" y="2631882"/>
                    </a:lnTo>
                    <a:lnTo>
                      <a:pt x="0" y="0"/>
                    </a:lnTo>
                    <a:lnTo>
                      <a:pt x="1391479" y="286247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" name="Group 109">
              <a:extLst>
                <a:ext uri="{FF2B5EF4-FFF2-40B4-BE49-F238E27FC236}">
                  <a16:creationId xmlns:a16="http://schemas.microsoft.com/office/drawing/2014/main" xmlns="" id="{DBB68A94-BFDB-477B-AF56-48BBFBDAB685}"/>
                </a:ext>
              </a:extLst>
            </p:cNvPr>
            <p:cNvGrpSpPr/>
            <p:nvPr/>
          </p:nvGrpSpPr>
          <p:grpSpPr>
            <a:xfrm>
              <a:off x="5900784" y="1623722"/>
              <a:ext cx="874948" cy="1318331"/>
              <a:chOff x="5900784" y="1623722"/>
              <a:chExt cx="874948" cy="1318331"/>
            </a:xfrm>
          </p:grpSpPr>
          <p:grpSp>
            <p:nvGrpSpPr>
              <p:cNvPr id="11" name="그룹 80">
                <a:extLst>
                  <a:ext uri="{FF2B5EF4-FFF2-40B4-BE49-F238E27FC236}">
                    <a16:creationId xmlns:a16="http://schemas.microsoft.com/office/drawing/2014/main" xmlns="" id="{D8B30203-8B3E-450F-B63A-D8A2651AB557}"/>
                  </a:ext>
                </a:extLst>
              </p:cNvPr>
              <p:cNvGrpSpPr/>
              <p:nvPr/>
            </p:nvGrpSpPr>
            <p:grpSpPr>
              <a:xfrm rot="2891550">
                <a:off x="5679092" y="1845414"/>
                <a:ext cx="1318331" cy="874948"/>
                <a:chOff x="8890504" y="1819747"/>
                <a:chExt cx="2424749" cy="1609253"/>
              </a:xfrm>
            </p:grpSpPr>
            <p:sp>
              <p:nvSpPr>
                <p:cNvPr id="13" name="사각형: 둥근 모서리 76">
                  <a:extLst>
                    <a:ext uri="{FF2B5EF4-FFF2-40B4-BE49-F238E27FC236}">
                      <a16:creationId xmlns:a16="http://schemas.microsoft.com/office/drawing/2014/main" xmlns="" id="{5D31EED6-6155-43D2-87E5-85BB23E04032}"/>
                    </a:ext>
                  </a:extLst>
                </p:cNvPr>
                <p:cNvSpPr/>
                <p:nvPr/>
              </p:nvSpPr>
              <p:spPr>
                <a:xfrm>
                  <a:off x="8890504" y="1819747"/>
                  <a:ext cx="2338544" cy="1609253"/>
                </a:xfrm>
                <a:prstGeom prst="round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" name="사각형: 둥근 모서리 77">
                  <a:extLst>
                    <a:ext uri="{FF2B5EF4-FFF2-40B4-BE49-F238E27FC236}">
                      <a16:creationId xmlns:a16="http://schemas.microsoft.com/office/drawing/2014/main" xmlns="" id="{2C540925-E8BB-4DBF-9259-3DAD9A1109CC}"/>
                    </a:ext>
                  </a:extLst>
                </p:cNvPr>
                <p:cNvSpPr/>
                <p:nvPr/>
              </p:nvSpPr>
              <p:spPr>
                <a:xfrm>
                  <a:off x="9000521" y="1954285"/>
                  <a:ext cx="2118510" cy="1340176"/>
                </a:xfrm>
                <a:prstGeom prst="roundRect">
                  <a:avLst>
                    <a:gd name="adj" fmla="val 12614"/>
                  </a:avLst>
                </a:prstGeom>
                <a:noFill/>
                <a:ln w="25400"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5" name="사각형: 둥근 모서리 78">
                  <a:extLst>
                    <a:ext uri="{FF2B5EF4-FFF2-40B4-BE49-F238E27FC236}">
                      <a16:creationId xmlns:a16="http://schemas.microsoft.com/office/drawing/2014/main" xmlns="" id="{E25DE116-5EED-4E89-A61D-2E580ADA3573}"/>
                    </a:ext>
                  </a:extLst>
                </p:cNvPr>
                <p:cNvSpPr/>
                <p:nvPr/>
              </p:nvSpPr>
              <p:spPr>
                <a:xfrm>
                  <a:off x="10616628" y="2383996"/>
                  <a:ext cx="698625" cy="480754"/>
                </a:xfrm>
                <a:prstGeom prst="roundRect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6" name="타원 79">
                  <a:extLst>
                    <a:ext uri="{FF2B5EF4-FFF2-40B4-BE49-F238E27FC236}">
                      <a16:creationId xmlns:a16="http://schemas.microsoft.com/office/drawing/2014/main" xmlns="" id="{515D2BA8-BB04-4175-AF46-B783DBC6B728}"/>
                    </a:ext>
                  </a:extLst>
                </p:cNvPr>
                <p:cNvSpPr/>
                <p:nvPr/>
              </p:nvSpPr>
              <p:spPr>
                <a:xfrm>
                  <a:off x="10732612" y="2479518"/>
                  <a:ext cx="289711" cy="28971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2" name="Block Arc 11">
                <a:extLst>
                  <a:ext uri="{FF2B5EF4-FFF2-40B4-BE49-F238E27FC236}">
                    <a16:creationId xmlns:a16="http://schemas.microsoft.com/office/drawing/2014/main" xmlns="" id="{20C8F540-C0F0-48C2-9937-BE9DA50E5F7F}"/>
                  </a:ext>
                </a:extLst>
              </p:cNvPr>
              <p:cNvSpPr/>
              <p:nvPr/>
            </p:nvSpPr>
            <p:spPr>
              <a:xfrm rot="3051229">
                <a:off x="6195099" y="2046563"/>
                <a:ext cx="255069" cy="415030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" name="Freeform: Shape 116">
              <a:extLst>
                <a:ext uri="{FF2B5EF4-FFF2-40B4-BE49-F238E27FC236}">
                  <a16:creationId xmlns:a16="http://schemas.microsoft.com/office/drawing/2014/main" xmlns="" id="{DCD9CF65-A526-4681-B7D3-799E787F9652}"/>
                </a:ext>
              </a:extLst>
            </p:cNvPr>
            <p:cNvSpPr/>
            <p:nvPr/>
          </p:nvSpPr>
          <p:spPr>
            <a:xfrm rot="540399">
              <a:off x="2320835" y="2137361"/>
              <a:ext cx="3764110" cy="1735966"/>
            </a:xfrm>
            <a:custGeom>
              <a:avLst/>
              <a:gdLst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30395 w 3764110"/>
                <a:gd name="connsiteY9" fmla="*/ 157505 h 1735966"/>
                <a:gd name="connsiteX10" fmla="*/ 3621181 w 3764110"/>
                <a:gd name="connsiteY10" fmla="*/ 168670 h 1735966"/>
                <a:gd name="connsiteX11" fmla="*/ 3764110 w 3764110"/>
                <a:gd name="connsiteY11" fmla="*/ 286615 h 1735966"/>
                <a:gd name="connsiteX12" fmla="*/ 3584105 w 3764110"/>
                <a:gd name="connsiteY12" fmla="*/ 351930 h 1735966"/>
                <a:gd name="connsiteX13" fmla="*/ 3446794 w 3764110"/>
                <a:gd name="connsiteY13" fmla="*/ 425935 h 1735966"/>
                <a:gd name="connsiteX14" fmla="*/ 2996811 w 3764110"/>
                <a:gd name="connsiteY14" fmla="*/ 457973 h 1735966"/>
                <a:gd name="connsiteX15" fmla="*/ 759171 w 3764110"/>
                <a:gd name="connsiteY15" fmla="*/ 1735128 h 1735966"/>
                <a:gd name="connsiteX16" fmla="*/ 0 w 3764110"/>
                <a:gd name="connsiteY16" fmla="*/ 245778 h 1735966"/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21181 w 3764110"/>
                <a:gd name="connsiteY9" fmla="*/ 168670 h 1735966"/>
                <a:gd name="connsiteX10" fmla="*/ 3764110 w 3764110"/>
                <a:gd name="connsiteY10" fmla="*/ 286615 h 1735966"/>
                <a:gd name="connsiteX11" fmla="*/ 3584105 w 3764110"/>
                <a:gd name="connsiteY11" fmla="*/ 351930 h 1735966"/>
                <a:gd name="connsiteX12" fmla="*/ 3446794 w 3764110"/>
                <a:gd name="connsiteY12" fmla="*/ 425935 h 1735966"/>
                <a:gd name="connsiteX13" fmla="*/ 2996811 w 3764110"/>
                <a:gd name="connsiteY13" fmla="*/ 457973 h 1735966"/>
                <a:gd name="connsiteX14" fmla="*/ 759171 w 3764110"/>
                <a:gd name="connsiteY14" fmla="*/ 1735128 h 1735966"/>
                <a:gd name="connsiteX15" fmla="*/ 0 w 3764110"/>
                <a:gd name="connsiteY15" fmla="*/ 245778 h 173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64110" h="1735966">
                  <a:moveTo>
                    <a:pt x="0" y="245778"/>
                  </a:moveTo>
                  <a:lnTo>
                    <a:pt x="733542" y="312240"/>
                  </a:lnTo>
                  <a:cubicBezTo>
                    <a:pt x="779035" y="588907"/>
                    <a:pt x="952519" y="938740"/>
                    <a:pt x="972423" y="1083538"/>
                  </a:cubicBezTo>
                  <a:cubicBezTo>
                    <a:pt x="1379214" y="939589"/>
                    <a:pt x="2388342" y="400988"/>
                    <a:pt x="2790483" y="204333"/>
                  </a:cubicBezTo>
                  <a:cubicBezTo>
                    <a:pt x="3031839" y="18145"/>
                    <a:pt x="3233424" y="22200"/>
                    <a:pt x="3334086" y="43232"/>
                  </a:cubicBezTo>
                  <a:cubicBezTo>
                    <a:pt x="3402978" y="50993"/>
                    <a:pt x="3557256" y="-10235"/>
                    <a:pt x="3667534" y="1499"/>
                  </a:cubicBezTo>
                  <a:cubicBezTo>
                    <a:pt x="3721766" y="23868"/>
                    <a:pt x="3682520" y="103321"/>
                    <a:pt x="3613581" y="118893"/>
                  </a:cubicBezTo>
                  <a:cubicBezTo>
                    <a:pt x="3557113" y="143256"/>
                    <a:pt x="3476505" y="147712"/>
                    <a:pt x="3407968" y="162121"/>
                  </a:cubicBezTo>
                  <a:cubicBezTo>
                    <a:pt x="3456384" y="184421"/>
                    <a:pt x="3528797" y="170252"/>
                    <a:pt x="3598210" y="160642"/>
                  </a:cubicBezTo>
                  <a:lnTo>
                    <a:pt x="3621181" y="168670"/>
                  </a:lnTo>
                  <a:lnTo>
                    <a:pt x="3764110" y="286615"/>
                  </a:lnTo>
                  <a:lnTo>
                    <a:pt x="3584105" y="351930"/>
                  </a:lnTo>
                  <a:cubicBezTo>
                    <a:pt x="3548635" y="372321"/>
                    <a:pt x="3479764" y="415176"/>
                    <a:pt x="3446794" y="425935"/>
                  </a:cubicBezTo>
                  <a:cubicBezTo>
                    <a:pt x="3344998" y="448408"/>
                    <a:pt x="3146800" y="412535"/>
                    <a:pt x="2996811" y="457973"/>
                  </a:cubicBezTo>
                  <a:cubicBezTo>
                    <a:pt x="2548873" y="676172"/>
                    <a:pt x="1258639" y="1770494"/>
                    <a:pt x="759171" y="1735128"/>
                  </a:cubicBezTo>
                  <a:cubicBezTo>
                    <a:pt x="565824" y="1667901"/>
                    <a:pt x="167756" y="1150766"/>
                    <a:pt x="0" y="24577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 txBox="1">
            <a:spLocks noChangeArrowheads="1"/>
          </p:cNvSpPr>
          <p:nvPr/>
        </p:nvSpPr>
        <p:spPr>
          <a:xfrm>
            <a:off x="3555969" y="1306300"/>
            <a:ext cx="8200602" cy="3650343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1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Januari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</a:t>
            </a:r>
            <a:endParaRPr kumimoji="0" lang="en-US" sz="2400" b="0" i="1" u="none" strike="noStrike" kern="1200" cap="none" spc="0" normalizeH="0" baseline="0" noProof="0" dirty="0" smtClean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Rp5.000.000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Beban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ditangguhkan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926.500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Utang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Rp5.926.500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31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Desember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</a:t>
            </a:r>
            <a:endParaRPr kumimoji="0" lang="en-US" sz="2400" b="0" i="1" u="none" strike="noStrike" kern="1200" cap="none" spc="0" normalizeH="0" baseline="0" noProof="0" dirty="0" smtClean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Utang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Rp1.975.500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450.000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Rp1.975.000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Beban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ditangguhkan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450.000		</a:t>
            </a:r>
          </a:p>
        </p:txBody>
      </p:sp>
      <p:sp>
        <p:nvSpPr>
          <p:cNvPr id="3" name="Rectangle 15"/>
          <p:cNvSpPr txBox="1">
            <a:spLocks noChangeArrowheads="1"/>
          </p:cNvSpPr>
          <p:nvPr/>
        </p:nvSpPr>
        <p:spPr bwMode="auto">
          <a:xfrm>
            <a:off x="449944" y="198018"/>
            <a:ext cx="11292113" cy="788954"/>
          </a:xfrm>
          <a:prstGeom prst="rect">
            <a:avLst/>
          </a:prstGeom>
          <a:solidFill>
            <a:srgbClr val="336699"/>
          </a:solidFill>
          <a:ln w="12700" cap="flat" algn="ctr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lIns="0" tIns="44450" rIns="0" bIns="44450"/>
          <a:lstStyle/>
          <a:p>
            <a:pPr>
              <a:defRPr/>
            </a:pP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Jurnal</a:t>
            </a:r>
            <a:r>
              <a:rPr lang="en-US" sz="3000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Untuk</a:t>
            </a:r>
            <a:r>
              <a:rPr lang="en-US" sz="3000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Mencatat</a:t>
            </a:r>
            <a:r>
              <a:rPr lang="en-US" sz="3000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Pembelian</a:t>
            </a:r>
            <a:r>
              <a:rPr lang="en-US" sz="3000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Mesin</a:t>
            </a:r>
            <a:r>
              <a:rPr lang="en-US" sz="3000" kern="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dan</a:t>
            </a:r>
            <a:r>
              <a:rPr lang="en-US" sz="3000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3000" kern="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Angsurannya</a:t>
            </a:r>
            <a:endParaRPr lang="en-US" sz="3000" kern="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+mj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422C0D5C-8726-4DDC-8EDD-871B879C0345}"/>
              </a:ext>
            </a:extLst>
          </p:cNvPr>
          <p:cNvGrpSpPr/>
          <p:nvPr/>
        </p:nvGrpSpPr>
        <p:grpSpPr>
          <a:xfrm>
            <a:off x="92034" y="3476690"/>
            <a:ext cx="3188195" cy="2996682"/>
            <a:chOff x="905245" y="1517858"/>
            <a:chExt cx="6197174" cy="4876873"/>
          </a:xfrm>
        </p:grpSpPr>
        <p:sp>
          <p:nvSpPr>
            <p:cNvPr id="5" name="Freeform: Shape 97">
              <a:extLst>
                <a:ext uri="{FF2B5EF4-FFF2-40B4-BE49-F238E27FC236}">
                  <a16:creationId xmlns:a16="http://schemas.microsoft.com/office/drawing/2014/main" xmlns="" id="{EFD38C0E-7D70-4DB3-955F-FD59C841F21A}"/>
                </a:ext>
              </a:extLst>
            </p:cNvPr>
            <p:cNvSpPr/>
            <p:nvPr/>
          </p:nvSpPr>
          <p:spPr>
            <a:xfrm rot="19755947">
              <a:off x="6472655" y="1517858"/>
              <a:ext cx="629764" cy="629764"/>
            </a:xfrm>
            <a:custGeom>
              <a:avLst/>
              <a:gdLst>
                <a:gd name="connsiteX0" fmla="*/ 928114 w 1777040"/>
                <a:gd name="connsiteY0" fmla="*/ 948920 h 1777040"/>
                <a:gd name="connsiteX1" fmla="*/ 1053905 w 1777040"/>
                <a:gd name="connsiteY1" fmla="*/ 1066101 h 1777040"/>
                <a:gd name="connsiteX2" fmla="*/ 986530 w 1777040"/>
                <a:gd name="connsiteY2" fmla="*/ 1197557 h 1777040"/>
                <a:gd name="connsiteX3" fmla="*/ 928114 w 1777040"/>
                <a:gd name="connsiteY3" fmla="*/ 1219808 h 1777040"/>
                <a:gd name="connsiteX4" fmla="*/ 846152 w 1777040"/>
                <a:gd name="connsiteY4" fmla="*/ 557870 h 1777040"/>
                <a:gd name="connsiteX5" fmla="*/ 846152 w 1777040"/>
                <a:gd name="connsiteY5" fmla="*/ 814036 h 1777040"/>
                <a:gd name="connsiteX6" fmla="*/ 722979 w 1777040"/>
                <a:gd name="connsiteY6" fmla="*/ 710937 h 1777040"/>
                <a:gd name="connsiteX7" fmla="*/ 790354 w 1777040"/>
                <a:gd name="connsiteY7" fmla="*/ 579481 h 1777040"/>
                <a:gd name="connsiteX8" fmla="*/ 846152 w 1777040"/>
                <a:gd name="connsiteY8" fmla="*/ 557870 h 1777040"/>
                <a:gd name="connsiteX9" fmla="*/ 846152 w 1777040"/>
                <a:gd name="connsiteY9" fmla="*/ 396255 h 1777040"/>
                <a:gd name="connsiteX10" fmla="*/ 846152 w 1777040"/>
                <a:gd name="connsiteY10" fmla="*/ 443331 h 1777040"/>
                <a:gd name="connsiteX11" fmla="*/ 710810 w 1777040"/>
                <a:gd name="connsiteY11" fmla="*/ 488548 h 1777040"/>
                <a:gd name="connsiteX12" fmla="*/ 588788 w 1777040"/>
                <a:gd name="connsiteY12" fmla="*/ 724803 h 1777040"/>
                <a:gd name="connsiteX13" fmla="*/ 846152 w 1777040"/>
                <a:gd name="connsiteY13" fmla="*/ 926937 h 1777040"/>
                <a:gd name="connsiteX14" fmla="*/ 846152 w 1777040"/>
                <a:gd name="connsiteY14" fmla="*/ 1219100 h 1777040"/>
                <a:gd name="connsiteX15" fmla="*/ 814851 w 1777040"/>
                <a:gd name="connsiteY15" fmla="*/ 1209777 h 1777040"/>
                <a:gd name="connsiteX16" fmla="*/ 721426 w 1777040"/>
                <a:gd name="connsiteY16" fmla="*/ 1089766 h 1777040"/>
                <a:gd name="connsiteX17" fmla="*/ 585984 w 1777040"/>
                <a:gd name="connsiteY17" fmla="*/ 1093287 h 1777040"/>
                <a:gd name="connsiteX18" fmla="*/ 755174 w 1777040"/>
                <a:gd name="connsiteY18" fmla="*/ 1310620 h 1777040"/>
                <a:gd name="connsiteX19" fmla="*/ 846152 w 1777040"/>
                <a:gd name="connsiteY19" fmla="*/ 1333664 h 1777040"/>
                <a:gd name="connsiteX20" fmla="*/ 846152 w 1777040"/>
                <a:gd name="connsiteY20" fmla="*/ 1380783 h 1777040"/>
                <a:gd name="connsiteX21" fmla="*/ 928114 w 1777040"/>
                <a:gd name="connsiteY21" fmla="*/ 1380783 h 1777040"/>
                <a:gd name="connsiteX22" fmla="*/ 928114 w 1777040"/>
                <a:gd name="connsiteY22" fmla="*/ 1333967 h 1777040"/>
                <a:gd name="connsiteX23" fmla="*/ 1066075 w 1777040"/>
                <a:gd name="connsiteY23" fmla="*/ 1288490 h 1777040"/>
                <a:gd name="connsiteX24" fmla="*/ 1188088 w 1777040"/>
                <a:gd name="connsiteY24" fmla="*/ 1050431 h 1777040"/>
                <a:gd name="connsiteX25" fmla="*/ 928114 w 1777040"/>
                <a:gd name="connsiteY25" fmla="*/ 830839 h 1777040"/>
                <a:gd name="connsiteX26" fmla="*/ 928114 w 1777040"/>
                <a:gd name="connsiteY26" fmla="*/ 557383 h 1777040"/>
                <a:gd name="connsiteX27" fmla="*/ 962033 w 1777040"/>
                <a:gd name="connsiteY27" fmla="*/ 567261 h 1777040"/>
                <a:gd name="connsiteX28" fmla="*/ 1055458 w 1777040"/>
                <a:gd name="connsiteY28" fmla="*/ 687272 h 1777040"/>
                <a:gd name="connsiteX29" fmla="*/ 1190900 w 1777040"/>
                <a:gd name="connsiteY29" fmla="*/ 683751 h 1777040"/>
                <a:gd name="connsiteX30" fmla="*/ 1021710 w 1777040"/>
                <a:gd name="connsiteY30" fmla="*/ 466419 h 1777040"/>
                <a:gd name="connsiteX31" fmla="*/ 928114 w 1777040"/>
                <a:gd name="connsiteY31" fmla="*/ 443048 h 1777040"/>
                <a:gd name="connsiteX32" fmla="*/ 928114 w 1777040"/>
                <a:gd name="connsiteY32" fmla="*/ 396255 h 1777040"/>
                <a:gd name="connsiteX33" fmla="*/ 888520 w 1777040"/>
                <a:gd name="connsiteY33" fmla="*/ 143844 h 1777040"/>
                <a:gd name="connsiteX34" fmla="*/ 1633196 w 1777040"/>
                <a:gd name="connsiteY34" fmla="*/ 888520 h 1777040"/>
                <a:gd name="connsiteX35" fmla="*/ 888520 w 1777040"/>
                <a:gd name="connsiteY35" fmla="*/ 1633196 h 1777040"/>
                <a:gd name="connsiteX36" fmla="*/ 143844 w 1777040"/>
                <a:gd name="connsiteY36" fmla="*/ 888520 h 1777040"/>
                <a:gd name="connsiteX37" fmla="*/ 888520 w 1777040"/>
                <a:gd name="connsiteY37" fmla="*/ 143844 h 1777040"/>
                <a:gd name="connsiteX38" fmla="*/ 888520 w 1777040"/>
                <a:gd name="connsiteY38" fmla="*/ 110563 h 1777040"/>
                <a:gd name="connsiteX39" fmla="*/ 110563 w 1777040"/>
                <a:gd name="connsiteY39" fmla="*/ 888520 h 1777040"/>
                <a:gd name="connsiteX40" fmla="*/ 888520 w 1777040"/>
                <a:gd name="connsiteY40" fmla="*/ 1666477 h 1777040"/>
                <a:gd name="connsiteX41" fmla="*/ 1666477 w 1777040"/>
                <a:gd name="connsiteY41" fmla="*/ 888520 h 1777040"/>
                <a:gd name="connsiteX42" fmla="*/ 888520 w 1777040"/>
                <a:gd name="connsiteY42" fmla="*/ 110563 h 1777040"/>
                <a:gd name="connsiteX43" fmla="*/ 888520 w 1777040"/>
                <a:gd name="connsiteY43" fmla="*/ 0 h 1777040"/>
                <a:gd name="connsiteX44" fmla="*/ 1777040 w 1777040"/>
                <a:gd name="connsiteY44" fmla="*/ 888520 h 1777040"/>
                <a:gd name="connsiteX45" fmla="*/ 888520 w 1777040"/>
                <a:gd name="connsiteY45" fmla="*/ 1777040 h 1777040"/>
                <a:gd name="connsiteX46" fmla="*/ 0 w 1777040"/>
                <a:gd name="connsiteY46" fmla="*/ 888520 h 1777040"/>
                <a:gd name="connsiteX47" fmla="*/ 888520 w 1777040"/>
                <a:gd name="connsiteY47" fmla="*/ 0 h 177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77040" h="1777040">
                  <a:moveTo>
                    <a:pt x="928114" y="948920"/>
                  </a:moveTo>
                  <a:cubicBezTo>
                    <a:pt x="988560" y="968367"/>
                    <a:pt x="1037299" y="998362"/>
                    <a:pt x="1053905" y="1066101"/>
                  </a:cubicBezTo>
                  <a:cubicBezTo>
                    <a:pt x="1062536" y="1116880"/>
                    <a:pt x="1036615" y="1167455"/>
                    <a:pt x="986530" y="1197557"/>
                  </a:cubicBezTo>
                  <a:cubicBezTo>
                    <a:pt x="968699" y="1208274"/>
                    <a:pt x="948844" y="1215772"/>
                    <a:pt x="928114" y="1219808"/>
                  </a:cubicBezTo>
                  <a:close/>
                  <a:moveTo>
                    <a:pt x="846152" y="557870"/>
                  </a:moveTo>
                  <a:lnTo>
                    <a:pt x="846152" y="814036"/>
                  </a:lnTo>
                  <a:cubicBezTo>
                    <a:pt x="782662" y="799543"/>
                    <a:pt x="733416" y="777195"/>
                    <a:pt x="722979" y="710937"/>
                  </a:cubicBezTo>
                  <a:cubicBezTo>
                    <a:pt x="714348" y="660159"/>
                    <a:pt x="740269" y="609583"/>
                    <a:pt x="790354" y="579481"/>
                  </a:cubicBezTo>
                  <a:cubicBezTo>
                    <a:pt x="807423" y="569222"/>
                    <a:pt x="826346" y="561914"/>
                    <a:pt x="846152" y="557870"/>
                  </a:cubicBezTo>
                  <a:close/>
                  <a:moveTo>
                    <a:pt x="846152" y="396255"/>
                  </a:moveTo>
                  <a:lnTo>
                    <a:pt x="846152" y="443331"/>
                  </a:lnTo>
                  <a:cubicBezTo>
                    <a:pt x="798092" y="448867"/>
                    <a:pt x="751536" y="464071"/>
                    <a:pt x="710810" y="488548"/>
                  </a:cubicBezTo>
                  <a:cubicBezTo>
                    <a:pt x="620690" y="542711"/>
                    <a:pt x="573770" y="633476"/>
                    <a:pt x="588788" y="724803"/>
                  </a:cubicBezTo>
                  <a:cubicBezTo>
                    <a:pt x="624762" y="872148"/>
                    <a:pt x="739108" y="901381"/>
                    <a:pt x="846152" y="926937"/>
                  </a:cubicBezTo>
                  <a:lnTo>
                    <a:pt x="846152" y="1219100"/>
                  </a:lnTo>
                  <a:cubicBezTo>
                    <a:pt x="835412" y="1217092"/>
                    <a:pt x="824958" y="1213886"/>
                    <a:pt x="814851" y="1209777"/>
                  </a:cubicBezTo>
                  <a:cubicBezTo>
                    <a:pt x="759309" y="1187194"/>
                    <a:pt x="723364" y="1141021"/>
                    <a:pt x="721426" y="1089766"/>
                  </a:cubicBezTo>
                  <a:lnTo>
                    <a:pt x="585984" y="1093287"/>
                  </a:lnTo>
                  <a:cubicBezTo>
                    <a:pt x="589495" y="1186106"/>
                    <a:pt x="654589" y="1269722"/>
                    <a:pt x="755174" y="1310620"/>
                  </a:cubicBezTo>
                  <a:cubicBezTo>
                    <a:pt x="784286" y="1322456"/>
                    <a:pt x="814992" y="1330154"/>
                    <a:pt x="846152" y="1333664"/>
                  </a:cubicBezTo>
                  <a:lnTo>
                    <a:pt x="846152" y="1380783"/>
                  </a:lnTo>
                  <a:lnTo>
                    <a:pt x="928114" y="1380783"/>
                  </a:lnTo>
                  <a:lnTo>
                    <a:pt x="928114" y="1333967"/>
                  </a:lnTo>
                  <a:cubicBezTo>
                    <a:pt x="977103" y="1328719"/>
                    <a:pt x="1024610" y="1313411"/>
                    <a:pt x="1066075" y="1288490"/>
                  </a:cubicBezTo>
                  <a:cubicBezTo>
                    <a:pt x="1156777" y="1233977"/>
                    <a:pt x="1203719" y="1142387"/>
                    <a:pt x="1188088" y="1050431"/>
                  </a:cubicBezTo>
                  <a:cubicBezTo>
                    <a:pt x="1143066" y="887876"/>
                    <a:pt x="1031137" y="851889"/>
                    <a:pt x="928114" y="830839"/>
                  </a:cubicBezTo>
                  <a:lnTo>
                    <a:pt x="928114" y="557383"/>
                  </a:lnTo>
                  <a:cubicBezTo>
                    <a:pt x="939752" y="559426"/>
                    <a:pt x="951096" y="562815"/>
                    <a:pt x="962033" y="567261"/>
                  </a:cubicBezTo>
                  <a:cubicBezTo>
                    <a:pt x="1017575" y="589845"/>
                    <a:pt x="1053520" y="636018"/>
                    <a:pt x="1055458" y="687272"/>
                  </a:cubicBezTo>
                  <a:lnTo>
                    <a:pt x="1190900" y="683751"/>
                  </a:lnTo>
                  <a:cubicBezTo>
                    <a:pt x="1187389" y="590932"/>
                    <a:pt x="1122295" y="507317"/>
                    <a:pt x="1021710" y="466419"/>
                  </a:cubicBezTo>
                  <a:cubicBezTo>
                    <a:pt x="991781" y="454250"/>
                    <a:pt x="960166" y="446455"/>
                    <a:pt x="928114" y="443048"/>
                  </a:cubicBezTo>
                  <a:lnTo>
                    <a:pt x="928114" y="396255"/>
                  </a:lnTo>
                  <a:close/>
                  <a:moveTo>
                    <a:pt x="888520" y="143844"/>
                  </a:moveTo>
                  <a:cubicBezTo>
                    <a:pt x="1299793" y="143844"/>
                    <a:pt x="1633196" y="477247"/>
                    <a:pt x="1633196" y="888520"/>
                  </a:cubicBezTo>
                  <a:cubicBezTo>
                    <a:pt x="1633196" y="1299793"/>
                    <a:pt x="1299793" y="1633196"/>
                    <a:pt x="888520" y="1633196"/>
                  </a:cubicBezTo>
                  <a:cubicBezTo>
                    <a:pt x="477247" y="1633196"/>
                    <a:pt x="143844" y="1299793"/>
                    <a:pt x="143844" y="888520"/>
                  </a:cubicBezTo>
                  <a:cubicBezTo>
                    <a:pt x="143844" y="477247"/>
                    <a:pt x="477247" y="143844"/>
                    <a:pt x="888520" y="143844"/>
                  </a:cubicBezTo>
                  <a:close/>
                  <a:moveTo>
                    <a:pt x="888520" y="110563"/>
                  </a:moveTo>
                  <a:cubicBezTo>
                    <a:pt x="458866" y="110563"/>
                    <a:pt x="110563" y="458866"/>
                    <a:pt x="110563" y="888520"/>
                  </a:cubicBezTo>
                  <a:cubicBezTo>
                    <a:pt x="110563" y="1318174"/>
                    <a:pt x="458866" y="1666477"/>
                    <a:pt x="888520" y="1666477"/>
                  </a:cubicBezTo>
                  <a:cubicBezTo>
                    <a:pt x="1318174" y="1666477"/>
                    <a:pt x="1666477" y="1318174"/>
                    <a:pt x="1666477" y="888520"/>
                  </a:cubicBezTo>
                  <a:cubicBezTo>
                    <a:pt x="1666477" y="458866"/>
                    <a:pt x="1318174" y="110563"/>
                    <a:pt x="888520" y="110563"/>
                  </a:cubicBezTo>
                  <a:close/>
                  <a:moveTo>
                    <a:pt x="888520" y="0"/>
                  </a:moveTo>
                  <a:cubicBezTo>
                    <a:pt x="1379236" y="0"/>
                    <a:pt x="1777040" y="397804"/>
                    <a:pt x="1777040" y="888520"/>
                  </a:cubicBezTo>
                  <a:cubicBezTo>
                    <a:pt x="1777040" y="1379236"/>
                    <a:pt x="1379236" y="1777040"/>
                    <a:pt x="888520" y="1777040"/>
                  </a:cubicBezTo>
                  <a:cubicBezTo>
                    <a:pt x="397804" y="1777040"/>
                    <a:pt x="0" y="1379236"/>
                    <a:pt x="0" y="888520"/>
                  </a:cubicBezTo>
                  <a:cubicBezTo>
                    <a:pt x="0" y="397804"/>
                    <a:pt x="397804" y="0"/>
                    <a:pt x="888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6" name="Group 98">
              <a:extLst>
                <a:ext uri="{FF2B5EF4-FFF2-40B4-BE49-F238E27FC236}">
                  <a16:creationId xmlns:a16="http://schemas.microsoft.com/office/drawing/2014/main" xmlns="" id="{FB9475CB-43DF-4CCE-9178-38C2EA46D150}"/>
                </a:ext>
              </a:extLst>
            </p:cNvPr>
            <p:cNvGrpSpPr/>
            <p:nvPr/>
          </p:nvGrpSpPr>
          <p:grpSpPr>
            <a:xfrm flipH="1">
              <a:off x="905250" y="1546324"/>
              <a:ext cx="3963647" cy="4848406"/>
              <a:chOff x="6446339" y="1280897"/>
              <a:chExt cx="4320717" cy="5285178"/>
            </a:xfrm>
          </p:grpSpPr>
          <p:sp>
            <p:nvSpPr>
              <p:cNvPr id="18" name="Freeform: Shape 99">
                <a:extLst>
                  <a:ext uri="{FF2B5EF4-FFF2-40B4-BE49-F238E27FC236}">
                    <a16:creationId xmlns:a16="http://schemas.microsoft.com/office/drawing/2014/main" xmlns="" id="{9CE90431-3C2F-4311-90FA-DB612A2520A0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00">
                <a:extLst>
                  <a:ext uri="{FF2B5EF4-FFF2-40B4-BE49-F238E27FC236}">
                    <a16:creationId xmlns:a16="http://schemas.microsoft.com/office/drawing/2014/main" xmlns="" id="{9E11F344-273D-4F1C-81EC-405FFBFC786B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01">
                <a:extLst>
                  <a:ext uri="{FF2B5EF4-FFF2-40B4-BE49-F238E27FC236}">
                    <a16:creationId xmlns:a16="http://schemas.microsoft.com/office/drawing/2014/main" xmlns="" id="{34DE15CF-A2A1-4150-9C34-7207419DA349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102">
                <a:extLst>
                  <a:ext uri="{FF2B5EF4-FFF2-40B4-BE49-F238E27FC236}">
                    <a16:creationId xmlns:a16="http://schemas.microsoft.com/office/drawing/2014/main" xmlns="" id="{A343946D-EC85-4A7A-AF86-B043003413EA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103">
                <a:extLst>
                  <a:ext uri="{FF2B5EF4-FFF2-40B4-BE49-F238E27FC236}">
                    <a16:creationId xmlns:a16="http://schemas.microsoft.com/office/drawing/2014/main" xmlns="" id="{A036E67A-4ECA-474C-97F0-9D64D8E4DD4E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104">
                <a:extLst>
                  <a:ext uri="{FF2B5EF4-FFF2-40B4-BE49-F238E27FC236}">
                    <a16:creationId xmlns:a16="http://schemas.microsoft.com/office/drawing/2014/main" xmlns="" id="{68696DC3-2487-4EE8-A90E-AE8BBB7FDED1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105">
                <a:extLst>
                  <a:ext uri="{FF2B5EF4-FFF2-40B4-BE49-F238E27FC236}">
                    <a16:creationId xmlns:a16="http://schemas.microsoft.com/office/drawing/2014/main" xmlns="" id="{A30B10C8-E103-4F47-B282-A08C323DC5E5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" name="Group 106">
              <a:extLst>
                <a:ext uri="{FF2B5EF4-FFF2-40B4-BE49-F238E27FC236}">
                  <a16:creationId xmlns:a16="http://schemas.microsoft.com/office/drawing/2014/main" xmlns="" id="{6C049D52-A801-49FB-A70A-F253918802C3}"/>
                </a:ext>
              </a:extLst>
            </p:cNvPr>
            <p:cNvGrpSpPr/>
            <p:nvPr/>
          </p:nvGrpSpPr>
          <p:grpSpPr>
            <a:xfrm>
              <a:off x="1140776" y="1813883"/>
              <a:ext cx="3612757" cy="3161406"/>
              <a:chOff x="1150504" y="2211038"/>
              <a:chExt cx="3612757" cy="2580435"/>
            </a:xfrm>
          </p:grpSpPr>
          <p:sp>
            <p:nvSpPr>
              <p:cNvPr id="16" name="그림 개체 틀 2">
                <a:extLst>
                  <a:ext uri="{FF2B5EF4-FFF2-40B4-BE49-F238E27FC236}">
                    <a16:creationId xmlns:a16="http://schemas.microsoft.com/office/drawing/2014/main" xmlns="" id="{0677ADA6-EA98-4E45-A24D-E8273F5B5954}"/>
                  </a:ext>
                </a:extLst>
              </p:cNvPr>
              <p:cNvSpPr txBox="1">
                <a:spLocks/>
              </p:cNvSpPr>
              <p:nvPr/>
            </p:nvSpPr>
            <p:spPr>
              <a:xfrm flipH="1">
                <a:off x="1150905" y="2227389"/>
                <a:ext cx="3612356" cy="2564084"/>
              </a:xfrm>
              <a:custGeom>
                <a:avLst/>
                <a:gdLst>
                  <a:gd name="connsiteX0" fmla="*/ 0 w 4495800"/>
                  <a:gd name="connsiteY0" fmla="*/ 0 h 2593057"/>
                  <a:gd name="connsiteX1" fmla="*/ 4495800 w 4495800"/>
                  <a:gd name="connsiteY1" fmla="*/ 0 h 2593057"/>
                  <a:gd name="connsiteX2" fmla="*/ 4495800 w 4495800"/>
                  <a:gd name="connsiteY2" fmla="*/ 2593057 h 2593057"/>
                  <a:gd name="connsiteX3" fmla="*/ 0 w 4495800"/>
                  <a:gd name="connsiteY3" fmla="*/ 2593057 h 2593057"/>
                  <a:gd name="connsiteX4" fmla="*/ 0 w 4495800"/>
                  <a:gd name="connsiteY4" fmla="*/ 0 h 2593057"/>
                  <a:gd name="connsiteX0" fmla="*/ 0 w 4495800"/>
                  <a:gd name="connsiteY0" fmla="*/ 656948 h 3250005"/>
                  <a:gd name="connsiteX1" fmla="*/ 2951085 w 4495800"/>
                  <a:gd name="connsiteY1" fmla="*/ 0 h 3250005"/>
                  <a:gd name="connsiteX2" fmla="*/ 4495800 w 4495800"/>
                  <a:gd name="connsiteY2" fmla="*/ 3250005 h 3250005"/>
                  <a:gd name="connsiteX3" fmla="*/ 0 w 4495800"/>
                  <a:gd name="connsiteY3" fmla="*/ 3250005 h 3250005"/>
                  <a:gd name="connsiteX4" fmla="*/ 0 w 4495800"/>
                  <a:gd name="connsiteY4" fmla="*/ 656948 h 3250005"/>
                  <a:gd name="connsiteX0" fmla="*/ 106532 w 4602332"/>
                  <a:gd name="connsiteY0" fmla="*/ 656948 h 3250005"/>
                  <a:gd name="connsiteX1" fmla="*/ 3057617 w 4602332"/>
                  <a:gd name="connsiteY1" fmla="*/ 0 h 3250005"/>
                  <a:gd name="connsiteX2" fmla="*/ 4602332 w 4602332"/>
                  <a:gd name="connsiteY2" fmla="*/ 3250005 h 3250005"/>
                  <a:gd name="connsiteX3" fmla="*/ 0 w 4602332"/>
                  <a:gd name="connsiteY3" fmla="*/ 2584180 h 3250005"/>
                  <a:gd name="connsiteX4" fmla="*/ 106532 w 4602332"/>
                  <a:gd name="connsiteY4" fmla="*/ 656948 h 3250005"/>
                  <a:gd name="connsiteX0" fmla="*/ 106532 w 3057617"/>
                  <a:gd name="connsiteY0" fmla="*/ 656948 h 2584180"/>
                  <a:gd name="connsiteX1" fmla="*/ 3057617 w 3057617"/>
                  <a:gd name="connsiteY1" fmla="*/ 0 h 2584180"/>
                  <a:gd name="connsiteX2" fmla="*/ 2196483 w 3057617"/>
                  <a:gd name="connsiteY2" fmla="*/ 2122541 h 2584180"/>
                  <a:gd name="connsiteX3" fmla="*/ 0 w 3057617"/>
                  <a:gd name="connsiteY3" fmla="*/ 2584180 h 2584180"/>
                  <a:gd name="connsiteX4" fmla="*/ 106532 w 3057617"/>
                  <a:gd name="connsiteY4" fmla="*/ 656948 h 2584180"/>
                  <a:gd name="connsiteX0" fmla="*/ 106532 w 3057617"/>
                  <a:gd name="connsiteY0" fmla="*/ 656948 h 2681834"/>
                  <a:gd name="connsiteX1" fmla="*/ 3057617 w 3057617"/>
                  <a:gd name="connsiteY1" fmla="*/ 0 h 2681834"/>
                  <a:gd name="connsiteX2" fmla="*/ 2897819 w 3057617"/>
                  <a:gd name="connsiteY2" fmla="*/ 2681834 h 2681834"/>
                  <a:gd name="connsiteX3" fmla="*/ 0 w 3057617"/>
                  <a:gd name="connsiteY3" fmla="*/ 2584180 h 2681834"/>
                  <a:gd name="connsiteX4" fmla="*/ 106532 w 3057617"/>
                  <a:gd name="connsiteY4" fmla="*/ 656948 h 2681834"/>
                  <a:gd name="connsiteX0" fmla="*/ 0 w 2951085"/>
                  <a:gd name="connsiteY0" fmla="*/ 656948 h 2681834"/>
                  <a:gd name="connsiteX1" fmla="*/ 2951085 w 2951085"/>
                  <a:gd name="connsiteY1" fmla="*/ 0 h 2681834"/>
                  <a:gd name="connsiteX2" fmla="*/ 2791287 w 2951085"/>
                  <a:gd name="connsiteY2" fmla="*/ 2681834 h 2681834"/>
                  <a:gd name="connsiteX3" fmla="*/ 594804 w 2951085"/>
                  <a:gd name="connsiteY3" fmla="*/ 2335605 h 2681834"/>
                  <a:gd name="connsiteX4" fmla="*/ 0 w 2951085"/>
                  <a:gd name="connsiteY4" fmla="*/ 656948 h 2681834"/>
                  <a:gd name="connsiteX0" fmla="*/ 115409 w 3066494"/>
                  <a:gd name="connsiteY0" fmla="*/ 656948 h 2681834"/>
                  <a:gd name="connsiteX1" fmla="*/ 3066494 w 3066494"/>
                  <a:gd name="connsiteY1" fmla="*/ 0 h 2681834"/>
                  <a:gd name="connsiteX2" fmla="*/ 2906696 w 3066494"/>
                  <a:gd name="connsiteY2" fmla="*/ 2681834 h 2681834"/>
                  <a:gd name="connsiteX3" fmla="*/ 0 w 3066494"/>
                  <a:gd name="connsiteY3" fmla="*/ 2557547 h 2681834"/>
                  <a:gd name="connsiteX4" fmla="*/ 115409 w 3066494"/>
                  <a:gd name="connsiteY4" fmla="*/ 656948 h 2681834"/>
                  <a:gd name="connsiteX0" fmla="*/ 115409 w 2906696"/>
                  <a:gd name="connsiteY0" fmla="*/ 292964 h 2317850"/>
                  <a:gd name="connsiteX1" fmla="*/ 2853430 w 2906696"/>
                  <a:gd name="connsiteY1" fmla="*/ 0 h 2317850"/>
                  <a:gd name="connsiteX2" fmla="*/ 2906696 w 2906696"/>
                  <a:gd name="connsiteY2" fmla="*/ 2317850 h 2317850"/>
                  <a:gd name="connsiteX3" fmla="*/ 0 w 2906696"/>
                  <a:gd name="connsiteY3" fmla="*/ 2193563 h 2317850"/>
                  <a:gd name="connsiteX4" fmla="*/ 115409 w 2906696"/>
                  <a:gd name="connsiteY4" fmla="*/ 292964 h 2317850"/>
                  <a:gd name="connsiteX0" fmla="*/ 115409 w 3057617"/>
                  <a:gd name="connsiteY0" fmla="*/ 648071 h 2672957"/>
                  <a:gd name="connsiteX1" fmla="*/ 3057617 w 3057617"/>
                  <a:gd name="connsiteY1" fmla="*/ 0 h 2672957"/>
                  <a:gd name="connsiteX2" fmla="*/ 2906696 w 3057617"/>
                  <a:gd name="connsiteY2" fmla="*/ 2672957 h 2672957"/>
                  <a:gd name="connsiteX3" fmla="*/ 0 w 3057617"/>
                  <a:gd name="connsiteY3" fmla="*/ 2548670 h 2672957"/>
                  <a:gd name="connsiteX4" fmla="*/ 115409 w 3057617"/>
                  <a:gd name="connsiteY4" fmla="*/ 648071 h 2672957"/>
                  <a:gd name="connsiteX0" fmla="*/ 115409 w 2971257"/>
                  <a:gd name="connsiteY0" fmla="*/ 510911 h 2535797"/>
                  <a:gd name="connsiteX1" fmla="*/ 2971257 w 2971257"/>
                  <a:gd name="connsiteY1" fmla="*/ 0 h 2535797"/>
                  <a:gd name="connsiteX2" fmla="*/ 2906696 w 2971257"/>
                  <a:gd name="connsiteY2" fmla="*/ 2535797 h 2535797"/>
                  <a:gd name="connsiteX3" fmla="*/ 0 w 2971257"/>
                  <a:gd name="connsiteY3" fmla="*/ 2411510 h 2535797"/>
                  <a:gd name="connsiteX4" fmla="*/ 115409 w 2971257"/>
                  <a:gd name="connsiteY4" fmla="*/ 510911 h 2535797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0669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115409 w 3077937"/>
                  <a:gd name="connsiteY0" fmla="*/ 668391 h 2568990"/>
                  <a:gd name="connsiteX1" fmla="*/ 3077937 w 3077937"/>
                  <a:gd name="connsiteY1" fmla="*/ 0 h 2568990"/>
                  <a:gd name="connsiteX2" fmla="*/ 2769536 w 3077937"/>
                  <a:gd name="connsiteY2" fmla="*/ 2535797 h 2568990"/>
                  <a:gd name="connsiteX3" fmla="*/ 0 w 3077937"/>
                  <a:gd name="connsiteY3" fmla="*/ 2568990 h 2568990"/>
                  <a:gd name="connsiteX4" fmla="*/ 115409 w 3077937"/>
                  <a:gd name="connsiteY4" fmla="*/ 668391 h 2568990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1685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0 w 2962528"/>
                  <a:gd name="connsiteY0" fmla="*/ 668391 h 2693277"/>
                  <a:gd name="connsiteX1" fmla="*/ 2962528 w 2962528"/>
                  <a:gd name="connsiteY1" fmla="*/ 0 h 2693277"/>
                  <a:gd name="connsiteX2" fmla="*/ 2801447 w 2962528"/>
                  <a:gd name="connsiteY2" fmla="*/ 2693277 h 2693277"/>
                  <a:gd name="connsiteX3" fmla="*/ 331631 w 2962528"/>
                  <a:gd name="connsiteY3" fmla="*/ 2289590 h 2693277"/>
                  <a:gd name="connsiteX4" fmla="*/ 0 w 2962528"/>
                  <a:gd name="connsiteY4" fmla="*/ 668391 h 2693277"/>
                  <a:gd name="connsiteX0" fmla="*/ 120489 w 3083017"/>
                  <a:gd name="connsiteY0" fmla="*/ 66839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20489 w 3083017"/>
                  <a:gd name="connsiteY4" fmla="*/ 668391 h 2693277"/>
                  <a:gd name="connsiteX0" fmla="*/ 262729 w 3083017"/>
                  <a:gd name="connsiteY0" fmla="*/ 84111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262729 w 3083017"/>
                  <a:gd name="connsiteY4" fmla="*/ 841111 h 2693277"/>
                  <a:gd name="connsiteX0" fmla="*/ 105249 w 3083017"/>
                  <a:gd name="connsiteY0" fmla="*/ 70903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05249 w 3083017"/>
                  <a:gd name="connsiteY4" fmla="*/ 709031 h 2693277"/>
                  <a:gd name="connsiteX0" fmla="*/ 97204 w 3083017"/>
                  <a:gd name="connsiteY0" fmla="*/ 660538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97204 w 3083017"/>
                  <a:gd name="connsiteY4" fmla="*/ 660538 h 2693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017" h="2693277">
                    <a:moveTo>
                      <a:pt x="97204" y="660538"/>
                    </a:moveTo>
                    <a:lnTo>
                      <a:pt x="3083017" y="0"/>
                    </a:lnTo>
                    <a:lnTo>
                      <a:pt x="2921936" y="2693277"/>
                    </a:lnTo>
                    <a:lnTo>
                      <a:pt x="0" y="2574070"/>
                    </a:lnTo>
                    <a:lnTo>
                      <a:pt x="97204" y="66053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noFill/>
              </a:ln>
              <a:effectLst/>
            </p:spPr>
            <p:txBody>
              <a:bodyPr vert="horz" lIns="91440" tIns="45720" rIns="91440" bIns="45720" rtlCol="0" anchor="ctr"/>
              <a:lstStyle>
                <a:defPPr>
                  <a:defRPr lang="ko-KR"/>
                </a:defPPr>
                <a:lvl1pPr marL="0" indent="0" algn="ctr" defTabSz="914400" rtl="0" eaLnBrk="1" latinLnBrk="1" hangingPunct="1">
                  <a:buFontTx/>
                  <a:buNone/>
                  <a:defRPr sz="1600" kern="120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>
                  <a:latin typeface="+mn-lt"/>
                </a:endParaRPr>
              </a:p>
            </p:txBody>
          </p:sp>
          <p:sp>
            <p:nvSpPr>
              <p:cNvPr id="17" name="Freeform 52">
                <a:extLst>
                  <a:ext uri="{FF2B5EF4-FFF2-40B4-BE49-F238E27FC236}">
                    <a16:creationId xmlns:a16="http://schemas.microsoft.com/office/drawing/2014/main" xmlns="" id="{32B89852-62D2-444F-9E78-600EB8F6C02D}"/>
                  </a:ext>
                </a:extLst>
              </p:cNvPr>
              <p:cNvSpPr/>
              <p:nvPr/>
            </p:nvSpPr>
            <p:spPr>
              <a:xfrm>
                <a:off x="1150504" y="2211038"/>
                <a:ext cx="1663354" cy="2567578"/>
              </a:xfrm>
              <a:custGeom>
                <a:avLst/>
                <a:gdLst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66977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50504"/>
                  <a:gd name="connsiteY0" fmla="*/ 286247 h 2631882"/>
                  <a:gd name="connsiteX1" fmla="*/ 1534602 w 1550504"/>
                  <a:gd name="connsiteY1" fmla="*/ 858741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  <a:gd name="connsiteX0" fmla="*/ 1391479 w 1550504"/>
                  <a:gd name="connsiteY0" fmla="*/ 286247 h 2631882"/>
                  <a:gd name="connsiteX1" fmla="*/ 1478943 w 1550504"/>
                  <a:gd name="connsiteY1" fmla="*/ 906449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0504" h="2631882">
                    <a:moveTo>
                      <a:pt x="1391479" y="286247"/>
                    </a:moveTo>
                    <a:lnTo>
                      <a:pt x="1478943" y="906449"/>
                    </a:lnTo>
                    <a:cubicBezTo>
                      <a:pt x="1216550" y="1327869"/>
                      <a:pt x="1129087" y="1566406"/>
                      <a:pt x="1152940" y="1789043"/>
                    </a:cubicBezTo>
                    <a:cubicBezTo>
                      <a:pt x="1192696" y="2115047"/>
                      <a:pt x="1423283" y="2337684"/>
                      <a:pt x="1550504" y="2600077"/>
                    </a:cubicBezTo>
                    <a:lnTo>
                      <a:pt x="166977" y="2631882"/>
                    </a:lnTo>
                    <a:lnTo>
                      <a:pt x="0" y="0"/>
                    </a:lnTo>
                    <a:lnTo>
                      <a:pt x="1391479" y="286247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Group 109">
              <a:extLst>
                <a:ext uri="{FF2B5EF4-FFF2-40B4-BE49-F238E27FC236}">
                  <a16:creationId xmlns:a16="http://schemas.microsoft.com/office/drawing/2014/main" xmlns="" id="{DBB68A94-BFDB-477B-AF56-48BBFBDAB685}"/>
                </a:ext>
              </a:extLst>
            </p:cNvPr>
            <p:cNvGrpSpPr/>
            <p:nvPr/>
          </p:nvGrpSpPr>
          <p:grpSpPr>
            <a:xfrm>
              <a:off x="5900784" y="1623722"/>
              <a:ext cx="874948" cy="1318331"/>
              <a:chOff x="5900784" y="1623722"/>
              <a:chExt cx="874948" cy="1318331"/>
            </a:xfrm>
          </p:grpSpPr>
          <p:grpSp>
            <p:nvGrpSpPr>
              <p:cNvPr id="10" name="그룹 80">
                <a:extLst>
                  <a:ext uri="{FF2B5EF4-FFF2-40B4-BE49-F238E27FC236}">
                    <a16:creationId xmlns:a16="http://schemas.microsoft.com/office/drawing/2014/main" xmlns="" id="{D8B30203-8B3E-450F-B63A-D8A2651AB557}"/>
                  </a:ext>
                </a:extLst>
              </p:cNvPr>
              <p:cNvGrpSpPr/>
              <p:nvPr/>
            </p:nvGrpSpPr>
            <p:grpSpPr>
              <a:xfrm rot="2891550">
                <a:off x="5679092" y="1845414"/>
                <a:ext cx="1318331" cy="874948"/>
                <a:chOff x="8890504" y="1819747"/>
                <a:chExt cx="2424749" cy="1609253"/>
              </a:xfrm>
            </p:grpSpPr>
            <p:sp>
              <p:nvSpPr>
                <p:cNvPr id="12" name="사각형: 둥근 모서리 76">
                  <a:extLst>
                    <a:ext uri="{FF2B5EF4-FFF2-40B4-BE49-F238E27FC236}">
                      <a16:creationId xmlns:a16="http://schemas.microsoft.com/office/drawing/2014/main" xmlns="" id="{5D31EED6-6155-43D2-87E5-85BB23E04032}"/>
                    </a:ext>
                  </a:extLst>
                </p:cNvPr>
                <p:cNvSpPr/>
                <p:nvPr/>
              </p:nvSpPr>
              <p:spPr>
                <a:xfrm>
                  <a:off x="8890504" y="1819747"/>
                  <a:ext cx="2338544" cy="1609253"/>
                </a:xfrm>
                <a:prstGeom prst="round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" name="사각형: 둥근 모서리 77">
                  <a:extLst>
                    <a:ext uri="{FF2B5EF4-FFF2-40B4-BE49-F238E27FC236}">
                      <a16:creationId xmlns:a16="http://schemas.microsoft.com/office/drawing/2014/main" xmlns="" id="{2C540925-E8BB-4DBF-9259-3DAD9A1109CC}"/>
                    </a:ext>
                  </a:extLst>
                </p:cNvPr>
                <p:cNvSpPr/>
                <p:nvPr/>
              </p:nvSpPr>
              <p:spPr>
                <a:xfrm>
                  <a:off x="9000521" y="1954285"/>
                  <a:ext cx="2118510" cy="1340176"/>
                </a:xfrm>
                <a:prstGeom prst="roundRect">
                  <a:avLst>
                    <a:gd name="adj" fmla="val 12614"/>
                  </a:avLst>
                </a:prstGeom>
                <a:noFill/>
                <a:ln w="25400"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" name="사각형: 둥근 모서리 78">
                  <a:extLst>
                    <a:ext uri="{FF2B5EF4-FFF2-40B4-BE49-F238E27FC236}">
                      <a16:creationId xmlns:a16="http://schemas.microsoft.com/office/drawing/2014/main" xmlns="" id="{E25DE116-5EED-4E89-A61D-2E580ADA3573}"/>
                    </a:ext>
                  </a:extLst>
                </p:cNvPr>
                <p:cNvSpPr/>
                <p:nvPr/>
              </p:nvSpPr>
              <p:spPr>
                <a:xfrm>
                  <a:off x="10616628" y="2383996"/>
                  <a:ext cx="698625" cy="480754"/>
                </a:xfrm>
                <a:prstGeom prst="roundRect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5" name="타원 79">
                  <a:extLst>
                    <a:ext uri="{FF2B5EF4-FFF2-40B4-BE49-F238E27FC236}">
                      <a16:creationId xmlns:a16="http://schemas.microsoft.com/office/drawing/2014/main" xmlns="" id="{515D2BA8-BB04-4175-AF46-B783DBC6B728}"/>
                    </a:ext>
                  </a:extLst>
                </p:cNvPr>
                <p:cNvSpPr/>
                <p:nvPr/>
              </p:nvSpPr>
              <p:spPr>
                <a:xfrm>
                  <a:off x="10732612" y="2479518"/>
                  <a:ext cx="289711" cy="28971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1" name="Block Arc 11">
                <a:extLst>
                  <a:ext uri="{FF2B5EF4-FFF2-40B4-BE49-F238E27FC236}">
                    <a16:creationId xmlns:a16="http://schemas.microsoft.com/office/drawing/2014/main" xmlns="" id="{20C8F540-C0F0-48C2-9937-BE9DA50E5F7F}"/>
                  </a:ext>
                </a:extLst>
              </p:cNvPr>
              <p:cNvSpPr/>
              <p:nvPr/>
            </p:nvSpPr>
            <p:spPr>
              <a:xfrm rot="3051229">
                <a:off x="6195099" y="2046563"/>
                <a:ext cx="255069" cy="415030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" name="Freeform: Shape 116">
              <a:extLst>
                <a:ext uri="{FF2B5EF4-FFF2-40B4-BE49-F238E27FC236}">
                  <a16:creationId xmlns:a16="http://schemas.microsoft.com/office/drawing/2014/main" xmlns="" id="{DCD9CF65-A526-4681-B7D3-799E787F9652}"/>
                </a:ext>
              </a:extLst>
            </p:cNvPr>
            <p:cNvSpPr/>
            <p:nvPr/>
          </p:nvSpPr>
          <p:spPr>
            <a:xfrm rot="540399">
              <a:off x="2320835" y="2137361"/>
              <a:ext cx="3764110" cy="1735966"/>
            </a:xfrm>
            <a:custGeom>
              <a:avLst/>
              <a:gdLst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30395 w 3764110"/>
                <a:gd name="connsiteY9" fmla="*/ 157505 h 1735966"/>
                <a:gd name="connsiteX10" fmla="*/ 3621181 w 3764110"/>
                <a:gd name="connsiteY10" fmla="*/ 168670 h 1735966"/>
                <a:gd name="connsiteX11" fmla="*/ 3764110 w 3764110"/>
                <a:gd name="connsiteY11" fmla="*/ 286615 h 1735966"/>
                <a:gd name="connsiteX12" fmla="*/ 3584105 w 3764110"/>
                <a:gd name="connsiteY12" fmla="*/ 351930 h 1735966"/>
                <a:gd name="connsiteX13" fmla="*/ 3446794 w 3764110"/>
                <a:gd name="connsiteY13" fmla="*/ 425935 h 1735966"/>
                <a:gd name="connsiteX14" fmla="*/ 2996811 w 3764110"/>
                <a:gd name="connsiteY14" fmla="*/ 457973 h 1735966"/>
                <a:gd name="connsiteX15" fmla="*/ 759171 w 3764110"/>
                <a:gd name="connsiteY15" fmla="*/ 1735128 h 1735966"/>
                <a:gd name="connsiteX16" fmla="*/ 0 w 3764110"/>
                <a:gd name="connsiteY16" fmla="*/ 245778 h 1735966"/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21181 w 3764110"/>
                <a:gd name="connsiteY9" fmla="*/ 168670 h 1735966"/>
                <a:gd name="connsiteX10" fmla="*/ 3764110 w 3764110"/>
                <a:gd name="connsiteY10" fmla="*/ 286615 h 1735966"/>
                <a:gd name="connsiteX11" fmla="*/ 3584105 w 3764110"/>
                <a:gd name="connsiteY11" fmla="*/ 351930 h 1735966"/>
                <a:gd name="connsiteX12" fmla="*/ 3446794 w 3764110"/>
                <a:gd name="connsiteY12" fmla="*/ 425935 h 1735966"/>
                <a:gd name="connsiteX13" fmla="*/ 2996811 w 3764110"/>
                <a:gd name="connsiteY13" fmla="*/ 457973 h 1735966"/>
                <a:gd name="connsiteX14" fmla="*/ 759171 w 3764110"/>
                <a:gd name="connsiteY14" fmla="*/ 1735128 h 1735966"/>
                <a:gd name="connsiteX15" fmla="*/ 0 w 3764110"/>
                <a:gd name="connsiteY15" fmla="*/ 245778 h 173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64110" h="1735966">
                  <a:moveTo>
                    <a:pt x="0" y="245778"/>
                  </a:moveTo>
                  <a:lnTo>
                    <a:pt x="733542" y="312240"/>
                  </a:lnTo>
                  <a:cubicBezTo>
                    <a:pt x="779035" y="588907"/>
                    <a:pt x="952519" y="938740"/>
                    <a:pt x="972423" y="1083538"/>
                  </a:cubicBezTo>
                  <a:cubicBezTo>
                    <a:pt x="1379214" y="939589"/>
                    <a:pt x="2388342" y="400988"/>
                    <a:pt x="2790483" y="204333"/>
                  </a:cubicBezTo>
                  <a:cubicBezTo>
                    <a:pt x="3031839" y="18145"/>
                    <a:pt x="3233424" y="22200"/>
                    <a:pt x="3334086" y="43232"/>
                  </a:cubicBezTo>
                  <a:cubicBezTo>
                    <a:pt x="3402978" y="50993"/>
                    <a:pt x="3557256" y="-10235"/>
                    <a:pt x="3667534" y="1499"/>
                  </a:cubicBezTo>
                  <a:cubicBezTo>
                    <a:pt x="3721766" y="23868"/>
                    <a:pt x="3682520" y="103321"/>
                    <a:pt x="3613581" y="118893"/>
                  </a:cubicBezTo>
                  <a:cubicBezTo>
                    <a:pt x="3557113" y="143256"/>
                    <a:pt x="3476505" y="147712"/>
                    <a:pt x="3407968" y="162121"/>
                  </a:cubicBezTo>
                  <a:cubicBezTo>
                    <a:pt x="3456384" y="184421"/>
                    <a:pt x="3528797" y="170252"/>
                    <a:pt x="3598210" y="160642"/>
                  </a:cubicBezTo>
                  <a:lnTo>
                    <a:pt x="3621181" y="168670"/>
                  </a:lnTo>
                  <a:lnTo>
                    <a:pt x="3764110" y="286615"/>
                  </a:lnTo>
                  <a:lnTo>
                    <a:pt x="3584105" y="351930"/>
                  </a:lnTo>
                  <a:cubicBezTo>
                    <a:pt x="3548635" y="372321"/>
                    <a:pt x="3479764" y="415176"/>
                    <a:pt x="3446794" y="425935"/>
                  </a:cubicBezTo>
                  <a:cubicBezTo>
                    <a:pt x="3344998" y="448408"/>
                    <a:pt x="3146800" y="412535"/>
                    <a:pt x="2996811" y="457973"/>
                  </a:cubicBezTo>
                  <a:cubicBezTo>
                    <a:pt x="2548873" y="676172"/>
                    <a:pt x="1258639" y="1770494"/>
                    <a:pt x="759171" y="1735128"/>
                  </a:cubicBezTo>
                  <a:cubicBezTo>
                    <a:pt x="565824" y="1667901"/>
                    <a:pt x="167756" y="1150766"/>
                    <a:pt x="0" y="24577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2F0169FE-9207-49B6-88E2-24A422BA7E35}"/>
              </a:ext>
            </a:extLst>
          </p:cNvPr>
          <p:cNvGrpSpPr/>
          <p:nvPr/>
        </p:nvGrpSpPr>
        <p:grpSpPr>
          <a:xfrm rot="10800000">
            <a:off x="3346450" y="349738"/>
            <a:ext cx="7600950" cy="1250874"/>
            <a:chOff x="2203174" y="4452730"/>
            <a:chExt cx="8540094" cy="1391478"/>
          </a:xfrm>
          <a:solidFill>
            <a:schemeClr val="accent2">
              <a:alpha val="70000"/>
            </a:schemeClr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54E8B188-D64E-49B7-AEA8-AAAE7DAC8102}"/>
                </a:ext>
              </a:extLst>
            </p:cNvPr>
            <p:cNvSpPr/>
            <p:nvPr/>
          </p:nvSpPr>
          <p:spPr>
            <a:xfrm>
              <a:off x="3266661" y="4452730"/>
              <a:ext cx="6450031" cy="1391478"/>
            </a:xfrm>
            <a:custGeom>
              <a:avLst/>
              <a:gdLst>
                <a:gd name="connsiteX0" fmla="*/ 0 w 7172739"/>
                <a:gd name="connsiteY0" fmla="*/ 0 h 1391478"/>
                <a:gd name="connsiteX1" fmla="*/ 6477000 w 7172739"/>
                <a:gd name="connsiteY1" fmla="*/ 0 h 1391478"/>
                <a:gd name="connsiteX2" fmla="*/ 7172739 w 7172739"/>
                <a:gd name="connsiteY2" fmla="*/ 695739 h 1391478"/>
                <a:gd name="connsiteX3" fmla="*/ 6477000 w 7172739"/>
                <a:gd name="connsiteY3" fmla="*/ 1391478 h 1391478"/>
                <a:gd name="connsiteX4" fmla="*/ 0 w 7172739"/>
                <a:gd name="connsiteY4" fmla="*/ 1391478 h 1391478"/>
                <a:gd name="connsiteX5" fmla="*/ 695739 w 7172739"/>
                <a:gd name="connsiteY5" fmla="*/ 695739 h 139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72739" h="1391478">
                  <a:moveTo>
                    <a:pt x="0" y="0"/>
                  </a:moveTo>
                  <a:lnTo>
                    <a:pt x="6477000" y="0"/>
                  </a:lnTo>
                  <a:lnTo>
                    <a:pt x="7172739" y="695739"/>
                  </a:lnTo>
                  <a:lnTo>
                    <a:pt x="6477000" y="1391478"/>
                  </a:lnTo>
                  <a:lnTo>
                    <a:pt x="0" y="1391478"/>
                  </a:lnTo>
                  <a:lnTo>
                    <a:pt x="695739" y="6957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Arrow: Chevron 14">
              <a:extLst>
                <a:ext uri="{FF2B5EF4-FFF2-40B4-BE49-F238E27FC236}">
                  <a16:creationId xmlns:a16="http://schemas.microsoft.com/office/drawing/2014/main" xmlns="" id="{64610898-C54C-4258-878C-B0CF860C4285}"/>
                </a:ext>
              </a:extLst>
            </p:cNvPr>
            <p:cNvSpPr/>
            <p:nvPr/>
          </p:nvSpPr>
          <p:spPr>
            <a:xfrm>
              <a:off x="9227060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6" name="Arrow: Chevron 15">
              <a:extLst>
                <a:ext uri="{FF2B5EF4-FFF2-40B4-BE49-F238E27FC236}">
                  <a16:creationId xmlns:a16="http://schemas.microsoft.com/office/drawing/2014/main" xmlns="" id="{6321F14D-7F7F-4069-8692-D98DDDD675CC}"/>
                </a:ext>
              </a:extLst>
            </p:cNvPr>
            <p:cNvSpPr/>
            <p:nvPr/>
          </p:nvSpPr>
          <p:spPr>
            <a:xfrm>
              <a:off x="9740348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7" name="Arrow: Chevron 16">
              <a:extLst>
                <a:ext uri="{FF2B5EF4-FFF2-40B4-BE49-F238E27FC236}">
                  <a16:creationId xmlns:a16="http://schemas.microsoft.com/office/drawing/2014/main" xmlns="" id="{2A85CE99-4132-43E5-B6E8-EA5DDE9223E8}"/>
                </a:ext>
              </a:extLst>
            </p:cNvPr>
            <p:cNvSpPr/>
            <p:nvPr/>
          </p:nvSpPr>
          <p:spPr>
            <a:xfrm>
              <a:off x="2203174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8" name="Arrow: Chevron 17">
              <a:extLst>
                <a:ext uri="{FF2B5EF4-FFF2-40B4-BE49-F238E27FC236}">
                  <a16:creationId xmlns:a16="http://schemas.microsoft.com/office/drawing/2014/main" xmlns="" id="{BD669EDF-8711-4A26-B9C2-77E7C372EAC4}"/>
                </a:ext>
              </a:extLst>
            </p:cNvPr>
            <p:cNvSpPr/>
            <p:nvPr/>
          </p:nvSpPr>
          <p:spPr>
            <a:xfrm>
              <a:off x="2716463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9C5785E5-E343-4372-801A-DBC1D253C837}"/>
              </a:ext>
            </a:extLst>
          </p:cNvPr>
          <p:cNvSpPr txBox="1"/>
          <p:nvPr/>
        </p:nvSpPr>
        <p:spPr>
          <a:xfrm>
            <a:off x="4432798" y="558930"/>
            <a:ext cx="5752602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 err="1" smtClean="0">
                <a:solidFill>
                  <a:schemeClr val="bg1"/>
                </a:solidFill>
                <a:latin typeface="+mj-lt"/>
                <a:cs typeface="Arial" pitchFamily="34" charset="0"/>
              </a:rPr>
              <a:t>Capaian</a:t>
            </a:r>
            <a:r>
              <a:rPr lang="en-US" altLang="ko-KR" sz="4000" b="1" dirty="0" smtClean="0">
                <a:solidFill>
                  <a:schemeClr val="bg1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ko-KR" sz="4000" b="1" dirty="0" err="1" smtClean="0">
                <a:solidFill>
                  <a:schemeClr val="bg1"/>
                </a:solidFill>
                <a:latin typeface="+mj-lt"/>
                <a:cs typeface="Arial" pitchFamily="34" charset="0"/>
              </a:rPr>
              <a:t>Pembelajaran</a:t>
            </a:r>
            <a:endParaRPr lang="ko-KR" altLang="en-US" sz="40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41CE6B9E-73E2-4B38-98C5-2C3C5D875F26}"/>
              </a:ext>
            </a:extLst>
          </p:cNvPr>
          <p:cNvSpPr txBox="1"/>
          <p:nvPr/>
        </p:nvSpPr>
        <p:spPr>
          <a:xfrm>
            <a:off x="3924798" y="1595021"/>
            <a:ext cx="7784602" cy="46166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 smtClean="0"/>
              <a:t>Mahasiswa</a:t>
            </a:r>
            <a:r>
              <a:rPr lang="en-US" sz="2800" dirty="0" smtClean="0"/>
              <a:t> </a:t>
            </a:r>
            <a:r>
              <a:rPr lang="en-US" sz="2800" dirty="0" err="1" smtClean="0"/>
              <a:t>mampu</a:t>
            </a:r>
            <a:r>
              <a:rPr lang="en-US" sz="2800" dirty="0" smtClean="0"/>
              <a:t> </a:t>
            </a:r>
            <a:r>
              <a:rPr lang="en-US" sz="2800" dirty="0" err="1" smtClean="0"/>
              <a:t>memahami</a:t>
            </a:r>
            <a:r>
              <a:rPr lang="en-US" sz="2800" dirty="0" smtClean="0"/>
              <a:t> </a:t>
            </a:r>
            <a:r>
              <a:rPr lang="en-US" sz="2800" dirty="0" err="1" smtClean="0"/>
              <a:t>penggunaan</a:t>
            </a:r>
            <a:r>
              <a:rPr lang="en-US" sz="2800" dirty="0" smtClean="0"/>
              <a:t> </a:t>
            </a:r>
            <a:r>
              <a:rPr lang="en-US" sz="2800" dirty="0" err="1" smtClean="0"/>
              <a:t>analisis</a:t>
            </a:r>
            <a:r>
              <a:rPr lang="en-US" sz="2800" dirty="0" smtClean="0"/>
              <a:t> </a:t>
            </a:r>
            <a:r>
              <a:rPr lang="en-US" sz="2800" dirty="0" err="1" smtClean="0"/>
              <a:t>biaya</a:t>
            </a:r>
            <a:r>
              <a:rPr lang="en-US" sz="2800" dirty="0" smtClean="0"/>
              <a:t> volume </a:t>
            </a:r>
            <a:r>
              <a:rPr lang="en-US" sz="2800" dirty="0" err="1" smtClean="0"/>
              <a:t>laba</a:t>
            </a:r>
            <a:r>
              <a:rPr lang="en-US" sz="2800" dirty="0" smtClean="0"/>
              <a:t> </a:t>
            </a:r>
            <a:r>
              <a:rPr lang="en-US" sz="2800" dirty="0" err="1" smtClean="0"/>
              <a:t>sebagai</a:t>
            </a:r>
            <a:r>
              <a:rPr lang="en-US" sz="2800" dirty="0" smtClean="0"/>
              <a:t> </a:t>
            </a:r>
            <a:r>
              <a:rPr lang="en-US" sz="2800" dirty="0" err="1" smtClean="0"/>
              <a:t>alat</a:t>
            </a:r>
            <a:r>
              <a:rPr lang="en-US" sz="2800" dirty="0" smtClean="0"/>
              <a:t> </a:t>
            </a:r>
            <a:r>
              <a:rPr lang="en-US" sz="2800" dirty="0" err="1" smtClean="0"/>
              <a:t>perencanaan</a:t>
            </a:r>
            <a:r>
              <a:rPr lang="en-US" sz="2800" dirty="0" smtClean="0"/>
              <a:t> </a:t>
            </a:r>
            <a:r>
              <a:rPr lang="en-US" sz="2800" dirty="0" err="1" smtClean="0"/>
              <a:t>manajerial</a:t>
            </a:r>
            <a:r>
              <a:rPr lang="en-US" sz="2800" dirty="0" smtClean="0"/>
              <a:t>, </a:t>
            </a:r>
            <a:r>
              <a:rPr lang="en-US" sz="2800" dirty="0" err="1" smtClean="0"/>
              <a:t>dan</a:t>
            </a:r>
            <a:r>
              <a:rPr lang="en-US" sz="2800" dirty="0" smtClean="0"/>
              <a:t> </a:t>
            </a:r>
            <a:r>
              <a:rPr lang="en-US" sz="2800" dirty="0" err="1" smtClean="0"/>
              <a:t>mahasiswa</a:t>
            </a:r>
            <a:r>
              <a:rPr lang="en-US" sz="2800" dirty="0" smtClean="0"/>
              <a:t> </a:t>
            </a:r>
            <a:r>
              <a:rPr lang="en-US" sz="2800" dirty="0" err="1" smtClean="0"/>
              <a:t>diharapkan</a:t>
            </a:r>
            <a:r>
              <a:rPr lang="en-US" sz="2800" dirty="0" smtClean="0"/>
              <a:t> </a:t>
            </a:r>
            <a:r>
              <a:rPr lang="en-US" sz="2800" dirty="0" err="1" smtClean="0"/>
              <a:t>mampu</a:t>
            </a:r>
            <a:r>
              <a:rPr lang="en-US" sz="2800" dirty="0" smtClean="0"/>
              <a:t> </a:t>
            </a:r>
            <a:r>
              <a:rPr lang="en-US" sz="2800" dirty="0" err="1" smtClean="0"/>
              <a:t>menggunakan</a:t>
            </a:r>
            <a:r>
              <a:rPr lang="en-US" sz="2800" dirty="0" smtClean="0"/>
              <a:t> </a:t>
            </a:r>
            <a:r>
              <a:rPr lang="en-US" sz="2800" dirty="0" err="1" smtClean="0"/>
              <a:t>teknik</a:t>
            </a:r>
            <a:r>
              <a:rPr lang="en-US" sz="2800" dirty="0" smtClean="0"/>
              <a:t> </a:t>
            </a:r>
            <a:r>
              <a:rPr lang="en-US" sz="2800" dirty="0" err="1" smtClean="0"/>
              <a:t>dan</a:t>
            </a:r>
            <a:r>
              <a:rPr lang="en-US" sz="2800" dirty="0" smtClean="0"/>
              <a:t> </a:t>
            </a:r>
            <a:r>
              <a:rPr lang="en-US" sz="2800" dirty="0" err="1" smtClean="0"/>
              <a:t>metode</a:t>
            </a:r>
            <a:r>
              <a:rPr lang="en-US" sz="2800" dirty="0" smtClean="0"/>
              <a:t> yang </a:t>
            </a:r>
            <a:r>
              <a:rPr lang="en-US" sz="2800" dirty="0" err="1" smtClean="0"/>
              <a:t>tepat</a:t>
            </a:r>
            <a:r>
              <a:rPr lang="en-US" sz="2800" dirty="0" smtClean="0"/>
              <a:t> </a:t>
            </a:r>
            <a:r>
              <a:rPr lang="en-US" sz="2800" dirty="0" err="1" smtClean="0"/>
              <a:t>untuk</a:t>
            </a:r>
            <a:r>
              <a:rPr lang="en-US" sz="2800" dirty="0" smtClean="0"/>
              <a:t> </a:t>
            </a:r>
            <a:r>
              <a:rPr lang="en-US" sz="2800" dirty="0" err="1" smtClean="0"/>
              <a:t>mendukung</a:t>
            </a:r>
            <a:r>
              <a:rPr lang="en-US" sz="2800" dirty="0" smtClean="0"/>
              <a:t> </a:t>
            </a:r>
            <a:r>
              <a:rPr lang="en-US" sz="2800" dirty="0" err="1" smtClean="0"/>
              <a:t>pengambilan</a:t>
            </a:r>
            <a:r>
              <a:rPr lang="en-US" sz="2800" dirty="0" smtClean="0"/>
              <a:t> </a:t>
            </a:r>
            <a:r>
              <a:rPr lang="en-US" sz="2800" dirty="0" err="1" smtClean="0"/>
              <a:t>keputusan</a:t>
            </a:r>
            <a:r>
              <a:rPr lang="en-US" sz="2800" dirty="0" smtClean="0"/>
              <a:t> </a:t>
            </a:r>
            <a:r>
              <a:rPr lang="en-US" sz="2800" dirty="0" err="1" smtClean="0"/>
              <a:t>manajemen</a:t>
            </a:r>
            <a:r>
              <a:rPr lang="en-US" sz="2800" dirty="0" smtClean="0"/>
              <a:t> yang </a:t>
            </a:r>
            <a:r>
              <a:rPr lang="en-US" sz="2800" dirty="0" err="1" smtClean="0"/>
              <a:t>terkait</a:t>
            </a:r>
            <a:r>
              <a:rPr lang="en-US" sz="2800" dirty="0" smtClean="0"/>
              <a:t> </a:t>
            </a:r>
            <a:r>
              <a:rPr lang="en-US" sz="2800" dirty="0" err="1" smtClean="0"/>
              <a:t>dengan</a:t>
            </a:r>
            <a:r>
              <a:rPr lang="en-US" sz="2800" dirty="0" smtClean="0"/>
              <a:t> </a:t>
            </a:r>
            <a:r>
              <a:rPr lang="en-US" sz="2800" dirty="0" err="1" smtClean="0"/>
              <a:t>titik</a:t>
            </a:r>
            <a:r>
              <a:rPr lang="en-US" sz="2800" dirty="0" smtClean="0"/>
              <a:t> </a:t>
            </a:r>
            <a:r>
              <a:rPr lang="en-US" sz="2800" dirty="0" err="1" smtClean="0"/>
              <a:t>impas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1163028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Ditukar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Dengan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Surat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Berharga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2627086" y="1295400"/>
            <a:ext cx="8955314" cy="4824413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diperoleh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cara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ditukar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saham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obligasi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perusahaan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saham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obligasi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digunakan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sebagai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penukar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Apabila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obligasi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itu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tidak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diketahui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ditentukan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saham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obligasi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perusahaan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rekening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modal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saham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utang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obligasi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nominalnya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selisih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nominal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rekening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agio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/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disagio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422C0D5C-8726-4DDC-8EDD-871B879C0345}"/>
              </a:ext>
            </a:extLst>
          </p:cNvPr>
          <p:cNvGrpSpPr/>
          <p:nvPr/>
        </p:nvGrpSpPr>
        <p:grpSpPr>
          <a:xfrm>
            <a:off x="92034" y="4005942"/>
            <a:ext cx="2607623" cy="2467429"/>
            <a:chOff x="905245" y="1517858"/>
            <a:chExt cx="6197174" cy="4876873"/>
          </a:xfrm>
        </p:grpSpPr>
        <p:sp>
          <p:nvSpPr>
            <p:cNvPr id="9" name="Freeform: Shape 97">
              <a:extLst>
                <a:ext uri="{FF2B5EF4-FFF2-40B4-BE49-F238E27FC236}">
                  <a16:creationId xmlns:a16="http://schemas.microsoft.com/office/drawing/2014/main" xmlns="" id="{EFD38C0E-7D70-4DB3-955F-FD59C841F21A}"/>
                </a:ext>
              </a:extLst>
            </p:cNvPr>
            <p:cNvSpPr/>
            <p:nvPr/>
          </p:nvSpPr>
          <p:spPr>
            <a:xfrm rot="19755947">
              <a:off x="6472655" y="1517858"/>
              <a:ext cx="629764" cy="629764"/>
            </a:xfrm>
            <a:custGeom>
              <a:avLst/>
              <a:gdLst>
                <a:gd name="connsiteX0" fmla="*/ 928114 w 1777040"/>
                <a:gd name="connsiteY0" fmla="*/ 948920 h 1777040"/>
                <a:gd name="connsiteX1" fmla="*/ 1053905 w 1777040"/>
                <a:gd name="connsiteY1" fmla="*/ 1066101 h 1777040"/>
                <a:gd name="connsiteX2" fmla="*/ 986530 w 1777040"/>
                <a:gd name="connsiteY2" fmla="*/ 1197557 h 1777040"/>
                <a:gd name="connsiteX3" fmla="*/ 928114 w 1777040"/>
                <a:gd name="connsiteY3" fmla="*/ 1219808 h 1777040"/>
                <a:gd name="connsiteX4" fmla="*/ 846152 w 1777040"/>
                <a:gd name="connsiteY4" fmla="*/ 557870 h 1777040"/>
                <a:gd name="connsiteX5" fmla="*/ 846152 w 1777040"/>
                <a:gd name="connsiteY5" fmla="*/ 814036 h 1777040"/>
                <a:gd name="connsiteX6" fmla="*/ 722979 w 1777040"/>
                <a:gd name="connsiteY6" fmla="*/ 710937 h 1777040"/>
                <a:gd name="connsiteX7" fmla="*/ 790354 w 1777040"/>
                <a:gd name="connsiteY7" fmla="*/ 579481 h 1777040"/>
                <a:gd name="connsiteX8" fmla="*/ 846152 w 1777040"/>
                <a:gd name="connsiteY8" fmla="*/ 557870 h 1777040"/>
                <a:gd name="connsiteX9" fmla="*/ 846152 w 1777040"/>
                <a:gd name="connsiteY9" fmla="*/ 396255 h 1777040"/>
                <a:gd name="connsiteX10" fmla="*/ 846152 w 1777040"/>
                <a:gd name="connsiteY10" fmla="*/ 443331 h 1777040"/>
                <a:gd name="connsiteX11" fmla="*/ 710810 w 1777040"/>
                <a:gd name="connsiteY11" fmla="*/ 488548 h 1777040"/>
                <a:gd name="connsiteX12" fmla="*/ 588788 w 1777040"/>
                <a:gd name="connsiteY12" fmla="*/ 724803 h 1777040"/>
                <a:gd name="connsiteX13" fmla="*/ 846152 w 1777040"/>
                <a:gd name="connsiteY13" fmla="*/ 926937 h 1777040"/>
                <a:gd name="connsiteX14" fmla="*/ 846152 w 1777040"/>
                <a:gd name="connsiteY14" fmla="*/ 1219100 h 1777040"/>
                <a:gd name="connsiteX15" fmla="*/ 814851 w 1777040"/>
                <a:gd name="connsiteY15" fmla="*/ 1209777 h 1777040"/>
                <a:gd name="connsiteX16" fmla="*/ 721426 w 1777040"/>
                <a:gd name="connsiteY16" fmla="*/ 1089766 h 1777040"/>
                <a:gd name="connsiteX17" fmla="*/ 585984 w 1777040"/>
                <a:gd name="connsiteY17" fmla="*/ 1093287 h 1777040"/>
                <a:gd name="connsiteX18" fmla="*/ 755174 w 1777040"/>
                <a:gd name="connsiteY18" fmla="*/ 1310620 h 1777040"/>
                <a:gd name="connsiteX19" fmla="*/ 846152 w 1777040"/>
                <a:gd name="connsiteY19" fmla="*/ 1333664 h 1777040"/>
                <a:gd name="connsiteX20" fmla="*/ 846152 w 1777040"/>
                <a:gd name="connsiteY20" fmla="*/ 1380783 h 1777040"/>
                <a:gd name="connsiteX21" fmla="*/ 928114 w 1777040"/>
                <a:gd name="connsiteY21" fmla="*/ 1380783 h 1777040"/>
                <a:gd name="connsiteX22" fmla="*/ 928114 w 1777040"/>
                <a:gd name="connsiteY22" fmla="*/ 1333967 h 1777040"/>
                <a:gd name="connsiteX23" fmla="*/ 1066075 w 1777040"/>
                <a:gd name="connsiteY23" fmla="*/ 1288490 h 1777040"/>
                <a:gd name="connsiteX24" fmla="*/ 1188088 w 1777040"/>
                <a:gd name="connsiteY24" fmla="*/ 1050431 h 1777040"/>
                <a:gd name="connsiteX25" fmla="*/ 928114 w 1777040"/>
                <a:gd name="connsiteY25" fmla="*/ 830839 h 1777040"/>
                <a:gd name="connsiteX26" fmla="*/ 928114 w 1777040"/>
                <a:gd name="connsiteY26" fmla="*/ 557383 h 1777040"/>
                <a:gd name="connsiteX27" fmla="*/ 962033 w 1777040"/>
                <a:gd name="connsiteY27" fmla="*/ 567261 h 1777040"/>
                <a:gd name="connsiteX28" fmla="*/ 1055458 w 1777040"/>
                <a:gd name="connsiteY28" fmla="*/ 687272 h 1777040"/>
                <a:gd name="connsiteX29" fmla="*/ 1190900 w 1777040"/>
                <a:gd name="connsiteY29" fmla="*/ 683751 h 1777040"/>
                <a:gd name="connsiteX30" fmla="*/ 1021710 w 1777040"/>
                <a:gd name="connsiteY30" fmla="*/ 466419 h 1777040"/>
                <a:gd name="connsiteX31" fmla="*/ 928114 w 1777040"/>
                <a:gd name="connsiteY31" fmla="*/ 443048 h 1777040"/>
                <a:gd name="connsiteX32" fmla="*/ 928114 w 1777040"/>
                <a:gd name="connsiteY32" fmla="*/ 396255 h 1777040"/>
                <a:gd name="connsiteX33" fmla="*/ 888520 w 1777040"/>
                <a:gd name="connsiteY33" fmla="*/ 143844 h 1777040"/>
                <a:gd name="connsiteX34" fmla="*/ 1633196 w 1777040"/>
                <a:gd name="connsiteY34" fmla="*/ 888520 h 1777040"/>
                <a:gd name="connsiteX35" fmla="*/ 888520 w 1777040"/>
                <a:gd name="connsiteY35" fmla="*/ 1633196 h 1777040"/>
                <a:gd name="connsiteX36" fmla="*/ 143844 w 1777040"/>
                <a:gd name="connsiteY36" fmla="*/ 888520 h 1777040"/>
                <a:gd name="connsiteX37" fmla="*/ 888520 w 1777040"/>
                <a:gd name="connsiteY37" fmla="*/ 143844 h 1777040"/>
                <a:gd name="connsiteX38" fmla="*/ 888520 w 1777040"/>
                <a:gd name="connsiteY38" fmla="*/ 110563 h 1777040"/>
                <a:gd name="connsiteX39" fmla="*/ 110563 w 1777040"/>
                <a:gd name="connsiteY39" fmla="*/ 888520 h 1777040"/>
                <a:gd name="connsiteX40" fmla="*/ 888520 w 1777040"/>
                <a:gd name="connsiteY40" fmla="*/ 1666477 h 1777040"/>
                <a:gd name="connsiteX41" fmla="*/ 1666477 w 1777040"/>
                <a:gd name="connsiteY41" fmla="*/ 888520 h 1777040"/>
                <a:gd name="connsiteX42" fmla="*/ 888520 w 1777040"/>
                <a:gd name="connsiteY42" fmla="*/ 110563 h 1777040"/>
                <a:gd name="connsiteX43" fmla="*/ 888520 w 1777040"/>
                <a:gd name="connsiteY43" fmla="*/ 0 h 1777040"/>
                <a:gd name="connsiteX44" fmla="*/ 1777040 w 1777040"/>
                <a:gd name="connsiteY44" fmla="*/ 888520 h 1777040"/>
                <a:gd name="connsiteX45" fmla="*/ 888520 w 1777040"/>
                <a:gd name="connsiteY45" fmla="*/ 1777040 h 1777040"/>
                <a:gd name="connsiteX46" fmla="*/ 0 w 1777040"/>
                <a:gd name="connsiteY46" fmla="*/ 888520 h 1777040"/>
                <a:gd name="connsiteX47" fmla="*/ 888520 w 1777040"/>
                <a:gd name="connsiteY47" fmla="*/ 0 h 177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77040" h="1777040">
                  <a:moveTo>
                    <a:pt x="928114" y="948920"/>
                  </a:moveTo>
                  <a:cubicBezTo>
                    <a:pt x="988560" y="968367"/>
                    <a:pt x="1037299" y="998362"/>
                    <a:pt x="1053905" y="1066101"/>
                  </a:cubicBezTo>
                  <a:cubicBezTo>
                    <a:pt x="1062536" y="1116880"/>
                    <a:pt x="1036615" y="1167455"/>
                    <a:pt x="986530" y="1197557"/>
                  </a:cubicBezTo>
                  <a:cubicBezTo>
                    <a:pt x="968699" y="1208274"/>
                    <a:pt x="948844" y="1215772"/>
                    <a:pt x="928114" y="1219808"/>
                  </a:cubicBezTo>
                  <a:close/>
                  <a:moveTo>
                    <a:pt x="846152" y="557870"/>
                  </a:moveTo>
                  <a:lnTo>
                    <a:pt x="846152" y="814036"/>
                  </a:lnTo>
                  <a:cubicBezTo>
                    <a:pt x="782662" y="799543"/>
                    <a:pt x="733416" y="777195"/>
                    <a:pt x="722979" y="710937"/>
                  </a:cubicBezTo>
                  <a:cubicBezTo>
                    <a:pt x="714348" y="660159"/>
                    <a:pt x="740269" y="609583"/>
                    <a:pt x="790354" y="579481"/>
                  </a:cubicBezTo>
                  <a:cubicBezTo>
                    <a:pt x="807423" y="569222"/>
                    <a:pt x="826346" y="561914"/>
                    <a:pt x="846152" y="557870"/>
                  </a:cubicBezTo>
                  <a:close/>
                  <a:moveTo>
                    <a:pt x="846152" y="396255"/>
                  </a:moveTo>
                  <a:lnTo>
                    <a:pt x="846152" y="443331"/>
                  </a:lnTo>
                  <a:cubicBezTo>
                    <a:pt x="798092" y="448867"/>
                    <a:pt x="751536" y="464071"/>
                    <a:pt x="710810" y="488548"/>
                  </a:cubicBezTo>
                  <a:cubicBezTo>
                    <a:pt x="620690" y="542711"/>
                    <a:pt x="573770" y="633476"/>
                    <a:pt x="588788" y="724803"/>
                  </a:cubicBezTo>
                  <a:cubicBezTo>
                    <a:pt x="624762" y="872148"/>
                    <a:pt x="739108" y="901381"/>
                    <a:pt x="846152" y="926937"/>
                  </a:cubicBezTo>
                  <a:lnTo>
                    <a:pt x="846152" y="1219100"/>
                  </a:lnTo>
                  <a:cubicBezTo>
                    <a:pt x="835412" y="1217092"/>
                    <a:pt x="824958" y="1213886"/>
                    <a:pt x="814851" y="1209777"/>
                  </a:cubicBezTo>
                  <a:cubicBezTo>
                    <a:pt x="759309" y="1187194"/>
                    <a:pt x="723364" y="1141021"/>
                    <a:pt x="721426" y="1089766"/>
                  </a:cubicBezTo>
                  <a:lnTo>
                    <a:pt x="585984" y="1093287"/>
                  </a:lnTo>
                  <a:cubicBezTo>
                    <a:pt x="589495" y="1186106"/>
                    <a:pt x="654589" y="1269722"/>
                    <a:pt x="755174" y="1310620"/>
                  </a:cubicBezTo>
                  <a:cubicBezTo>
                    <a:pt x="784286" y="1322456"/>
                    <a:pt x="814992" y="1330154"/>
                    <a:pt x="846152" y="1333664"/>
                  </a:cubicBezTo>
                  <a:lnTo>
                    <a:pt x="846152" y="1380783"/>
                  </a:lnTo>
                  <a:lnTo>
                    <a:pt x="928114" y="1380783"/>
                  </a:lnTo>
                  <a:lnTo>
                    <a:pt x="928114" y="1333967"/>
                  </a:lnTo>
                  <a:cubicBezTo>
                    <a:pt x="977103" y="1328719"/>
                    <a:pt x="1024610" y="1313411"/>
                    <a:pt x="1066075" y="1288490"/>
                  </a:cubicBezTo>
                  <a:cubicBezTo>
                    <a:pt x="1156777" y="1233977"/>
                    <a:pt x="1203719" y="1142387"/>
                    <a:pt x="1188088" y="1050431"/>
                  </a:cubicBezTo>
                  <a:cubicBezTo>
                    <a:pt x="1143066" y="887876"/>
                    <a:pt x="1031137" y="851889"/>
                    <a:pt x="928114" y="830839"/>
                  </a:cubicBezTo>
                  <a:lnTo>
                    <a:pt x="928114" y="557383"/>
                  </a:lnTo>
                  <a:cubicBezTo>
                    <a:pt x="939752" y="559426"/>
                    <a:pt x="951096" y="562815"/>
                    <a:pt x="962033" y="567261"/>
                  </a:cubicBezTo>
                  <a:cubicBezTo>
                    <a:pt x="1017575" y="589845"/>
                    <a:pt x="1053520" y="636018"/>
                    <a:pt x="1055458" y="687272"/>
                  </a:cubicBezTo>
                  <a:lnTo>
                    <a:pt x="1190900" y="683751"/>
                  </a:lnTo>
                  <a:cubicBezTo>
                    <a:pt x="1187389" y="590932"/>
                    <a:pt x="1122295" y="507317"/>
                    <a:pt x="1021710" y="466419"/>
                  </a:cubicBezTo>
                  <a:cubicBezTo>
                    <a:pt x="991781" y="454250"/>
                    <a:pt x="960166" y="446455"/>
                    <a:pt x="928114" y="443048"/>
                  </a:cubicBezTo>
                  <a:lnTo>
                    <a:pt x="928114" y="396255"/>
                  </a:lnTo>
                  <a:close/>
                  <a:moveTo>
                    <a:pt x="888520" y="143844"/>
                  </a:moveTo>
                  <a:cubicBezTo>
                    <a:pt x="1299793" y="143844"/>
                    <a:pt x="1633196" y="477247"/>
                    <a:pt x="1633196" y="888520"/>
                  </a:cubicBezTo>
                  <a:cubicBezTo>
                    <a:pt x="1633196" y="1299793"/>
                    <a:pt x="1299793" y="1633196"/>
                    <a:pt x="888520" y="1633196"/>
                  </a:cubicBezTo>
                  <a:cubicBezTo>
                    <a:pt x="477247" y="1633196"/>
                    <a:pt x="143844" y="1299793"/>
                    <a:pt x="143844" y="888520"/>
                  </a:cubicBezTo>
                  <a:cubicBezTo>
                    <a:pt x="143844" y="477247"/>
                    <a:pt x="477247" y="143844"/>
                    <a:pt x="888520" y="143844"/>
                  </a:cubicBezTo>
                  <a:close/>
                  <a:moveTo>
                    <a:pt x="888520" y="110563"/>
                  </a:moveTo>
                  <a:cubicBezTo>
                    <a:pt x="458866" y="110563"/>
                    <a:pt x="110563" y="458866"/>
                    <a:pt x="110563" y="888520"/>
                  </a:cubicBezTo>
                  <a:cubicBezTo>
                    <a:pt x="110563" y="1318174"/>
                    <a:pt x="458866" y="1666477"/>
                    <a:pt x="888520" y="1666477"/>
                  </a:cubicBezTo>
                  <a:cubicBezTo>
                    <a:pt x="1318174" y="1666477"/>
                    <a:pt x="1666477" y="1318174"/>
                    <a:pt x="1666477" y="888520"/>
                  </a:cubicBezTo>
                  <a:cubicBezTo>
                    <a:pt x="1666477" y="458866"/>
                    <a:pt x="1318174" y="110563"/>
                    <a:pt x="888520" y="110563"/>
                  </a:cubicBezTo>
                  <a:close/>
                  <a:moveTo>
                    <a:pt x="888520" y="0"/>
                  </a:moveTo>
                  <a:cubicBezTo>
                    <a:pt x="1379236" y="0"/>
                    <a:pt x="1777040" y="397804"/>
                    <a:pt x="1777040" y="888520"/>
                  </a:cubicBezTo>
                  <a:cubicBezTo>
                    <a:pt x="1777040" y="1379236"/>
                    <a:pt x="1379236" y="1777040"/>
                    <a:pt x="888520" y="1777040"/>
                  </a:cubicBezTo>
                  <a:cubicBezTo>
                    <a:pt x="397804" y="1777040"/>
                    <a:pt x="0" y="1379236"/>
                    <a:pt x="0" y="888520"/>
                  </a:cubicBezTo>
                  <a:cubicBezTo>
                    <a:pt x="0" y="397804"/>
                    <a:pt x="397804" y="0"/>
                    <a:pt x="888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10" name="Group 98">
              <a:extLst>
                <a:ext uri="{FF2B5EF4-FFF2-40B4-BE49-F238E27FC236}">
                  <a16:creationId xmlns:a16="http://schemas.microsoft.com/office/drawing/2014/main" xmlns="" id="{FB9475CB-43DF-4CCE-9178-38C2EA46D150}"/>
                </a:ext>
              </a:extLst>
            </p:cNvPr>
            <p:cNvGrpSpPr/>
            <p:nvPr/>
          </p:nvGrpSpPr>
          <p:grpSpPr>
            <a:xfrm flipH="1">
              <a:off x="905250" y="1546324"/>
              <a:ext cx="3963647" cy="4848406"/>
              <a:chOff x="6446339" y="1280897"/>
              <a:chExt cx="4320717" cy="5285178"/>
            </a:xfrm>
          </p:grpSpPr>
          <p:sp>
            <p:nvSpPr>
              <p:cNvPr id="22" name="Freeform: Shape 99">
                <a:extLst>
                  <a:ext uri="{FF2B5EF4-FFF2-40B4-BE49-F238E27FC236}">
                    <a16:creationId xmlns:a16="http://schemas.microsoft.com/office/drawing/2014/main" xmlns="" id="{9CE90431-3C2F-4311-90FA-DB612A2520A0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100">
                <a:extLst>
                  <a:ext uri="{FF2B5EF4-FFF2-40B4-BE49-F238E27FC236}">
                    <a16:creationId xmlns:a16="http://schemas.microsoft.com/office/drawing/2014/main" xmlns="" id="{9E11F344-273D-4F1C-81EC-405FFBFC786B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101">
                <a:extLst>
                  <a:ext uri="{FF2B5EF4-FFF2-40B4-BE49-F238E27FC236}">
                    <a16:creationId xmlns:a16="http://schemas.microsoft.com/office/drawing/2014/main" xmlns="" id="{34DE15CF-A2A1-4150-9C34-7207419DA349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102">
                <a:extLst>
                  <a:ext uri="{FF2B5EF4-FFF2-40B4-BE49-F238E27FC236}">
                    <a16:creationId xmlns:a16="http://schemas.microsoft.com/office/drawing/2014/main" xmlns="" id="{A343946D-EC85-4A7A-AF86-B043003413EA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103">
                <a:extLst>
                  <a:ext uri="{FF2B5EF4-FFF2-40B4-BE49-F238E27FC236}">
                    <a16:creationId xmlns:a16="http://schemas.microsoft.com/office/drawing/2014/main" xmlns="" id="{A036E67A-4ECA-474C-97F0-9D64D8E4DD4E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104">
                <a:extLst>
                  <a:ext uri="{FF2B5EF4-FFF2-40B4-BE49-F238E27FC236}">
                    <a16:creationId xmlns:a16="http://schemas.microsoft.com/office/drawing/2014/main" xmlns="" id="{68696DC3-2487-4EE8-A90E-AE8BBB7FDED1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105">
                <a:extLst>
                  <a:ext uri="{FF2B5EF4-FFF2-40B4-BE49-F238E27FC236}">
                    <a16:creationId xmlns:a16="http://schemas.microsoft.com/office/drawing/2014/main" xmlns="" id="{A30B10C8-E103-4F47-B282-A08C323DC5E5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" name="Group 106">
              <a:extLst>
                <a:ext uri="{FF2B5EF4-FFF2-40B4-BE49-F238E27FC236}">
                  <a16:creationId xmlns:a16="http://schemas.microsoft.com/office/drawing/2014/main" xmlns="" id="{6C049D52-A801-49FB-A70A-F253918802C3}"/>
                </a:ext>
              </a:extLst>
            </p:cNvPr>
            <p:cNvGrpSpPr/>
            <p:nvPr/>
          </p:nvGrpSpPr>
          <p:grpSpPr>
            <a:xfrm>
              <a:off x="1140776" y="1813883"/>
              <a:ext cx="3612757" cy="3161406"/>
              <a:chOff x="1150504" y="2211038"/>
              <a:chExt cx="3612757" cy="2580435"/>
            </a:xfrm>
          </p:grpSpPr>
          <p:sp>
            <p:nvSpPr>
              <p:cNvPr id="20" name="그림 개체 틀 2">
                <a:extLst>
                  <a:ext uri="{FF2B5EF4-FFF2-40B4-BE49-F238E27FC236}">
                    <a16:creationId xmlns:a16="http://schemas.microsoft.com/office/drawing/2014/main" xmlns="" id="{0677ADA6-EA98-4E45-A24D-E8273F5B5954}"/>
                  </a:ext>
                </a:extLst>
              </p:cNvPr>
              <p:cNvSpPr txBox="1">
                <a:spLocks/>
              </p:cNvSpPr>
              <p:nvPr/>
            </p:nvSpPr>
            <p:spPr>
              <a:xfrm flipH="1">
                <a:off x="1150905" y="2227389"/>
                <a:ext cx="3612356" cy="2564084"/>
              </a:xfrm>
              <a:custGeom>
                <a:avLst/>
                <a:gdLst>
                  <a:gd name="connsiteX0" fmla="*/ 0 w 4495800"/>
                  <a:gd name="connsiteY0" fmla="*/ 0 h 2593057"/>
                  <a:gd name="connsiteX1" fmla="*/ 4495800 w 4495800"/>
                  <a:gd name="connsiteY1" fmla="*/ 0 h 2593057"/>
                  <a:gd name="connsiteX2" fmla="*/ 4495800 w 4495800"/>
                  <a:gd name="connsiteY2" fmla="*/ 2593057 h 2593057"/>
                  <a:gd name="connsiteX3" fmla="*/ 0 w 4495800"/>
                  <a:gd name="connsiteY3" fmla="*/ 2593057 h 2593057"/>
                  <a:gd name="connsiteX4" fmla="*/ 0 w 4495800"/>
                  <a:gd name="connsiteY4" fmla="*/ 0 h 2593057"/>
                  <a:gd name="connsiteX0" fmla="*/ 0 w 4495800"/>
                  <a:gd name="connsiteY0" fmla="*/ 656948 h 3250005"/>
                  <a:gd name="connsiteX1" fmla="*/ 2951085 w 4495800"/>
                  <a:gd name="connsiteY1" fmla="*/ 0 h 3250005"/>
                  <a:gd name="connsiteX2" fmla="*/ 4495800 w 4495800"/>
                  <a:gd name="connsiteY2" fmla="*/ 3250005 h 3250005"/>
                  <a:gd name="connsiteX3" fmla="*/ 0 w 4495800"/>
                  <a:gd name="connsiteY3" fmla="*/ 3250005 h 3250005"/>
                  <a:gd name="connsiteX4" fmla="*/ 0 w 4495800"/>
                  <a:gd name="connsiteY4" fmla="*/ 656948 h 3250005"/>
                  <a:gd name="connsiteX0" fmla="*/ 106532 w 4602332"/>
                  <a:gd name="connsiteY0" fmla="*/ 656948 h 3250005"/>
                  <a:gd name="connsiteX1" fmla="*/ 3057617 w 4602332"/>
                  <a:gd name="connsiteY1" fmla="*/ 0 h 3250005"/>
                  <a:gd name="connsiteX2" fmla="*/ 4602332 w 4602332"/>
                  <a:gd name="connsiteY2" fmla="*/ 3250005 h 3250005"/>
                  <a:gd name="connsiteX3" fmla="*/ 0 w 4602332"/>
                  <a:gd name="connsiteY3" fmla="*/ 2584180 h 3250005"/>
                  <a:gd name="connsiteX4" fmla="*/ 106532 w 4602332"/>
                  <a:gd name="connsiteY4" fmla="*/ 656948 h 3250005"/>
                  <a:gd name="connsiteX0" fmla="*/ 106532 w 3057617"/>
                  <a:gd name="connsiteY0" fmla="*/ 656948 h 2584180"/>
                  <a:gd name="connsiteX1" fmla="*/ 3057617 w 3057617"/>
                  <a:gd name="connsiteY1" fmla="*/ 0 h 2584180"/>
                  <a:gd name="connsiteX2" fmla="*/ 2196483 w 3057617"/>
                  <a:gd name="connsiteY2" fmla="*/ 2122541 h 2584180"/>
                  <a:gd name="connsiteX3" fmla="*/ 0 w 3057617"/>
                  <a:gd name="connsiteY3" fmla="*/ 2584180 h 2584180"/>
                  <a:gd name="connsiteX4" fmla="*/ 106532 w 3057617"/>
                  <a:gd name="connsiteY4" fmla="*/ 656948 h 2584180"/>
                  <a:gd name="connsiteX0" fmla="*/ 106532 w 3057617"/>
                  <a:gd name="connsiteY0" fmla="*/ 656948 h 2681834"/>
                  <a:gd name="connsiteX1" fmla="*/ 3057617 w 3057617"/>
                  <a:gd name="connsiteY1" fmla="*/ 0 h 2681834"/>
                  <a:gd name="connsiteX2" fmla="*/ 2897819 w 3057617"/>
                  <a:gd name="connsiteY2" fmla="*/ 2681834 h 2681834"/>
                  <a:gd name="connsiteX3" fmla="*/ 0 w 3057617"/>
                  <a:gd name="connsiteY3" fmla="*/ 2584180 h 2681834"/>
                  <a:gd name="connsiteX4" fmla="*/ 106532 w 3057617"/>
                  <a:gd name="connsiteY4" fmla="*/ 656948 h 2681834"/>
                  <a:gd name="connsiteX0" fmla="*/ 0 w 2951085"/>
                  <a:gd name="connsiteY0" fmla="*/ 656948 h 2681834"/>
                  <a:gd name="connsiteX1" fmla="*/ 2951085 w 2951085"/>
                  <a:gd name="connsiteY1" fmla="*/ 0 h 2681834"/>
                  <a:gd name="connsiteX2" fmla="*/ 2791287 w 2951085"/>
                  <a:gd name="connsiteY2" fmla="*/ 2681834 h 2681834"/>
                  <a:gd name="connsiteX3" fmla="*/ 594804 w 2951085"/>
                  <a:gd name="connsiteY3" fmla="*/ 2335605 h 2681834"/>
                  <a:gd name="connsiteX4" fmla="*/ 0 w 2951085"/>
                  <a:gd name="connsiteY4" fmla="*/ 656948 h 2681834"/>
                  <a:gd name="connsiteX0" fmla="*/ 115409 w 3066494"/>
                  <a:gd name="connsiteY0" fmla="*/ 656948 h 2681834"/>
                  <a:gd name="connsiteX1" fmla="*/ 3066494 w 3066494"/>
                  <a:gd name="connsiteY1" fmla="*/ 0 h 2681834"/>
                  <a:gd name="connsiteX2" fmla="*/ 2906696 w 3066494"/>
                  <a:gd name="connsiteY2" fmla="*/ 2681834 h 2681834"/>
                  <a:gd name="connsiteX3" fmla="*/ 0 w 3066494"/>
                  <a:gd name="connsiteY3" fmla="*/ 2557547 h 2681834"/>
                  <a:gd name="connsiteX4" fmla="*/ 115409 w 3066494"/>
                  <a:gd name="connsiteY4" fmla="*/ 656948 h 2681834"/>
                  <a:gd name="connsiteX0" fmla="*/ 115409 w 2906696"/>
                  <a:gd name="connsiteY0" fmla="*/ 292964 h 2317850"/>
                  <a:gd name="connsiteX1" fmla="*/ 2853430 w 2906696"/>
                  <a:gd name="connsiteY1" fmla="*/ 0 h 2317850"/>
                  <a:gd name="connsiteX2" fmla="*/ 2906696 w 2906696"/>
                  <a:gd name="connsiteY2" fmla="*/ 2317850 h 2317850"/>
                  <a:gd name="connsiteX3" fmla="*/ 0 w 2906696"/>
                  <a:gd name="connsiteY3" fmla="*/ 2193563 h 2317850"/>
                  <a:gd name="connsiteX4" fmla="*/ 115409 w 2906696"/>
                  <a:gd name="connsiteY4" fmla="*/ 292964 h 2317850"/>
                  <a:gd name="connsiteX0" fmla="*/ 115409 w 3057617"/>
                  <a:gd name="connsiteY0" fmla="*/ 648071 h 2672957"/>
                  <a:gd name="connsiteX1" fmla="*/ 3057617 w 3057617"/>
                  <a:gd name="connsiteY1" fmla="*/ 0 h 2672957"/>
                  <a:gd name="connsiteX2" fmla="*/ 2906696 w 3057617"/>
                  <a:gd name="connsiteY2" fmla="*/ 2672957 h 2672957"/>
                  <a:gd name="connsiteX3" fmla="*/ 0 w 3057617"/>
                  <a:gd name="connsiteY3" fmla="*/ 2548670 h 2672957"/>
                  <a:gd name="connsiteX4" fmla="*/ 115409 w 3057617"/>
                  <a:gd name="connsiteY4" fmla="*/ 648071 h 2672957"/>
                  <a:gd name="connsiteX0" fmla="*/ 115409 w 2971257"/>
                  <a:gd name="connsiteY0" fmla="*/ 510911 h 2535797"/>
                  <a:gd name="connsiteX1" fmla="*/ 2971257 w 2971257"/>
                  <a:gd name="connsiteY1" fmla="*/ 0 h 2535797"/>
                  <a:gd name="connsiteX2" fmla="*/ 2906696 w 2971257"/>
                  <a:gd name="connsiteY2" fmla="*/ 2535797 h 2535797"/>
                  <a:gd name="connsiteX3" fmla="*/ 0 w 2971257"/>
                  <a:gd name="connsiteY3" fmla="*/ 2411510 h 2535797"/>
                  <a:gd name="connsiteX4" fmla="*/ 115409 w 2971257"/>
                  <a:gd name="connsiteY4" fmla="*/ 510911 h 2535797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0669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115409 w 3077937"/>
                  <a:gd name="connsiteY0" fmla="*/ 668391 h 2568990"/>
                  <a:gd name="connsiteX1" fmla="*/ 3077937 w 3077937"/>
                  <a:gd name="connsiteY1" fmla="*/ 0 h 2568990"/>
                  <a:gd name="connsiteX2" fmla="*/ 2769536 w 3077937"/>
                  <a:gd name="connsiteY2" fmla="*/ 2535797 h 2568990"/>
                  <a:gd name="connsiteX3" fmla="*/ 0 w 3077937"/>
                  <a:gd name="connsiteY3" fmla="*/ 2568990 h 2568990"/>
                  <a:gd name="connsiteX4" fmla="*/ 115409 w 3077937"/>
                  <a:gd name="connsiteY4" fmla="*/ 668391 h 2568990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1685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0 w 2962528"/>
                  <a:gd name="connsiteY0" fmla="*/ 668391 h 2693277"/>
                  <a:gd name="connsiteX1" fmla="*/ 2962528 w 2962528"/>
                  <a:gd name="connsiteY1" fmla="*/ 0 h 2693277"/>
                  <a:gd name="connsiteX2" fmla="*/ 2801447 w 2962528"/>
                  <a:gd name="connsiteY2" fmla="*/ 2693277 h 2693277"/>
                  <a:gd name="connsiteX3" fmla="*/ 331631 w 2962528"/>
                  <a:gd name="connsiteY3" fmla="*/ 2289590 h 2693277"/>
                  <a:gd name="connsiteX4" fmla="*/ 0 w 2962528"/>
                  <a:gd name="connsiteY4" fmla="*/ 668391 h 2693277"/>
                  <a:gd name="connsiteX0" fmla="*/ 120489 w 3083017"/>
                  <a:gd name="connsiteY0" fmla="*/ 66839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20489 w 3083017"/>
                  <a:gd name="connsiteY4" fmla="*/ 668391 h 2693277"/>
                  <a:gd name="connsiteX0" fmla="*/ 262729 w 3083017"/>
                  <a:gd name="connsiteY0" fmla="*/ 84111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262729 w 3083017"/>
                  <a:gd name="connsiteY4" fmla="*/ 841111 h 2693277"/>
                  <a:gd name="connsiteX0" fmla="*/ 105249 w 3083017"/>
                  <a:gd name="connsiteY0" fmla="*/ 70903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05249 w 3083017"/>
                  <a:gd name="connsiteY4" fmla="*/ 709031 h 2693277"/>
                  <a:gd name="connsiteX0" fmla="*/ 97204 w 3083017"/>
                  <a:gd name="connsiteY0" fmla="*/ 660538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97204 w 3083017"/>
                  <a:gd name="connsiteY4" fmla="*/ 660538 h 2693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017" h="2693277">
                    <a:moveTo>
                      <a:pt x="97204" y="660538"/>
                    </a:moveTo>
                    <a:lnTo>
                      <a:pt x="3083017" y="0"/>
                    </a:lnTo>
                    <a:lnTo>
                      <a:pt x="2921936" y="2693277"/>
                    </a:lnTo>
                    <a:lnTo>
                      <a:pt x="0" y="2574070"/>
                    </a:lnTo>
                    <a:lnTo>
                      <a:pt x="97204" y="66053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noFill/>
              </a:ln>
              <a:effectLst/>
            </p:spPr>
            <p:txBody>
              <a:bodyPr vert="horz" lIns="91440" tIns="45720" rIns="91440" bIns="45720" rtlCol="0" anchor="ctr"/>
              <a:lstStyle>
                <a:defPPr>
                  <a:defRPr lang="ko-KR"/>
                </a:defPPr>
                <a:lvl1pPr marL="0" indent="0" algn="ctr" defTabSz="914400" rtl="0" eaLnBrk="1" latinLnBrk="1" hangingPunct="1">
                  <a:buFontTx/>
                  <a:buNone/>
                  <a:defRPr sz="1600" kern="120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>
                  <a:latin typeface="+mn-lt"/>
                </a:endParaRPr>
              </a:p>
            </p:txBody>
          </p:sp>
          <p:sp>
            <p:nvSpPr>
              <p:cNvPr id="21" name="Freeform 52">
                <a:extLst>
                  <a:ext uri="{FF2B5EF4-FFF2-40B4-BE49-F238E27FC236}">
                    <a16:creationId xmlns:a16="http://schemas.microsoft.com/office/drawing/2014/main" xmlns="" id="{32B89852-62D2-444F-9E78-600EB8F6C02D}"/>
                  </a:ext>
                </a:extLst>
              </p:cNvPr>
              <p:cNvSpPr/>
              <p:nvPr/>
            </p:nvSpPr>
            <p:spPr>
              <a:xfrm>
                <a:off x="1150504" y="2211038"/>
                <a:ext cx="1663354" cy="2567578"/>
              </a:xfrm>
              <a:custGeom>
                <a:avLst/>
                <a:gdLst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66977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50504"/>
                  <a:gd name="connsiteY0" fmla="*/ 286247 h 2631882"/>
                  <a:gd name="connsiteX1" fmla="*/ 1534602 w 1550504"/>
                  <a:gd name="connsiteY1" fmla="*/ 858741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  <a:gd name="connsiteX0" fmla="*/ 1391479 w 1550504"/>
                  <a:gd name="connsiteY0" fmla="*/ 286247 h 2631882"/>
                  <a:gd name="connsiteX1" fmla="*/ 1478943 w 1550504"/>
                  <a:gd name="connsiteY1" fmla="*/ 906449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0504" h="2631882">
                    <a:moveTo>
                      <a:pt x="1391479" y="286247"/>
                    </a:moveTo>
                    <a:lnTo>
                      <a:pt x="1478943" y="906449"/>
                    </a:lnTo>
                    <a:cubicBezTo>
                      <a:pt x="1216550" y="1327869"/>
                      <a:pt x="1129087" y="1566406"/>
                      <a:pt x="1152940" y="1789043"/>
                    </a:cubicBezTo>
                    <a:cubicBezTo>
                      <a:pt x="1192696" y="2115047"/>
                      <a:pt x="1423283" y="2337684"/>
                      <a:pt x="1550504" y="2600077"/>
                    </a:cubicBezTo>
                    <a:lnTo>
                      <a:pt x="166977" y="2631882"/>
                    </a:lnTo>
                    <a:lnTo>
                      <a:pt x="0" y="0"/>
                    </a:lnTo>
                    <a:lnTo>
                      <a:pt x="1391479" y="286247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" name="Group 109">
              <a:extLst>
                <a:ext uri="{FF2B5EF4-FFF2-40B4-BE49-F238E27FC236}">
                  <a16:creationId xmlns:a16="http://schemas.microsoft.com/office/drawing/2014/main" xmlns="" id="{DBB68A94-BFDB-477B-AF56-48BBFBDAB685}"/>
                </a:ext>
              </a:extLst>
            </p:cNvPr>
            <p:cNvGrpSpPr/>
            <p:nvPr/>
          </p:nvGrpSpPr>
          <p:grpSpPr>
            <a:xfrm>
              <a:off x="5900784" y="1623722"/>
              <a:ext cx="874948" cy="1318331"/>
              <a:chOff x="5900784" y="1623722"/>
              <a:chExt cx="874948" cy="1318331"/>
            </a:xfrm>
          </p:grpSpPr>
          <p:grpSp>
            <p:nvGrpSpPr>
              <p:cNvPr id="14" name="그룹 80">
                <a:extLst>
                  <a:ext uri="{FF2B5EF4-FFF2-40B4-BE49-F238E27FC236}">
                    <a16:creationId xmlns:a16="http://schemas.microsoft.com/office/drawing/2014/main" xmlns="" id="{D8B30203-8B3E-450F-B63A-D8A2651AB557}"/>
                  </a:ext>
                </a:extLst>
              </p:cNvPr>
              <p:cNvGrpSpPr/>
              <p:nvPr/>
            </p:nvGrpSpPr>
            <p:grpSpPr>
              <a:xfrm rot="2891550">
                <a:off x="5679092" y="1845414"/>
                <a:ext cx="1318331" cy="874948"/>
                <a:chOff x="8890504" y="1819747"/>
                <a:chExt cx="2424749" cy="1609253"/>
              </a:xfrm>
            </p:grpSpPr>
            <p:sp>
              <p:nvSpPr>
                <p:cNvPr id="16" name="사각형: 둥근 모서리 76">
                  <a:extLst>
                    <a:ext uri="{FF2B5EF4-FFF2-40B4-BE49-F238E27FC236}">
                      <a16:creationId xmlns:a16="http://schemas.microsoft.com/office/drawing/2014/main" xmlns="" id="{5D31EED6-6155-43D2-87E5-85BB23E04032}"/>
                    </a:ext>
                  </a:extLst>
                </p:cNvPr>
                <p:cNvSpPr/>
                <p:nvPr/>
              </p:nvSpPr>
              <p:spPr>
                <a:xfrm>
                  <a:off x="8890504" y="1819747"/>
                  <a:ext cx="2338544" cy="1609253"/>
                </a:xfrm>
                <a:prstGeom prst="round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7" name="사각형: 둥근 모서리 77">
                  <a:extLst>
                    <a:ext uri="{FF2B5EF4-FFF2-40B4-BE49-F238E27FC236}">
                      <a16:creationId xmlns:a16="http://schemas.microsoft.com/office/drawing/2014/main" xmlns="" id="{2C540925-E8BB-4DBF-9259-3DAD9A1109CC}"/>
                    </a:ext>
                  </a:extLst>
                </p:cNvPr>
                <p:cNvSpPr/>
                <p:nvPr/>
              </p:nvSpPr>
              <p:spPr>
                <a:xfrm>
                  <a:off x="9000521" y="1954285"/>
                  <a:ext cx="2118510" cy="1340176"/>
                </a:xfrm>
                <a:prstGeom prst="roundRect">
                  <a:avLst>
                    <a:gd name="adj" fmla="val 12614"/>
                  </a:avLst>
                </a:prstGeom>
                <a:noFill/>
                <a:ln w="25400"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사각형: 둥근 모서리 78">
                  <a:extLst>
                    <a:ext uri="{FF2B5EF4-FFF2-40B4-BE49-F238E27FC236}">
                      <a16:creationId xmlns:a16="http://schemas.microsoft.com/office/drawing/2014/main" xmlns="" id="{E25DE116-5EED-4E89-A61D-2E580ADA3573}"/>
                    </a:ext>
                  </a:extLst>
                </p:cNvPr>
                <p:cNvSpPr/>
                <p:nvPr/>
              </p:nvSpPr>
              <p:spPr>
                <a:xfrm>
                  <a:off x="10616628" y="2383996"/>
                  <a:ext cx="698625" cy="480754"/>
                </a:xfrm>
                <a:prstGeom prst="roundRect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" name="타원 79">
                  <a:extLst>
                    <a:ext uri="{FF2B5EF4-FFF2-40B4-BE49-F238E27FC236}">
                      <a16:creationId xmlns:a16="http://schemas.microsoft.com/office/drawing/2014/main" xmlns="" id="{515D2BA8-BB04-4175-AF46-B783DBC6B728}"/>
                    </a:ext>
                  </a:extLst>
                </p:cNvPr>
                <p:cNvSpPr/>
                <p:nvPr/>
              </p:nvSpPr>
              <p:spPr>
                <a:xfrm>
                  <a:off x="10732612" y="2479518"/>
                  <a:ext cx="289711" cy="28971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5" name="Block Arc 11">
                <a:extLst>
                  <a:ext uri="{FF2B5EF4-FFF2-40B4-BE49-F238E27FC236}">
                    <a16:creationId xmlns:a16="http://schemas.microsoft.com/office/drawing/2014/main" xmlns="" id="{20C8F540-C0F0-48C2-9937-BE9DA50E5F7F}"/>
                  </a:ext>
                </a:extLst>
              </p:cNvPr>
              <p:cNvSpPr/>
              <p:nvPr/>
            </p:nvSpPr>
            <p:spPr>
              <a:xfrm rot="3051229">
                <a:off x="6195099" y="2046563"/>
                <a:ext cx="255069" cy="415030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3" name="Freeform: Shape 116">
              <a:extLst>
                <a:ext uri="{FF2B5EF4-FFF2-40B4-BE49-F238E27FC236}">
                  <a16:creationId xmlns:a16="http://schemas.microsoft.com/office/drawing/2014/main" xmlns="" id="{DCD9CF65-A526-4681-B7D3-799E787F9652}"/>
                </a:ext>
              </a:extLst>
            </p:cNvPr>
            <p:cNvSpPr/>
            <p:nvPr/>
          </p:nvSpPr>
          <p:spPr>
            <a:xfrm rot="540399">
              <a:off x="2320835" y="2137361"/>
              <a:ext cx="3764110" cy="1735966"/>
            </a:xfrm>
            <a:custGeom>
              <a:avLst/>
              <a:gdLst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30395 w 3764110"/>
                <a:gd name="connsiteY9" fmla="*/ 157505 h 1735966"/>
                <a:gd name="connsiteX10" fmla="*/ 3621181 w 3764110"/>
                <a:gd name="connsiteY10" fmla="*/ 168670 h 1735966"/>
                <a:gd name="connsiteX11" fmla="*/ 3764110 w 3764110"/>
                <a:gd name="connsiteY11" fmla="*/ 286615 h 1735966"/>
                <a:gd name="connsiteX12" fmla="*/ 3584105 w 3764110"/>
                <a:gd name="connsiteY12" fmla="*/ 351930 h 1735966"/>
                <a:gd name="connsiteX13" fmla="*/ 3446794 w 3764110"/>
                <a:gd name="connsiteY13" fmla="*/ 425935 h 1735966"/>
                <a:gd name="connsiteX14" fmla="*/ 2996811 w 3764110"/>
                <a:gd name="connsiteY14" fmla="*/ 457973 h 1735966"/>
                <a:gd name="connsiteX15" fmla="*/ 759171 w 3764110"/>
                <a:gd name="connsiteY15" fmla="*/ 1735128 h 1735966"/>
                <a:gd name="connsiteX16" fmla="*/ 0 w 3764110"/>
                <a:gd name="connsiteY16" fmla="*/ 245778 h 1735966"/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21181 w 3764110"/>
                <a:gd name="connsiteY9" fmla="*/ 168670 h 1735966"/>
                <a:gd name="connsiteX10" fmla="*/ 3764110 w 3764110"/>
                <a:gd name="connsiteY10" fmla="*/ 286615 h 1735966"/>
                <a:gd name="connsiteX11" fmla="*/ 3584105 w 3764110"/>
                <a:gd name="connsiteY11" fmla="*/ 351930 h 1735966"/>
                <a:gd name="connsiteX12" fmla="*/ 3446794 w 3764110"/>
                <a:gd name="connsiteY12" fmla="*/ 425935 h 1735966"/>
                <a:gd name="connsiteX13" fmla="*/ 2996811 w 3764110"/>
                <a:gd name="connsiteY13" fmla="*/ 457973 h 1735966"/>
                <a:gd name="connsiteX14" fmla="*/ 759171 w 3764110"/>
                <a:gd name="connsiteY14" fmla="*/ 1735128 h 1735966"/>
                <a:gd name="connsiteX15" fmla="*/ 0 w 3764110"/>
                <a:gd name="connsiteY15" fmla="*/ 245778 h 173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64110" h="1735966">
                  <a:moveTo>
                    <a:pt x="0" y="245778"/>
                  </a:moveTo>
                  <a:lnTo>
                    <a:pt x="733542" y="312240"/>
                  </a:lnTo>
                  <a:cubicBezTo>
                    <a:pt x="779035" y="588907"/>
                    <a:pt x="952519" y="938740"/>
                    <a:pt x="972423" y="1083538"/>
                  </a:cubicBezTo>
                  <a:cubicBezTo>
                    <a:pt x="1379214" y="939589"/>
                    <a:pt x="2388342" y="400988"/>
                    <a:pt x="2790483" y="204333"/>
                  </a:cubicBezTo>
                  <a:cubicBezTo>
                    <a:pt x="3031839" y="18145"/>
                    <a:pt x="3233424" y="22200"/>
                    <a:pt x="3334086" y="43232"/>
                  </a:cubicBezTo>
                  <a:cubicBezTo>
                    <a:pt x="3402978" y="50993"/>
                    <a:pt x="3557256" y="-10235"/>
                    <a:pt x="3667534" y="1499"/>
                  </a:cubicBezTo>
                  <a:cubicBezTo>
                    <a:pt x="3721766" y="23868"/>
                    <a:pt x="3682520" y="103321"/>
                    <a:pt x="3613581" y="118893"/>
                  </a:cubicBezTo>
                  <a:cubicBezTo>
                    <a:pt x="3557113" y="143256"/>
                    <a:pt x="3476505" y="147712"/>
                    <a:pt x="3407968" y="162121"/>
                  </a:cubicBezTo>
                  <a:cubicBezTo>
                    <a:pt x="3456384" y="184421"/>
                    <a:pt x="3528797" y="170252"/>
                    <a:pt x="3598210" y="160642"/>
                  </a:cubicBezTo>
                  <a:lnTo>
                    <a:pt x="3621181" y="168670"/>
                  </a:lnTo>
                  <a:lnTo>
                    <a:pt x="3764110" y="286615"/>
                  </a:lnTo>
                  <a:lnTo>
                    <a:pt x="3584105" y="351930"/>
                  </a:lnTo>
                  <a:cubicBezTo>
                    <a:pt x="3548635" y="372321"/>
                    <a:pt x="3479764" y="415176"/>
                    <a:pt x="3446794" y="425935"/>
                  </a:cubicBezTo>
                  <a:cubicBezTo>
                    <a:pt x="3344998" y="448408"/>
                    <a:pt x="3146800" y="412535"/>
                    <a:pt x="2996811" y="457973"/>
                  </a:cubicBezTo>
                  <a:cubicBezTo>
                    <a:pt x="2548873" y="676172"/>
                    <a:pt x="1258639" y="1770494"/>
                    <a:pt x="759171" y="1735128"/>
                  </a:cubicBezTo>
                  <a:cubicBezTo>
                    <a:pt x="565824" y="1667901"/>
                    <a:pt x="167756" y="1150766"/>
                    <a:pt x="0" y="24577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Ditukar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Dengan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Surat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Berharga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2365829" y="1295400"/>
            <a:ext cx="9158514" cy="4608513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PT Maya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menukar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sebuah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1.000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lbr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saham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biasa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nominal @Rp10.000.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pada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saham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Rp11.000 per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lbr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saham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jurnal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Rp11.000.000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Modal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Saham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Biasa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Rp10.000.000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Agio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Saham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1.000.000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422C0D5C-8726-4DDC-8EDD-871B879C0345}"/>
              </a:ext>
            </a:extLst>
          </p:cNvPr>
          <p:cNvGrpSpPr/>
          <p:nvPr/>
        </p:nvGrpSpPr>
        <p:grpSpPr>
          <a:xfrm>
            <a:off x="1" y="4107542"/>
            <a:ext cx="2525486" cy="2365829"/>
            <a:chOff x="905245" y="1517858"/>
            <a:chExt cx="6197174" cy="4876873"/>
          </a:xfrm>
        </p:grpSpPr>
        <p:sp>
          <p:nvSpPr>
            <p:cNvPr id="10" name="Freeform: Shape 97">
              <a:extLst>
                <a:ext uri="{FF2B5EF4-FFF2-40B4-BE49-F238E27FC236}">
                  <a16:creationId xmlns:a16="http://schemas.microsoft.com/office/drawing/2014/main" xmlns="" id="{EFD38C0E-7D70-4DB3-955F-FD59C841F21A}"/>
                </a:ext>
              </a:extLst>
            </p:cNvPr>
            <p:cNvSpPr/>
            <p:nvPr/>
          </p:nvSpPr>
          <p:spPr>
            <a:xfrm rot="19755947">
              <a:off x="6472655" y="1517858"/>
              <a:ext cx="629764" cy="629764"/>
            </a:xfrm>
            <a:custGeom>
              <a:avLst/>
              <a:gdLst>
                <a:gd name="connsiteX0" fmla="*/ 928114 w 1777040"/>
                <a:gd name="connsiteY0" fmla="*/ 948920 h 1777040"/>
                <a:gd name="connsiteX1" fmla="*/ 1053905 w 1777040"/>
                <a:gd name="connsiteY1" fmla="*/ 1066101 h 1777040"/>
                <a:gd name="connsiteX2" fmla="*/ 986530 w 1777040"/>
                <a:gd name="connsiteY2" fmla="*/ 1197557 h 1777040"/>
                <a:gd name="connsiteX3" fmla="*/ 928114 w 1777040"/>
                <a:gd name="connsiteY3" fmla="*/ 1219808 h 1777040"/>
                <a:gd name="connsiteX4" fmla="*/ 846152 w 1777040"/>
                <a:gd name="connsiteY4" fmla="*/ 557870 h 1777040"/>
                <a:gd name="connsiteX5" fmla="*/ 846152 w 1777040"/>
                <a:gd name="connsiteY5" fmla="*/ 814036 h 1777040"/>
                <a:gd name="connsiteX6" fmla="*/ 722979 w 1777040"/>
                <a:gd name="connsiteY6" fmla="*/ 710937 h 1777040"/>
                <a:gd name="connsiteX7" fmla="*/ 790354 w 1777040"/>
                <a:gd name="connsiteY7" fmla="*/ 579481 h 1777040"/>
                <a:gd name="connsiteX8" fmla="*/ 846152 w 1777040"/>
                <a:gd name="connsiteY8" fmla="*/ 557870 h 1777040"/>
                <a:gd name="connsiteX9" fmla="*/ 846152 w 1777040"/>
                <a:gd name="connsiteY9" fmla="*/ 396255 h 1777040"/>
                <a:gd name="connsiteX10" fmla="*/ 846152 w 1777040"/>
                <a:gd name="connsiteY10" fmla="*/ 443331 h 1777040"/>
                <a:gd name="connsiteX11" fmla="*/ 710810 w 1777040"/>
                <a:gd name="connsiteY11" fmla="*/ 488548 h 1777040"/>
                <a:gd name="connsiteX12" fmla="*/ 588788 w 1777040"/>
                <a:gd name="connsiteY12" fmla="*/ 724803 h 1777040"/>
                <a:gd name="connsiteX13" fmla="*/ 846152 w 1777040"/>
                <a:gd name="connsiteY13" fmla="*/ 926937 h 1777040"/>
                <a:gd name="connsiteX14" fmla="*/ 846152 w 1777040"/>
                <a:gd name="connsiteY14" fmla="*/ 1219100 h 1777040"/>
                <a:gd name="connsiteX15" fmla="*/ 814851 w 1777040"/>
                <a:gd name="connsiteY15" fmla="*/ 1209777 h 1777040"/>
                <a:gd name="connsiteX16" fmla="*/ 721426 w 1777040"/>
                <a:gd name="connsiteY16" fmla="*/ 1089766 h 1777040"/>
                <a:gd name="connsiteX17" fmla="*/ 585984 w 1777040"/>
                <a:gd name="connsiteY17" fmla="*/ 1093287 h 1777040"/>
                <a:gd name="connsiteX18" fmla="*/ 755174 w 1777040"/>
                <a:gd name="connsiteY18" fmla="*/ 1310620 h 1777040"/>
                <a:gd name="connsiteX19" fmla="*/ 846152 w 1777040"/>
                <a:gd name="connsiteY19" fmla="*/ 1333664 h 1777040"/>
                <a:gd name="connsiteX20" fmla="*/ 846152 w 1777040"/>
                <a:gd name="connsiteY20" fmla="*/ 1380783 h 1777040"/>
                <a:gd name="connsiteX21" fmla="*/ 928114 w 1777040"/>
                <a:gd name="connsiteY21" fmla="*/ 1380783 h 1777040"/>
                <a:gd name="connsiteX22" fmla="*/ 928114 w 1777040"/>
                <a:gd name="connsiteY22" fmla="*/ 1333967 h 1777040"/>
                <a:gd name="connsiteX23" fmla="*/ 1066075 w 1777040"/>
                <a:gd name="connsiteY23" fmla="*/ 1288490 h 1777040"/>
                <a:gd name="connsiteX24" fmla="*/ 1188088 w 1777040"/>
                <a:gd name="connsiteY24" fmla="*/ 1050431 h 1777040"/>
                <a:gd name="connsiteX25" fmla="*/ 928114 w 1777040"/>
                <a:gd name="connsiteY25" fmla="*/ 830839 h 1777040"/>
                <a:gd name="connsiteX26" fmla="*/ 928114 w 1777040"/>
                <a:gd name="connsiteY26" fmla="*/ 557383 h 1777040"/>
                <a:gd name="connsiteX27" fmla="*/ 962033 w 1777040"/>
                <a:gd name="connsiteY27" fmla="*/ 567261 h 1777040"/>
                <a:gd name="connsiteX28" fmla="*/ 1055458 w 1777040"/>
                <a:gd name="connsiteY28" fmla="*/ 687272 h 1777040"/>
                <a:gd name="connsiteX29" fmla="*/ 1190900 w 1777040"/>
                <a:gd name="connsiteY29" fmla="*/ 683751 h 1777040"/>
                <a:gd name="connsiteX30" fmla="*/ 1021710 w 1777040"/>
                <a:gd name="connsiteY30" fmla="*/ 466419 h 1777040"/>
                <a:gd name="connsiteX31" fmla="*/ 928114 w 1777040"/>
                <a:gd name="connsiteY31" fmla="*/ 443048 h 1777040"/>
                <a:gd name="connsiteX32" fmla="*/ 928114 w 1777040"/>
                <a:gd name="connsiteY32" fmla="*/ 396255 h 1777040"/>
                <a:gd name="connsiteX33" fmla="*/ 888520 w 1777040"/>
                <a:gd name="connsiteY33" fmla="*/ 143844 h 1777040"/>
                <a:gd name="connsiteX34" fmla="*/ 1633196 w 1777040"/>
                <a:gd name="connsiteY34" fmla="*/ 888520 h 1777040"/>
                <a:gd name="connsiteX35" fmla="*/ 888520 w 1777040"/>
                <a:gd name="connsiteY35" fmla="*/ 1633196 h 1777040"/>
                <a:gd name="connsiteX36" fmla="*/ 143844 w 1777040"/>
                <a:gd name="connsiteY36" fmla="*/ 888520 h 1777040"/>
                <a:gd name="connsiteX37" fmla="*/ 888520 w 1777040"/>
                <a:gd name="connsiteY37" fmla="*/ 143844 h 1777040"/>
                <a:gd name="connsiteX38" fmla="*/ 888520 w 1777040"/>
                <a:gd name="connsiteY38" fmla="*/ 110563 h 1777040"/>
                <a:gd name="connsiteX39" fmla="*/ 110563 w 1777040"/>
                <a:gd name="connsiteY39" fmla="*/ 888520 h 1777040"/>
                <a:gd name="connsiteX40" fmla="*/ 888520 w 1777040"/>
                <a:gd name="connsiteY40" fmla="*/ 1666477 h 1777040"/>
                <a:gd name="connsiteX41" fmla="*/ 1666477 w 1777040"/>
                <a:gd name="connsiteY41" fmla="*/ 888520 h 1777040"/>
                <a:gd name="connsiteX42" fmla="*/ 888520 w 1777040"/>
                <a:gd name="connsiteY42" fmla="*/ 110563 h 1777040"/>
                <a:gd name="connsiteX43" fmla="*/ 888520 w 1777040"/>
                <a:gd name="connsiteY43" fmla="*/ 0 h 1777040"/>
                <a:gd name="connsiteX44" fmla="*/ 1777040 w 1777040"/>
                <a:gd name="connsiteY44" fmla="*/ 888520 h 1777040"/>
                <a:gd name="connsiteX45" fmla="*/ 888520 w 1777040"/>
                <a:gd name="connsiteY45" fmla="*/ 1777040 h 1777040"/>
                <a:gd name="connsiteX46" fmla="*/ 0 w 1777040"/>
                <a:gd name="connsiteY46" fmla="*/ 888520 h 1777040"/>
                <a:gd name="connsiteX47" fmla="*/ 888520 w 1777040"/>
                <a:gd name="connsiteY47" fmla="*/ 0 h 177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77040" h="1777040">
                  <a:moveTo>
                    <a:pt x="928114" y="948920"/>
                  </a:moveTo>
                  <a:cubicBezTo>
                    <a:pt x="988560" y="968367"/>
                    <a:pt x="1037299" y="998362"/>
                    <a:pt x="1053905" y="1066101"/>
                  </a:cubicBezTo>
                  <a:cubicBezTo>
                    <a:pt x="1062536" y="1116880"/>
                    <a:pt x="1036615" y="1167455"/>
                    <a:pt x="986530" y="1197557"/>
                  </a:cubicBezTo>
                  <a:cubicBezTo>
                    <a:pt x="968699" y="1208274"/>
                    <a:pt x="948844" y="1215772"/>
                    <a:pt x="928114" y="1219808"/>
                  </a:cubicBezTo>
                  <a:close/>
                  <a:moveTo>
                    <a:pt x="846152" y="557870"/>
                  </a:moveTo>
                  <a:lnTo>
                    <a:pt x="846152" y="814036"/>
                  </a:lnTo>
                  <a:cubicBezTo>
                    <a:pt x="782662" y="799543"/>
                    <a:pt x="733416" y="777195"/>
                    <a:pt x="722979" y="710937"/>
                  </a:cubicBezTo>
                  <a:cubicBezTo>
                    <a:pt x="714348" y="660159"/>
                    <a:pt x="740269" y="609583"/>
                    <a:pt x="790354" y="579481"/>
                  </a:cubicBezTo>
                  <a:cubicBezTo>
                    <a:pt x="807423" y="569222"/>
                    <a:pt x="826346" y="561914"/>
                    <a:pt x="846152" y="557870"/>
                  </a:cubicBezTo>
                  <a:close/>
                  <a:moveTo>
                    <a:pt x="846152" y="396255"/>
                  </a:moveTo>
                  <a:lnTo>
                    <a:pt x="846152" y="443331"/>
                  </a:lnTo>
                  <a:cubicBezTo>
                    <a:pt x="798092" y="448867"/>
                    <a:pt x="751536" y="464071"/>
                    <a:pt x="710810" y="488548"/>
                  </a:cubicBezTo>
                  <a:cubicBezTo>
                    <a:pt x="620690" y="542711"/>
                    <a:pt x="573770" y="633476"/>
                    <a:pt x="588788" y="724803"/>
                  </a:cubicBezTo>
                  <a:cubicBezTo>
                    <a:pt x="624762" y="872148"/>
                    <a:pt x="739108" y="901381"/>
                    <a:pt x="846152" y="926937"/>
                  </a:cubicBezTo>
                  <a:lnTo>
                    <a:pt x="846152" y="1219100"/>
                  </a:lnTo>
                  <a:cubicBezTo>
                    <a:pt x="835412" y="1217092"/>
                    <a:pt x="824958" y="1213886"/>
                    <a:pt x="814851" y="1209777"/>
                  </a:cubicBezTo>
                  <a:cubicBezTo>
                    <a:pt x="759309" y="1187194"/>
                    <a:pt x="723364" y="1141021"/>
                    <a:pt x="721426" y="1089766"/>
                  </a:cubicBezTo>
                  <a:lnTo>
                    <a:pt x="585984" y="1093287"/>
                  </a:lnTo>
                  <a:cubicBezTo>
                    <a:pt x="589495" y="1186106"/>
                    <a:pt x="654589" y="1269722"/>
                    <a:pt x="755174" y="1310620"/>
                  </a:cubicBezTo>
                  <a:cubicBezTo>
                    <a:pt x="784286" y="1322456"/>
                    <a:pt x="814992" y="1330154"/>
                    <a:pt x="846152" y="1333664"/>
                  </a:cubicBezTo>
                  <a:lnTo>
                    <a:pt x="846152" y="1380783"/>
                  </a:lnTo>
                  <a:lnTo>
                    <a:pt x="928114" y="1380783"/>
                  </a:lnTo>
                  <a:lnTo>
                    <a:pt x="928114" y="1333967"/>
                  </a:lnTo>
                  <a:cubicBezTo>
                    <a:pt x="977103" y="1328719"/>
                    <a:pt x="1024610" y="1313411"/>
                    <a:pt x="1066075" y="1288490"/>
                  </a:cubicBezTo>
                  <a:cubicBezTo>
                    <a:pt x="1156777" y="1233977"/>
                    <a:pt x="1203719" y="1142387"/>
                    <a:pt x="1188088" y="1050431"/>
                  </a:cubicBezTo>
                  <a:cubicBezTo>
                    <a:pt x="1143066" y="887876"/>
                    <a:pt x="1031137" y="851889"/>
                    <a:pt x="928114" y="830839"/>
                  </a:cubicBezTo>
                  <a:lnTo>
                    <a:pt x="928114" y="557383"/>
                  </a:lnTo>
                  <a:cubicBezTo>
                    <a:pt x="939752" y="559426"/>
                    <a:pt x="951096" y="562815"/>
                    <a:pt x="962033" y="567261"/>
                  </a:cubicBezTo>
                  <a:cubicBezTo>
                    <a:pt x="1017575" y="589845"/>
                    <a:pt x="1053520" y="636018"/>
                    <a:pt x="1055458" y="687272"/>
                  </a:cubicBezTo>
                  <a:lnTo>
                    <a:pt x="1190900" y="683751"/>
                  </a:lnTo>
                  <a:cubicBezTo>
                    <a:pt x="1187389" y="590932"/>
                    <a:pt x="1122295" y="507317"/>
                    <a:pt x="1021710" y="466419"/>
                  </a:cubicBezTo>
                  <a:cubicBezTo>
                    <a:pt x="991781" y="454250"/>
                    <a:pt x="960166" y="446455"/>
                    <a:pt x="928114" y="443048"/>
                  </a:cubicBezTo>
                  <a:lnTo>
                    <a:pt x="928114" y="396255"/>
                  </a:lnTo>
                  <a:close/>
                  <a:moveTo>
                    <a:pt x="888520" y="143844"/>
                  </a:moveTo>
                  <a:cubicBezTo>
                    <a:pt x="1299793" y="143844"/>
                    <a:pt x="1633196" y="477247"/>
                    <a:pt x="1633196" y="888520"/>
                  </a:cubicBezTo>
                  <a:cubicBezTo>
                    <a:pt x="1633196" y="1299793"/>
                    <a:pt x="1299793" y="1633196"/>
                    <a:pt x="888520" y="1633196"/>
                  </a:cubicBezTo>
                  <a:cubicBezTo>
                    <a:pt x="477247" y="1633196"/>
                    <a:pt x="143844" y="1299793"/>
                    <a:pt x="143844" y="888520"/>
                  </a:cubicBezTo>
                  <a:cubicBezTo>
                    <a:pt x="143844" y="477247"/>
                    <a:pt x="477247" y="143844"/>
                    <a:pt x="888520" y="143844"/>
                  </a:cubicBezTo>
                  <a:close/>
                  <a:moveTo>
                    <a:pt x="888520" y="110563"/>
                  </a:moveTo>
                  <a:cubicBezTo>
                    <a:pt x="458866" y="110563"/>
                    <a:pt x="110563" y="458866"/>
                    <a:pt x="110563" y="888520"/>
                  </a:cubicBezTo>
                  <a:cubicBezTo>
                    <a:pt x="110563" y="1318174"/>
                    <a:pt x="458866" y="1666477"/>
                    <a:pt x="888520" y="1666477"/>
                  </a:cubicBezTo>
                  <a:cubicBezTo>
                    <a:pt x="1318174" y="1666477"/>
                    <a:pt x="1666477" y="1318174"/>
                    <a:pt x="1666477" y="888520"/>
                  </a:cubicBezTo>
                  <a:cubicBezTo>
                    <a:pt x="1666477" y="458866"/>
                    <a:pt x="1318174" y="110563"/>
                    <a:pt x="888520" y="110563"/>
                  </a:cubicBezTo>
                  <a:close/>
                  <a:moveTo>
                    <a:pt x="888520" y="0"/>
                  </a:moveTo>
                  <a:cubicBezTo>
                    <a:pt x="1379236" y="0"/>
                    <a:pt x="1777040" y="397804"/>
                    <a:pt x="1777040" y="888520"/>
                  </a:cubicBezTo>
                  <a:cubicBezTo>
                    <a:pt x="1777040" y="1379236"/>
                    <a:pt x="1379236" y="1777040"/>
                    <a:pt x="888520" y="1777040"/>
                  </a:cubicBezTo>
                  <a:cubicBezTo>
                    <a:pt x="397804" y="1777040"/>
                    <a:pt x="0" y="1379236"/>
                    <a:pt x="0" y="888520"/>
                  </a:cubicBezTo>
                  <a:cubicBezTo>
                    <a:pt x="0" y="397804"/>
                    <a:pt x="397804" y="0"/>
                    <a:pt x="888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11" name="Group 98">
              <a:extLst>
                <a:ext uri="{FF2B5EF4-FFF2-40B4-BE49-F238E27FC236}">
                  <a16:creationId xmlns:a16="http://schemas.microsoft.com/office/drawing/2014/main" xmlns="" id="{FB9475CB-43DF-4CCE-9178-38C2EA46D150}"/>
                </a:ext>
              </a:extLst>
            </p:cNvPr>
            <p:cNvGrpSpPr/>
            <p:nvPr/>
          </p:nvGrpSpPr>
          <p:grpSpPr>
            <a:xfrm flipH="1">
              <a:off x="905250" y="1546324"/>
              <a:ext cx="3963647" cy="4848406"/>
              <a:chOff x="6446339" y="1280897"/>
              <a:chExt cx="4320717" cy="5285178"/>
            </a:xfrm>
          </p:grpSpPr>
          <p:sp>
            <p:nvSpPr>
              <p:cNvPr id="23" name="Freeform: Shape 99">
                <a:extLst>
                  <a:ext uri="{FF2B5EF4-FFF2-40B4-BE49-F238E27FC236}">
                    <a16:creationId xmlns:a16="http://schemas.microsoft.com/office/drawing/2014/main" xmlns="" id="{9CE90431-3C2F-4311-90FA-DB612A2520A0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100">
                <a:extLst>
                  <a:ext uri="{FF2B5EF4-FFF2-40B4-BE49-F238E27FC236}">
                    <a16:creationId xmlns:a16="http://schemas.microsoft.com/office/drawing/2014/main" xmlns="" id="{9E11F344-273D-4F1C-81EC-405FFBFC786B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101">
                <a:extLst>
                  <a:ext uri="{FF2B5EF4-FFF2-40B4-BE49-F238E27FC236}">
                    <a16:creationId xmlns:a16="http://schemas.microsoft.com/office/drawing/2014/main" xmlns="" id="{34DE15CF-A2A1-4150-9C34-7207419DA349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102">
                <a:extLst>
                  <a:ext uri="{FF2B5EF4-FFF2-40B4-BE49-F238E27FC236}">
                    <a16:creationId xmlns:a16="http://schemas.microsoft.com/office/drawing/2014/main" xmlns="" id="{A343946D-EC85-4A7A-AF86-B043003413EA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103">
                <a:extLst>
                  <a:ext uri="{FF2B5EF4-FFF2-40B4-BE49-F238E27FC236}">
                    <a16:creationId xmlns:a16="http://schemas.microsoft.com/office/drawing/2014/main" xmlns="" id="{A036E67A-4ECA-474C-97F0-9D64D8E4DD4E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104">
                <a:extLst>
                  <a:ext uri="{FF2B5EF4-FFF2-40B4-BE49-F238E27FC236}">
                    <a16:creationId xmlns:a16="http://schemas.microsoft.com/office/drawing/2014/main" xmlns="" id="{68696DC3-2487-4EE8-A90E-AE8BBB7FDED1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105">
                <a:extLst>
                  <a:ext uri="{FF2B5EF4-FFF2-40B4-BE49-F238E27FC236}">
                    <a16:creationId xmlns:a16="http://schemas.microsoft.com/office/drawing/2014/main" xmlns="" id="{A30B10C8-E103-4F47-B282-A08C323DC5E5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" name="Group 106">
              <a:extLst>
                <a:ext uri="{FF2B5EF4-FFF2-40B4-BE49-F238E27FC236}">
                  <a16:creationId xmlns:a16="http://schemas.microsoft.com/office/drawing/2014/main" xmlns="" id="{6C049D52-A801-49FB-A70A-F253918802C3}"/>
                </a:ext>
              </a:extLst>
            </p:cNvPr>
            <p:cNvGrpSpPr/>
            <p:nvPr/>
          </p:nvGrpSpPr>
          <p:grpSpPr>
            <a:xfrm>
              <a:off x="1140776" y="1813883"/>
              <a:ext cx="3612757" cy="3161406"/>
              <a:chOff x="1150504" y="2211038"/>
              <a:chExt cx="3612757" cy="2580435"/>
            </a:xfrm>
          </p:grpSpPr>
          <p:sp>
            <p:nvSpPr>
              <p:cNvPr id="21" name="그림 개체 틀 2">
                <a:extLst>
                  <a:ext uri="{FF2B5EF4-FFF2-40B4-BE49-F238E27FC236}">
                    <a16:creationId xmlns:a16="http://schemas.microsoft.com/office/drawing/2014/main" xmlns="" id="{0677ADA6-EA98-4E45-A24D-E8273F5B5954}"/>
                  </a:ext>
                </a:extLst>
              </p:cNvPr>
              <p:cNvSpPr txBox="1">
                <a:spLocks/>
              </p:cNvSpPr>
              <p:nvPr/>
            </p:nvSpPr>
            <p:spPr>
              <a:xfrm flipH="1">
                <a:off x="1150905" y="2227389"/>
                <a:ext cx="3612356" cy="2564084"/>
              </a:xfrm>
              <a:custGeom>
                <a:avLst/>
                <a:gdLst>
                  <a:gd name="connsiteX0" fmla="*/ 0 w 4495800"/>
                  <a:gd name="connsiteY0" fmla="*/ 0 h 2593057"/>
                  <a:gd name="connsiteX1" fmla="*/ 4495800 w 4495800"/>
                  <a:gd name="connsiteY1" fmla="*/ 0 h 2593057"/>
                  <a:gd name="connsiteX2" fmla="*/ 4495800 w 4495800"/>
                  <a:gd name="connsiteY2" fmla="*/ 2593057 h 2593057"/>
                  <a:gd name="connsiteX3" fmla="*/ 0 w 4495800"/>
                  <a:gd name="connsiteY3" fmla="*/ 2593057 h 2593057"/>
                  <a:gd name="connsiteX4" fmla="*/ 0 w 4495800"/>
                  <a:gd name="connsiteY4" fmla="*/ 0 h 2593057"/>
                  <a:gd name="connsiteX0" fmla="*/ 0 w 4495800"/>
                  <a:gd name="connsiteY0" fmla="*/ 656948 h 3250005"/>
                  <a:gd name="connsiteX1" fmla="*/ 2951085 w 4495800"/>
                  <a:gd name="connsiteY1" fmla="*/ 0 h 3250005"/>
                  <a:gd name="connsiteX2" fmla="*/ 4495800 w 4495800"/>
                  <a:gd name="connsiteY2" fmla="*/ 3250005 h 3250005"/>
                  <a:gd name="connsiteX3" fmla="*/ 0 w 4495800"/>
                  <a:gd name="connsiteY3" fmla="*/ 3250005 h 3250005"/>
                  <a:gd name="connsiteX4" fmla="*/ 0 w 4495800"/>
                  <a:gd name="connsiteY4" fmla="*/ 656948 h 3250005"/>
                  <a:gd name="connsiteX0" fmla="*/ 106532 w 4602332"/>
                  <a:gd name="connsiteY0" fmla="*/ 656948 h 3250005"/>
                  <a:gd name="connsiteX1" fmla="*/ 3057617 w 4602332"/>
                  <a:gd name="connsiteY1" fmla="*/ 0 h 3250005"/>
                  <a:gd name="connsiteX2" fmla="*/ 4602332 w 4602332"/>
                  <a:gd name="connsiteY2" fmla="*/ 3250005 h 3250005"/>
                  <a:gd name="connsiteX3" fmla="*/ 0 w 4602332"/>
                  <a:gd name="connsiteY3" fmla="*/ 2584180 h 3250005"/>
                  <a:gd name="connsiteX4" fmla="*/ 106532 w 4602332"/>
                  <a:gd name="connsiteY4" fmla="*/ 656948 h 3250005"/>
                  <a:gd name="connsiteX0" fmla="*/ 106532 w 3057617"/>
                  <a:gd name="connsiteY0" fmla="*/ 656948 h 2584180"/>
                  <a:gd name="connsiteX1" fmla="*/ 3057617 w 3057617"/>
                  <a:gd name="connsiteY1" fmla="*/ 0 h 2584180"/>
                  <a:gd name="connsiteX2" fmla="*/ 2196483 w 3057617"/>
                  <a:gd name="connsiteY2" fmla="*/ 2122541 h 2584180"/>
                  <a:gd name="connsiteX3" fmla="*/ 0 w 3057617"/>
                  <a:gd name="connsiteY3" fmla="*/ 2584180 h 2584180"/>
                  <a:gd name="connsiteX4" fmla="*/ 106532 w 3057617"/>
                  <a:gd name="connsiteY4" fmla="*/ 656948 h 2584180"/>
                  <a:gd name="connsiteX0" fmla="*/ 106532 w 3057617"/>
                  <a:gd name="connsiteY0" fmla="*/ 656948 h 2681834"/>
                  <a:gd name="connsiteX1" fmla="*/ 3057617 w 3057617"/>
                  <a:gd name="connsiteY1" fmla="*/ 0 h 2681834"/>
                  <a:gd name="connsiteX2" fmla="*/ 2897819 w 3057617"/>
                  <a:gd name="connsiteY2" fmla="*/ 2681834 h 2681834"/>
                  <a:gd name="connsiteX3" fmla="*/ 0 w 3057617"/>
                  <a:gd name="connsiteY3" fmla="*/ 2584180 h 2681834"/>
                  <a:gd name="connsiteX4" fmla="*/ 106532 w 3057617"/>
                  <a:gd name="connsiteY4" fmla="*/ 656948 h 2681834"/>
                  <a:gd name="connsiteX0" fmla="*/ 0 w 2951085"/>
                  <a:gd name="connsiteY0" fmla="*/ 656948 h 2681834"/>
                  <a:gd name="connsiteX1" fmla="*/ 2951085 w 2951085"/>
                  <a:gd name="connsiteY1" fmla="*/ 0 h 2681834"/>
                  <a:gd name="connsiteX2" fmla="*/ 2791287 w 2951085"/>
                  <a:gd name="connsiteY2" fmla="*/ 2681834 h 2681834"/>
                  <a:gd name="connsiteX3" fmla="*/ 594804 w 2951085"/>
                  <a:gd name="connsiteY3" fmla="*/ 2335605 h 2681834"/>
                  <a:gd name="connsiteX4" fmla="*/ 0 w 2951085"/>
                  <a:gd name="connsiteY4" fmla="*/ 656948 h 2681834"/>
                  <a:gd name="connsiteX0" fmla="*/ 115409 w 3066494"/>
                  <a:gd name="connsiteY0" fmla="*/ 656948 h 2681834"/>
                  <a:gd name="connsiteX1" fmla="*/ 3066494 w 3066494"/>
                  <a:gd name="connsiteY1" fmla="*/ 0 h 2681834"/>
                  <a:gd name="connsiteX2" fmla="*/ 2906696 w 3066494"/>
                  <a:gd name="connsiteY2" fmla="*/ 2681834 h 2681834"/>
                  <a:gd name="connsiteX3" fmla="*/ 0 w 3066494"/>
                  <a:gd name="connsiteY3" fmla="*/ 2557547 h 2681834"/>
                  <a:gd name="connsiteX4" fmla="*/ 115409 w 3066494"/>
                  <a:gd name="connsiteY4" fmla="*/ 656948 h 2681834"/>
                  <a:gd name="connsiteX0" fmla="*/ 115409 w 2906696"/>
                  <a:gd name="connsiteY0" fmla="*/ 292964 h 2317850"/>
                  <a:gd name="connsiteX1" fmla="*/ 2853430 w 2906696"/>
                  <a:gd name="connsiteY1" fmla="*/ 0 h 2317850"/>
                  <a:gd name="connsiteX2" fmla="*/ 2906696 w 2906696"/>
                  <a:gd name="connsiteY2" fmla="*/ 2317850 h 2317850"/>
                  <a:gd name="connsiteX3" fmla="*/ 0 w 2906696"/>
                  <a:gd name="connsiteY3" fmla="*/ 2193563 h 2317850"/>
                  <a:gd name="connsiteX4" fmla="*/ 115409 w 2906696"/>
                  <a:gd name="connsiteY4" fmla="*/ 292964 h 2317850"/>
                  <a:gd name="connsiteX0" fmla="*/ 115409 w 3057617"/>
                  <a:gd name="connsiteY0" fmla="*/ 648071 h 2672957"/>
                  <a:gd name="connsiteX1" fmla="*/ 3057617 w 3057617"/>
                  <a:gd name="connsiteY1" fmla="*/ 0 h 2672957"/>
                  <a:gd name="connsiteX2" fmla="*/ 2906696 w 3057617"/>
                  <a:gd name="connsiteY2" fmla="*/ 2672957 h 2672957"/>
                  <a:gd name="connsiteX3" fmla="*/ 0 w 3057617"/>
                  <a:gd name="connsiteY3" fmla="*/ 2548670 h 2672957"/>
                  <a:gd name="connsiteX4" fmla="*/ 115409 w 3057617"/>
                  <a:gd name="connsiteY4" fmla="*/ 648071 h 2672957"/>
                  <a:gd name="connsiteX0" fmla="*/ 115409 w 2971257"/>
                  <a:gd name="connsiteY0" fmla="*/ 510911 h 2535797"/>
                  <a:gd name="connsiteX1" fmla="*/ 2971257 w 2971257"/>
                  <a:gd name="connsiteY1" fmla="*/ 0 h 2535797"/>
                  <a:gd name="connsiteX2" fmla="*/ 2906696 w 2971257"/>
                  <a:gd name="connsiteY2" fmla="*/ 2535797 h 2535797"/>
                  <a:gd name="connsiteX3" fmla="*/ 0 w 2971257"/>
                  <a:gd name="connsiteY3" fmla="*/ 2411510 h 2535797"/>
                  <a:gd name="connsiteX4" fmla="*/ 115409 w 2971257"/>
                  <a:gd name="connsiteY4" fmla="*/ 510911 h 2535797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0669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115409 w 3077937"/>
                  <a:gd name="connsiteY0" fmla="*/ 668391 h 2568990"/>
                  <a:gd name="connsiteX1" fmla="*/ 3077937 w 3077937"/>
                  <a:gd name="connsiteY1" fmla="*/ 0 h 2568990"/>
                  <a:gd name="connsiteX2" fmla="*/ 2769536 w 3077937"/>
                  <a:gd name="connsiteY2" fmla="*/ 2535797 h 2568990"/>
                  <a:gd name="connsiteX3" fmla="*/ 0 w 3077937"/>
                  <a:gd name="connsiteY3" fmla="*/ 2568990 h 2568990"/>
                  <a:gd name="connsiteX4" fmla="*/ 115409 w 3077937"/>
                  <a:gd name="connsiteY4" fmla="*/ 668391 h 2568990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1685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0 w 2962528"/>
                  <a:gd name="connsiteY0" fmla="*/ 668391 h 2693277"/>
                  <a:gd name="connsiteX1" fmla="*/ 2962528 w 2962528"/>
                  <a:gd name="connsiteY1" fmla="*/ 0 h 2693277"/>
                  <a:gd name="connsiteX2" fmla="*/ 2801447 w 2962528"/>
                  <a:gd name="connsiteY2" fmla="*/ 2693277 h 2693277"/>
                  <a:gd name="connsiteX3" fmla="*/ 331631 w 2962528"/>
                  <a:gd name="connsiteY3" fmla="*/ 2289590 h 2693277"/>
                  <a:gd name="connsiteX4" fmla="*/ 0 w 2962528"/>
                  <a:gd name="connsiteY4" fmla="*/ 668391 h 2693277"/>
                  <a:gd name="connsiteX0" fmla="*/ 120489 w 3083017"/>
                  <a:gd name="connsiteY0" fmla="*/ 66839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20489 w 3083017"/>
                  <a:gd name="connsiteY4" fmla="*/ 668391 h 2693277"/>
                  <a:gd name="connsiteX0" fmla="*/ 262729 w 3083017"/>
                  <a:gd name="connsiteY0" fmla="*/ 84111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262729 w 3083017"/>
                  <a:gd name="connsiteY4" fmla="*/ 841111 h 2693277"/>
                  <a:gd name="connsiteX0" fmla="*/ 105249 w 3083017"/>
                  <a:gd name="connsiteY0" fmla="*/ 70903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05249 w 3083017"/>
                  <a:gd name="connsiteY4" fmla="*/ 709031 h 2693277"/>
                  <a:gd name="connsiteX0" fmla="*/ 97204 w 3083017"/>
                  <a:gd name="connsiteY0" fmla="*/ 660538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97204 w 3083017"/>
                  <a:gd name="connsiteY4" fmla="*/ 660538 h 2693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017" h="2693277">
                    <a:moveTo>
                      <a:pt x="97204" y="660538"/>
                    </a:moveTo>
                    <a:lnTo>
                      <a:pt x="3083017" y="0"/>
                    </a:lnTo>
                    <a:lnTo>
                      <a:pt x="2921936" y="2693277"/>
                    </a:lnTo>
                    <a:lnTo>
                      <a:pt x="0" y="2574070"/>
                    </a:lnTo>
                    <a:lnTo>
                      <a:pt x="97204" y="66053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noFill/>
              </a:ln>
              <a:effectLst/>
            </p:spPr>
            <p:txBody>
              <a:bodyPr vert="horz" lIns="91440" tIns="45720" rIns="91440" bIns="45720" rtlCol="0" anchor="ctr"/>
              <a:lstStyle>
                <a:defPPr>
                  <a:defRPr lang="ko-KR"/>
                </a:defPPr>
                <a:lvl1pPr marL="0" indent="0" algn="ctr" defTabSz="914400" rtl="0" eaLnBrk="1" latinLnBrk="1" hangingPunct="1">
                  <a:buFontTx/>
                  <a:buNone/>
                  <a:defRPr sz="1600" kern="120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>
                  <a:latin typeface="+mn-lt"/>
                </a:endParaRPr>
              </a:p>
            </p:txBody>
          </p:sp>
          <p:sp>
            <p:nvSpPr>
              <p:cNvPr id="22" name="Freeform 52">
                <a:extLst>
                  <a:ext uri="{FF2B5EF4-FFF2-40B4-BE49-F238E27FC236}">
                    <a16:creationId xmlns:a16="http://schemas.microsoft.com/office/drawing/2014/main" xmlns="" id="{32B89852-62D2-444F-9E78-600EB8F6C02D}"/>
                  </a:ext>
                </a:extLst>
              </p:cNvPr>
              <p:cNvSpPr/>
              <p:nvPr/>
            </p:nvSpPr>
            <p:spPr>
              <a:xfrm>
                <a:off x="1150504" y="2211038"/>
                <a:ext cx="1663354" cy="2567578"/>
              </a:xfrm>
              <a:custGeom>
                <a:avLst/>
                <a:gdLst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66977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50504"/>
                  <a:gd name="connsiteY0" fmla="*/ 286247 h 2631882"/>
                  <a:gd name="connsiteX1" fmla="*/ 1534602 w 1550504"/>
                  <a:gd name="connsiteY1" fmla="*/ 858741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  <a:gd name="connsiteX0" fmla="*/ 1391479 w 1550504"/>
                  <a:gd name="connsiteY0" fmla="*/ 286247 h 2631882"/>
                  <a:gd name="connsiteX1" fmla="*/ 1478943 w 1550504"/>
                  <a:gd name="connsiteY1" fmla="*/ 906449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0504" h="2631882">
                    <a:moveTo>
                      <a:pt x="1391479" y="286247"/>
                    </a:moveTo>
                    <a:lnTo>
                      <a:pt x="1478943" y="906449"/>
                    </a:lnTo>
                    <a:cubicBezTo>
                      <a:pt x="1216550" y="1327869"/>
                      <a:pt x="1129087" y="1566406"/>
                      <a:pt x="1152940" y="1789043"/>
                    </a:cubicBezTo>
                    <a:cubicBezTo>
                      <a:pt x="1192696" y="2115047"/>
                      <a:pt x="1423283" y="2337684"/>
                      <a:pt x="1550504" y="2600077"/>
                    </a:cubicBezTo>
                    <a:lnTo>
                      <a:pt x="166977" y="2631882"/>
                    </a:lnTo>
                    <a:lnTo>
                      <a:pt x="0" y="0"/>
                    </a:lnTo>
                    <a:lnTo>
                      <a:pt x="1391479" y="286247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" name="Group 109">
              <a:extLst>
                <a:ext uri="{FF2B5EF4-FFF2-40B4-BE49-F238E27FC236}">
                  <a16:creationId xmlns:a16="http://schemas.microsoft.com/office/drawing/2014/main" xmlns="" id="{DBB68A94-BFDB-477B-AF56-48BBFBDAB685}"/>
                </a:ext>
              </a:extLst>
            </p:cNvPr>
            <p:cNvGrpSpPr/>
            <p:nvPr/>
          </p:nvGrpSpPr>
          <p:grpSpPr>
            <a:xfrm>
              <a:off x="5900784" y="1623722"/>
              <a:ext cx="874948" cy="1318331"/>
              <a:chOff x="5900784" y="1623722"/>
              <a:chExt cx="874948" cy="1318331"/>
            </a:xfrm>
          </p:grpSpPr>
          <p:grpSp>
            <p:nvGrpSpPr>
              <p:cNvPr id="15" name="그룹 80">
                <a:extLst>
                  <a:ext uri="{FF2B5EF4-FFF2-40B4-BE49-F238E27FC236}">
                    <a16:creationId xmlns:a16="http://schemas.microsoft.com/office/drawing/2014/main" xmlns="" id="{D8B30203-8B3E-450F-B63A-D8A2651AB557}"/>
                  </a:ext>
                </a:extLst>
              </p:cNvPr>
              <p:cNvGrpSpPr/>
              <p:nvPr/>
            </p:nvGrpSpPr>
            <p:grpSpPr>
              <a:xfrm rot="2891550">
                <a:off x="5679092" y="1845414"/>
                <a:ext cx="1318331" cy="874948"/>
                <a:chOff x="8890504" y="1819747"/>
                <a:chExt cx="2424749" cy="1609253"/>
              </a:xfrm>
            </p:grpSpPr>
            <p:sp>
              <p:nvSpPr>
                <p:cNvPr id="17" name="사각형: 둥근 모서리 76">
                  <a:extLst>
                    <a:ext uri="{FF2B5EF4-FFF2-40B4-BE49-F238E27FC236}">
                      <a16:creationId xmlns:a16="http://schemas.microsoft.com/office/drawing/2014/main" xmlns="" id="{5D31EED6-6155-43D2-87E5-85BB23E04032}"/>
                    </a:ext>
                  </a:extLst>
                </p:cNvPr>
                <p:cNvSpPr/>
                <p:nvPr/>
              </p:nvSpPr>
              <p:spPr>
                <a:xfrm>
                  <a:off x="8890504" y="1819747"/>
                  <a:ext cx="2338544" cy="1609253"/>
                </a:xfrm>
                <a:prstGeom prst="round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사각형: 둥근 모서리 77">
                  <a:extLst>
                    <a:ext uri="{FF2B5EF4-FFF2-40B4-BE49-F238E27FC236}">
                      <a16:creationId xmlns:a16="http://schemas.microsoft.com/office/drawing/2014/main" xmlns="" id="{2C540925-E8BB-4DBF-9259-3DAD9A1109CC}"/>
                    </a:ext>
                  </a:extLst>
                </p:cNvPr>
                <p:cNvSpPr/>
                <p:nvPr/>
              </p:nvSpPr>
              <p:spPr>
                <a:xfrm>
                  <a:off x="9000521" y="1954285"/>
                  <a:ext cx="2118510" cy="1340176"/>
                </a:xfrm>
                <a:prstGeom prst="roundRect">
                  <a:avLst>
                    <a:gd name="adj" fmla="val 12614"/>
                  </a:avLst>
                </a:prstGeom>
                <a:noFill/>
                <a:ln w="25400"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" name="사각형: 둥근 모서리 78">
                  <a:extLst>
                    <a:ext uri="{FF2B5EF4-FFF2-40B4-BE49-F238E27FC236}">
                      <a16:creationId xmlns:a16="http://schemas.microsoft.com/office/drawing/2014/main" xmlns="" id="{E25DE116-5EED-4E89-A61D-2E580ADA3573}"/>
                    </a:ext>
                  </a:extLst>
                </p:cNvPr>
                <p:cNvSpPr/>
                <p:nvPr/>
              </p:nvSpPr>
              <p:spPr>
                <a:xfrm>
                  <a:off x="10616628" y="2383996"/>
                  <a:ext cx="698625" cy="480754"/>
                </a:xfrm>
                <a:prstGeom prst="roundRect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0" name="타원 79">
                  <a:extLst>
                    <a:ext uri="{FF2B5EF4-FFF2-40B4-BE49-F238E27FC236}">
                      <a16:creationId xmlns:a16="http://schemas.microsoft.com/office/drawing/2014/main" xmlns="" id="{515D2BA8-BB04-4175-AF46-B783DBC6B728}"/>
                    </a:ext>
                  </a:extLst>
                </p:cNvPr>
                <p:cNvSpPr/>
                <p:nvPr/>
              </p:nvSpPr>
              <p:spPr>
                <a:xfrm>
                  <a:off x="10732612" y="2479518"/>
                  <a:ext cx="289711" cy="28971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6" name="Block Arc 11">
                <a:extLst>
                  <a:ext uri="{FF2B5EF4-FFF2-40B4-BE49-F238E27FC236}">
                    <a16:creationId xmlns:a16="http://schemas.microsoft.com/office/drawing/2014/main" xmlns="" id="{20C8F540-C0F0-48C2-9937-BE9DA50E5F7F}"/>
                  </a:ext>
                </a:extLst>
              </p:cNvPr>
              <p:cNvSpPr/>
              <p:nvPr/>
            </p:nvSpPr>
            <p:spPr>
              <a:xfrm rot="3051229">
                <a:off x="6195099" y="2046563"/>
                <a:ext cx="255069" cy="415030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4" name="Freeform: Shape 116">
              <a:extLst>
                <a:ext uri="{FF2B5EF4-FFF2-40B4-BE49-F238E27FC236}">
                  <a16:creationId xmlns:a16="http://schemas.microsoft.com/office/drawing/2014/main" xmlns="" id="{DCD9CF65-A526-4681-B7D3-799E787F9652}"/>
                </a:ext>
              </a:extLst>
            </p:cNvPr>
            <p:cNvSpPr/>
            <p:nvPr/>
          </p:nvSpPr>
          <p:spPr>
            <a:xfrm rot="540399">
              <a:off x="2320835" y="2137361"/>
              <a:ext cx="3764110" cy="1735966"/>
            </a:xfrm>
            <a:custGeom>
              <a:avLst/>
              <a:gdLst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30395 w 3764110"/>
                <a:gd name="connsiteY9" fmla="*/ 157505 h 1735966"/>
                <a:gd name="connsiteX10" fmla="*/ 3621181 w 3764110"/>
                <a:gd name="connsiteY10" fmla="*/ 168670 h 1735966"/>
                <a:gd name="connsiteX11" fmla="*/ 3764110 w 3764110"/>
                <a:gd name="connsiteY11" fmla="*/ 286615 h 1735966"/>
                <a:gd name="connsiteX12" fmla="*/ 3584105 w 3764110"/>
                <a:gd name="connsiteY12" fmla="*/ 351930 h 1735966"/>
                <a:gd name="connsiteX13" fmla="*/ 3446794 w 3764110"/>
                <a:gd name="connsiteY13" fmla="*/ 425935 h 1735966"/>
                <a:gd name="connsiteX14" fmla="*/ 2996811 w 3764110"/>
                <a:gd name="connsiteY14" fmla="*/ 457973 h 1735966"/>
                <a:gd name="connsiteX15" fmla="*/ 759171 w 3764110"/>
                <a:gd name="connsiteY15" fmla="*/ 1735128 h 1735966"/>
                <a:gd name="connsiteX16" fmla="*/ 0 w 3764110"/>
                <a:gd name="connsiteY16" fmla="*/ 245778 h 1735966"/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21181 w 3764110"/>
                <a:gd name="connsiteY9" fmla="*/ 168670 h 1735966"/>
                <a:gd name="connsiteX10" fmla="*/ 3764110 w 3764110"/>
                <a:gd name="connsiteY10" fmla="*/ 286615 h 1735966"/>
                <a:gd name="connsiteX11" fmla="*/ 3584105 w 3764110"/>
                <a:gd name="connsiteY11" fmla="*/ 351930 h 1735966"/>
                <a:gd name="connsiteX12" fmla="*/ 3446794 w 3764110"/>
                <a:gd name="connsiteY12" fmla="*/ 425935 h 1735966"/>
                <a:gd name="connsiteX13" fmla="*/ 2996811 w 3764110"/>
                <a:gd name="connsiteY13" fmla="*/ 457973 h 1735966"/>
                <a:gd name="connsiteX14" fmla="*/ 759171 w 3764110"/>
                <a:gd name="connsiteY14" fmla="*/ 1735128 h 1735966"/>
                <a:gd name="connsiteX15" fmla="*/ 0 w 3764110"/>
                <a:gd name="connsiteY15" fmla="*/ 245778 h 173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64110" h="1735966">
                  <a:moveTo>
                    <a:pt x="0" y="245778"/>
                  </a:moveTo>
                  <a:lnTo>
                    <a:pt x="733542" y="312240"/>
                  </a:lnTo>
                  <a:cubicBezTo>
                    <a:pt x="779035" y="588907"/>
                    <a:pt x="952519" y="938740"/>
                    <a:pt x="972423" y="1083538"/>
                  </a:cubicBezTo>
                  <a:cubicBezTo>
                    <a:pt x="1379214" y="939589"/>
                    <a:pt x="2388342" y="400988"/>
                    <a:pt x="2790483" y="204333"/>
                  </a:cubicBezTo>
                  <a:cubicBezTo>
                    <a:pt x="3031839" y="18145"/>
                    <a:pt x="3233424" y="22200"/>
                    <a:pt x="3334086" y="43232"/>
                  </a:cubicBezTo>
                  <a:cubicBezTo>
                    <a:pt x="3402978" y="50993"/>
                    <a:pt x="3557256" y="-10235"/>
                    <a:pt x="3667534" y="1499"/>
                  </a:cubicBezTo>
                  <a:cubicBezTo>
                    <a:pt x="3721766" y="23868"/>
                    <a:pt x="3682520" y="103321"/>
                    <a:pt x="3613581" y="118893"/>
                  </a:cubicBezTo>
                  <a:cubicBezTo>
                    <a:pt x="3557113" y="143256"/>
                    <a:pt x="3476505" y="147712"/>
                    <a:pt x="3407968" y="162121"/>
                  </a:cubicBezTo>
                  <a:cubicBezTo>
                    <a:pt x="3456384" y="184421"/>
                    <a:pt x="3528797" y="170252"/>
                    <a:pt x="3598210" y="160642"/>
                  </a:cubicBezTo>
                  <a:lnTo>
                    <a:pt x="3621181" y="168670"/>
                  </a:lnTo>
                  <a:lnTo>
                    <a:pt x="3764110" y="286615"/>
                  </a:lnTo>
                  <a:lnTo>
                    <a:pt x="3584105" y="351930"/>
                  </a:lnTo>
                  <a:cubicBezTo>
                    <a:pt x="3548635" y="372321"/>
                    <a:pt x="3479764" y="415176"/>
                    <a:pt x="3446794" y="425935"/>
                  </a:cubicBezTo>
                  <a:cubicBezTo>
                    <a:pt x="3344998" y="448408"/>
                    <a:pt x="3146800" y="412535"/>
                    <a:pt x="2996811" y="457973"/>
                  </a:cubicBezTo>
                  <a:cubicBezTo>
                    <a:pt x="2548873" y="676172"/>
                    <a:pt x="1258639" y="1770494"/>
                    <a:pt x="759171" y="1735128"/>
                  </a:cubicBezTo>
                  <a:cubicBezTo>
                    <a:pt x="565824" y="1667901"/>
                    <a:pt x="167756" y="1150766"/>
                    <a:pt x="0" y="24577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Ditukar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Dengan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Lainnya</a:t>
            </a:r>
            <a:endParaRPr lang="en-US" sz="44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2902856" y="1295400"/>
            <a:ext cx="8679543" cy="4400550"/>
          </a:xfrm>
          <a:prstGeom prst="rect">
            <a:avLst/>
          </a:prstGeom>
        </p:spPr>
        <p:txBody>
          <a:bodyPr/>
          <a:lstStyle/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Banyak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dilakukan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cara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tukar-menukar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sering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disebut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“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tukar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tambah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”,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dimana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lama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digunakan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membayar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baru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baik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seluruhnya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sebagian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dimana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kekurangannya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dibayar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tunai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Terdapat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dua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a.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tidak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sejenis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b.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sejenis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422C0D5C-8726-4DDC-8EDD-871B879C0345}"/>
              </a:ext>
            </a:extLst>
          </p:cNvPr>
          <p:cNvGrpSpPr/>
          <p:nvPr/>
        </p:nvGrpSpPr>
        <p:grpSpPr>
          <a:xfrm>
            <a:off x="92034" y="3476690"/>
            <a:ext cx="3188195" cy="2996682"/>
            <a:chOff x="905245" y="1517858"/>
            <a:chExt cx="6197174" cy="4876873"/>
          </a:xfrm>
        </p:grpSpPr>
        <p:sp>
          <p:nvSpPr>
            <p:cNvPr id="9" name="Freeform: Shape 97">
              <a:extLst>
                <a:ext uri="{FF2B5EF4-FFF2-40B4-BE49-F238E27FC236}">
                  <a16:creationId xmlns:a16="http://schemas.microsoft.com/office/drawing/2014/main" xmlns="" id="{EFD38C0E-7D70-4DB3-955F-FD59C841F21A}"/>
                </a:ext>
              </a:extLst>
            </p:cNvPr>
            <p:cNvSpPr/>
            <p:nvPr/>
          </p:nvSpPr>
          <p:spPr>
            <a:xfrm rot="19755947">
              <a:off x="6472655" y="1517858"/>
              <a:ext cx="629764" cy="629764"/>
            </a:xfrm>
            <a:custGeom>
              <a:avLst/>
              <a:gdLst>
                <a:gd name="connsiteX0" fmla="*/ 928114 w 1777040"/>
                <a:gd name="connsiteY0" fmla="*/ 948920 h 1777040"/>
                <a:gd name="connsiteX1" fmla="*/ 1053905 w 1777040"/>
                <a:gd name="connsiteY1" fmla="*/ 1066101 h 1777040"/>
                <a:gd name="connsiteX2" fmla="*/ 986530 w 1777040"/>
                <a:gd name="connsiteY2" fmla="*/ 1197557 h 1777040"/>
                <a:gd name="connsiteX3" fmla="*/ 928114 w 1777040"/>
                <a:gd name="connsiteY3" fmla="*/ 1219808 h 1777040"/>
                <a:gd name="connsiteX4" fmla="*/ 846152 w 1777040"/>
                <a:gd name="connsiteY4" fmla="*/ 557870 h 1777040"/>
                <a:gd name="connsiteX5" fmla="*/ 846152 w 1777040"/>
                <a:gd name="connsiteY5" fmla="*/ 814036 h 1777040"/>
                <a:gd name="connsiteX6" fmla="*/ 722979 w 1777040"/>
                <a:gd name="connsiteY6" fmla="*/ 710937 h 1777040"/>
                <a:gd name="connsiteX7" fmla="*/ 790354 w 1777040"/>
                <a:gd name="connsiteY7" fmla="*/ 579481 h 1777040"/>
                <a:gd name="connsiteX8" fmla="*/ 846152 w 1777040"/>
                <a:gd name="connsiteY8" fmla="*/ 557870 h 1777040"/>
                <a:gd name="connsiteX9" fmla="*/ 846152 w 1777040"/>
                <a:gd name="connsiteY9" fmla="*/ 396255 h 1777040"/>
                <a:gd name="connsiteX10" fmla="*/ 846152 w 1777040"/>
                <a:gd name="connsiteY10" fmla="*/ 443331 h 1777040"/>
                <a:gd name="connsiteX11" fmla="*/ 710810 w 1777040"/>
                <a:gd name="connsiteY11" fmla="*/ 488548 h 1777040"/>
                <a:gd name="connsiteX12" fmla="*/ 588788 w 1777040"/>
                <a:gd name="connsiteY12" fmla="*/ 724803 h 1777040"/>
                <a:gd name="connsiteX13" fmla="*/ 846152 w 1777040"/>
                <a:gd name="connsiteY13" fmla="*/ 926937 h 1777040"/>
                <a:gd name="connsiteX14" fmla="*/ 846152 w 1777040"/>
                <a:gd name="connsiteY14" fmla="*/ 1219100 h 1777040"/>
                <a:gd name="connsiteX15" fmla="*/ 814851 w 1777040"/>
                <a:gd name="connsiteY15" fmla="*/ 1209777 h 1777040"/>
                <a:gd name="connsiteX16" fmla="*/ 721426 w 1777040"/>
                <a:gd name="connsiteY16" fmla="*/ 1089766 h 1777040"/>
                <a:gd name="connsiteX17" fmla="*/ 585984 w 1777040"/>
                <a:gd name="connsiteY17" fmla="*/ 1093287 h 1777040"/>
                <a:gd name="connsiteX18" fmla="*/ 755174 w 1777040"/>
                <a:gd name="connsiteY18" fmla="*/ 1310620 h 1777040"/>
                <a:gd name="connsiteX19" fmla="*/ 846152 w 1777040"/>
                <a:gd name="connsiteY19" fmla="*/ 1333664 h 1777040"/>
                <a:gd name="connsiteX20" fmla="*/ 846152 w 1777040"/>
                <a:gd name="connsiteY20" fmla="*/ 1380783 h 1777040"/>
                <a:gd name="connsiteX21" fmla="*/ 928114 w 1777040"/>
                <a:gd name="connsiteY21" fmla="*/ 1380783 h 1777040"/>
                <a:gd name="connsiteX22" fmla="*/ 928114 w 1777040"/>
                <a:gd name="connsiteY22" fmla="*/ 1333967 h 1777040"/>
                <a:gd name="connsiteX23" fmla="*/ 1066075 w 1777040"/>
                <a:gd name="connsiteY23" fmla="*/ 1288490 h 1777040"/>
                <a:gd name="connsiteX24" fmla="*/ 1188088 w 1777040"/>
                <a:gd name="connsiteY24" fmla="*/ 1050431 h 1777040"/>
                <a:gd name="connsiteX25" fmla="*/ 928114 w 1777040"/>
                <a:gd name="connsiteY25" fmla="*/ 830839 h 1777040"/>
                <a:gd name="connsiteX26" fmla="*/ 928114 w 1777040"/>
                <a:gd name="connsiteY26" fmla="*/ 557383 h 1777040"/>
                <a:gd name="connsiteX27" fmla="*/ 962033 w 1777040"/>
                <a:gd name="connsiteY27" fmla="*/ 567261 h 1777040"/>
                <a:gd name="connsiteX28" fmla="*/ 1055458 w 1777040"/>
                <a:gd name="connsiteY28" fmla="*/ 687272 h 1777040"/>
                <a:gd name="connsiteX29" fmla="*/ 1190900 w 1777040"/>
                <a:gd name="connsiteY29" fmla="*/ 683751 h 1777040"/>
                <a:gd name="connsiteX30" fmla="*/ 1021710 w 1777040"/>
                <a:gd name="connsiteY30" fmla="*/ 466419 h 1777040"/>
                <a:gd name="connsiteX31" fmla="*/ 928114 w 1777040"/>
                <a:gd name="connsiteY31" fmla="*/ 443048 h 1777040"/>
                <a:gd name="connsiteX32" fmla="*/ 928114 w 1777040"/>
                <a:gd name="connsiteY32" fmla="*/ 396255 h 1777040"/>
                <a:gd name="connsiteX33" fmla="*/ 888520 w 1777040"/>
                <a:gd name="connsiteY33" fmla="*/ 143844 h 1777040"/>
                <a:gd name="connsiteX34" fmla="*/ 1633196 w 1777040"/>
                <a:gd name="connsiteY34" fmla="*/ 888520 h 1777040"/>
                <a:gd name="connsiteX35" fmla="*/ 888520 w 1777040"/>
                <a:gd name="connsiteY35" fmla="*/ 1633196 h 1777040"/>
                <a:gd name="connsiteX36" fmla="*/ 143844 w 1777040"/>
                <a:gd name="connsiteY36" fmla="*/ 888520 h 1777040"/>
                <a:gd name="connsiteX37" fmla="*/ 888520 w 1777040"/>
                <a:gd name="connsiteY37" fmla="*/ 143844 h 1777040"/>
                <a:gd name="connsiteX38" fmla="*/ 888520 w 1777040"/>
                <a:gd name="connsiteY38" fmla="*/ 110563 h 1777040"/>
                <a:gd name="connsiteX39" fmla="*/ 110563 w 1777040"/>
                <a:gd name="connsiteY39" fmla="*/ 888520 h 1777040"/>
                <a:gd name="connsiteX40" fmla="*/ 888520 w 1777040"/>
                <a:gd name="connsiteY40" fmla="*/ 1666477 h 1777040"/>
                <a:gd name="connsiteX41" fmla="*/ 1666477 w 1777040"/>
                <a:gd name="connsiteY41" fmla="*/ 888520 h 1777040"/>
                <a:gd name="connsiteX42" fmla="*/ 888520 w 1777040"/>
                <a:gd name="connsiteY42" fmla="*/ 110563 h 1777040"/>
                <a:gd name="connsiteX43" fmla="*/ 888520 w 1777040"/>
                <a:gd name="connsiteY43" fmla="*/ 0 h 1777040"/>
                <a:gd name="connsiteX44" fmla="*/ 1777040 w 1777040"/>
                <a:gd name="connsiteY44" fmla="*/ 888520 h 1777040"/>
                <a:gd name="connsiteX45" fmla="*/ 888520 w 1777040"/>
                <a:gd name="connsiteY45" fmla="*/ 1777040 h 1777040"/>
                <a:gd name="connsiteX46" fmla="*/ 0 w 1777040"/>
                <a:gd name="connsiteY46" fmla="*/ 888520 h 1777040"/>
                <a:gd name="connsiteX47" fmla="*/ 888520 w 1777040"/>
                <a:gd name="connsiteY47" fmla="*/ 0 h 177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77040" h="1777040">
                  <a:moveTo>
                    <a:pt x="928114" y="948920"/>
                  </a:moveTo>
                  <a:cubicBezTo>
                    <a:pt x="988560" y="968367"/>
                    <a:pt x="1037299" y="998362"/>
                    <a:pt x="1053905" y="1066101"/>
                  </a:cubicBezTo>
                  <a:cubicBezTo>
                    <a:pt x="1062536" y="1116880"/>
                    <a:pt x="1036615" y="1167455"/>
                    <a:pt x="986530" y="1197557"/>
                  </a:cubicBezTo>
                  <a:cubicBezTo>
                    <a:pt x="968699" y="1208274"/>
                    <a:pt x="948844" y="1215772"/>
                    <a:pt x="928114" y="1219808"/>
                  </a:cubicBezTo>
                  <a:close/>
                  <a:moveTo>
                    <a:pt x="846152" y="557870"/>
                  </a:moveTo>
                  <a:lnTo>
                    <a:pt x="846152" y="814036"/>
                  </a:lnTo>
                  <a:cubicBezTo>
                    <a:pt x="782662" y="799543"/>
                    <a:pt x="733416" y="777195"/>
                    <a:pt x="722979" y="710937"/>
                  </a:cubicBezTo>
                  <a:cubicBezTo>
                    <a:pt x="714348" y="660159"/>
                    <a:pt x="740269" y="609583"/>
                    <a:pt x="790354" y="579481"/>
                  </a:cubicBezTo>
                  <a:cubicBezTo>
                    <a:pt x="807423" y="569222"/>
                    <a:pt x="826346" y="561914"/>
                    <a:pt x="846152" y="557870"/>
                  </a:cubicBezTo>
                  <a:close/>
                  <a:moveTo>
                    <a:pt x="846152" y="396255"/>
                  </a:moveTo>
                  <a:lnTo>
                    <a:pt x="846152" y="443331"/>
                  </a:lnTo>
                  <a:cubicBezTo>
                    <a:pt x="798092" y="448867"/>
                    <a:pt x="751536" y="464071"/>
                    <a:pt x="710810" y="488548"/>
                  </a:cubicBezTo>
                  <a:cubicBezTo>
                    <a:pt x="620690" y="542711"/>
                    <a:pt x="573770" y="633476"/>
                    <a:pt x="588788" y="724803"/>
                  </a:cubicBezTo>
                  <a:cubicBezTo>
                    <a:pt x="624762" y="872148"/>
                    <a:pt x="739108" y="901381"/>
                    <a:pt x="846152" y="926937"/>
                  </a:cubicBezTo>
                  <a:lnTo>
                    <a:pt x="846152" y="1219100"/>
                  </a:lnTo>
                  <a:cubicBezTo>
                    <a:pt x="835412" y="1217092"/>
                    <a:pt x="824958" y="1213886"/>
                    <a:pt x="814851" y="1209777"/>
                  </a:cubicBezTo>
                  <a:cubicBezTo>
                    <a:pt x="759309" y="1187194"/>
                    <a:pt x="723364" y="1141021"/>
                    <a:pt x="721426" y="1089766"/>
                  </a:cubicBezTo>
                  <a:lnTo>
                    <a:pt x="585984" y="1093287"/>
                  </a:lnTo>
                  <a:cubicBezTo>
                    <a:pt x="589495" y="1186106"/>
                    <a:pt x="654589" y="1269722"/>
                    <a:pt x="755174" y="1310620"/>
                  </a:cubicBezTo>
                  <a:cubicBezTo>
                    <a:pt x="784286" y="1322456"/>
                    <a:pt x="814992" y="1330154"/>
                    <a:pt x="846152" y="1333664"/>
                  </a:cubicBezTo>
                  <a:lnTo>
                    <a:pt x="846152" y="1380783"/>
                  </a:lnTo>
                  <a:lnTo>
                    <a:pt x="928114" y="1380783"/>
                  </a:lnTo>
                  <a:lnTo>
                    <a:pt x="928114" y="1333967"/>
                  </a:lnTo>
                  <a:cubicBezTo>
                    <a:pt x="977103" y="1328719"/>
                    <a:pt x="1024610" y="1313411"/>
                    <a:pt x="1066075" y="1288490"/>
                  </a:cubicBezTo>
                  <a:cubicBezTo>
                    <a:pt x="1156777" y="1233977"/>
                    <a:pt x="1203719" y="1142387"/>
                    <a:pt x="1188088" y="1050431"/>
                  </a:cubicBezTo>
                  <a:cubicBezTo>
                    <a:pt x="1143066" y="887876"/>
                    <a:pt x="1031137" y="851889"/>
                    <a:pt x="928114" y="830839"/>
                  </a:cubicBezTo>
                  <a:lnTo>
                    <a:pt x="928114" y="557383"/>
                  </a:lnTo>
                  <a:cubicBezTo>
                    <a:pt x="939752" y="559426"/>
                    <a:pt x="951096" y="562815"/>
                    <a:pt x="962033" y="567261"/>
                  </a:cubicBezTo>
                  <a:cubicBezTo>
                    <a:pt x="1017575" y="589845"/>
                    <a:pt x="1053520" y="636018"/>
                    <a:pt x="1055458" y="687272"/>
                  </a:cubicBezTo>
                  <a:lnTo>
                    <a:pt x="1190900" y="683751"/>
                  </a:lnTo>
                  <a:cubicBezTo>
                    <a:pt x="1187389" y="590932"/>
                    <a:pt x="1122295" y="507317"/>
                    <a:pt x="1021710" y="466419"/>
                  </a:cubicBezTo>
                  <a:cubicBezTo>
                    <a:pt x="991781" y="454250"/>
                    <a:pt x="960166" y="446455"/>
                    <a:pt x="928114" y="443048"/>
                  </a:cubicBezTo>
                  <a:lnTo>
                    <a:pt x="928114" y="396255"/>
                  </a:lnTo>
                  <a:close/>
                  <a:moveTo>
                    <a:pt x="888520" y="143844"/>
                  </a:moveTo>
                  <a:cubicBezTo>
                    <a:pt x="1299793" y="143844"/>
                    <a:pt x="1633196" y="477247"/>
                    <a:pt x="1633196" y="888520"/>
                  </a:cubicBezTo>
                  <a:cubicBezTo>
                    <a:pt x="1633196" y="1299793"/>
                    <a:pt x="1299793" y="1633196"/>
                    <a:pt x="888520" y="1633196"/>
                  </a:cubicBezTo>
                  <a:cubicBezTo>
                    <a:pt x="477247" y="1633196"/>
                    <a:pt x="143844" y="1299793"/>
                    <a:pt x="143844" y="888520"/>
                  </a:cubicBezTo>
                  <a:cubicBezTo>
                    <a:pt x="143844" y="477247"/>
                    <a:pt x="477247" y="143844"/>
                    <a:pt x="888520" y="143844"/>
                  </a:cubicBezTo>
                  <a:close/>
                  <a:moveTo>
                    <a:pt x="888520" y="110563"/>
                  </a:moveTo>
                  <a:cubicBezTo>
                    <a:pt x="458866" y="110563"/>
                    <a:pt x="110563" y="458866"/>
                    <a:pt x="110563" y="888520"/>
                  </a:cubicBezTo>
                  <a:cubicBezTo>
                    <a:pt x="110563" y="1318174"/>
                    <a:pt x="458866" y="1666477"/>
                    <a:pt x="888520" y="1666477"/>
                  </a:cubicBezTo>
                  <a:cubicBezTo>
                    <a:pt x="1318174" y="1666477"/>
                    <a:pt x="1666477" y="1318174"/>
                    <a:pt x="1666477" y="888520"/>
                  </a:cubicBezTo>
                  <a:cubicBezTo>
                    <a:pt x="1666477" y="458866"/>
                    <a:pt x="1318174" y="110563"/>
                    <a:pt x="888520" y="110563"/>
                  </a:cubicBezTo>
                  <a:close/>
                  <a:moveTo>
                    <a:pt x="888520" y="0"/>
                  </a:moveTo>
                  <a:cubicBezTo>
                    <a:pt x="1379236" y="0"/>
                    <a:pt x="1777040" y="397804"/>
                    <a:pt x="1777040" y="888520"/>
                  </a:cubicBezTo>
                  <a:cubicBezTo>
                    <a:pt x="1777040" y="1379236"/>
                    <a:pt x="1379236" y="1777040"/>
                    <a:pt x="888520" y="1777040"/>
                  </a:cubicBezTo>
                  <a:cubicBezTo>
                    <a:pt x="397804" y="1777040"/>
                    <a:pt x="0" y="1379236"/>
                    <a:pt x="0" y="888520"/>
                  </a:cubicBezTo>
                  <a:cubicBezTo>
                    <a:pt x="0" y="397804"/>
                    <a:pt x="397804" y="0"/>
                    <a:pt x="888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10" name="Group 98">
              <a:extLst>
                <a:ext uri="{FF2B5EF4-FFF2-40B4-BE49-F238E27FC236}">
                  <a16:creationId xmlns:a16="http://schemas.microsoft.com/office/drawing/2014/main" xmlns="" id="{FB9475CB-43DF-4CCE-9178-38C2EA46D150}"/>
                </a:ext>
              </a:extLst>
            </p:cNvPr>
            <p:cNvGrpSpPr/>
            <p:nvPr/>
          </p:nvGrpSpPr>
          <p:grpSpPr>
            <a:xfrm flipH="1">
              <a:off x="905250" y="1546324"/>
              <a:ext cx="3963647" cy="4848406"/>
              <a:chOff x="6446339" y="1280897"/>
              <a:chExt cx="4320717" cy="5285178"/>
            </a:xfrm>
          </p:grpSpPr>
          <p:sp>
            <p:nvSpPr>
              <p:cNvPr id="22" name="Freeform: Shape 99">
                <a:extLst>
                  <a:ext uri="{FF2B5EF4-FFF2-40B4-BE49-F238E27FC236}">
                    <a16:creationId xmlns:a16="http://schemas.microsoft.com/office/drawing/2014/main" xmlns="" id="{9CE90431-3C2F-4311-90FA-DB612A2520A0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100">
                <a:extLst>
                  <a:ext uri="{FF2B5EF4-FFF2-40B4-BE49-F238E27FC236}">
                    <a16:creationId xmlns:a16="http://schemas.microsoft.com/office/drawing/2014/main" xmlns="" id="{9E11F344-273D-4F1C-81EC-405FFBFC786B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101">
                <a:extLst>
                  <a:ext uri="{FF2B5EF4-FFF2-40B4-BE49-F238E27FC236}">
                    <a16:creationId xmlns:a16="http://schemas.microsoft.com/office/drawing/2014/main" xmlns="" id="{34DE15CF-A2A1-4150-9C34-7207419DA349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102">
                <a:extLst>
                  <a:ext uri="{FF2B5EF4-FFF2-40B4-BE49-F238E27FC236}">
                    <a16:creationId xmlns:a16="http://schemas.microsoft.com/office/drawing/2014/main" xmlns="" id="{A343946D-EC85-4A7A-AF86-B043003413EA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103">
                <a:extLst>
                  <a:ext uri="{FF2B5EF4-FFF2-40B4-BE49-F238E27FC236}">
                    <a16:creationId xmlns:a16="http://schemas.microsoft.com/office/drawing/2014/main" xmlns="" id="{A036E67A-4ECA-474C-97F0-9D64D8E4DD4E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104">
                <a:extLst>
                  <a:ext uri="{FF2B5EF4-FFF2-40B4-BE49-F238E27FC236}">
                    <a16:creationId xmlns:a16="http://schemas.microsoft.com/office/drawing/2014/main" xmlns="" id="{68696DC3-2487-4EE8-A90E-AE8BBB7FDED1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105">
                <a:extLst>
                  <a:ext uri="{FF2B5EF4-FFF2-40B4-BE49-F238E27FC236}">
                    <a16:creationId xmlns:a16="http://schemas.microsoft.com/office/drawing/2014/main" xmlns="" id="{A30B10C8-E103-4F47-B282-A08C323DC5E5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" name="Group 106">
              <a:extLst>
                <a:ext uri="{FF2B5EF4-FFF2-40B4-BE49-F238E27FC236}">
                  <a16:creationId xmlns:a16="http://schemas.microsoft.com/office/drawing/2014/main" xmlns="" id="{6C049D52-A801-49FB-A70A-F253918802C3}"/>
                </a:ext>
              </a:extLst>
            </p:cNvPr>
            <p:cNvGrpSpPr/>
            <p:nvPr/>
          </p:nvGrpSpPr>
          <p:grpSpPr>
            <a:xfrm>
              <a:off x="1140776" y="1813883"/>
              <a:ext cx="3612757" cy="3161406"/>
              <a:chOff x="1150504" y="2211038"/>
              <a:chExt cx="3612757" cy="2580435"/>
            </a:xfrm>
          </p:grpSpPr>
          <p:sp>
            <p:nvSpPr>
              <p:cNvPr id="20" name="그림 개체 틀 2">
                <a:extLst>
                  <a:ext uri="{FF2B5EF4-FFF2-40B4-BE49-F238E27FC236}">
                    <a16:creationId xmlns:a16="http://schemas.microsoft.com/office/drawing/2014/main" xmlns="" id="{0677ADA6-EA98-4E45-A24D-E8273F5B5954}"/>
                  </a:ext>
                </a:extLst>
              </p:cNvPr>
              <p:cNvSpPr txBox="1">
                <a:spLocks/>
              </p:cNvSpPr>
              <p:nvPr/>
            </p:nvSpPr>
            <p:spPr>
              <a:xfrm flipH="1">
                <a:off x="1150905" y="2227389"/>
                <a:ext cx="3612356" cy="2564084"/>
              </a:xfrm>
              <a:custGeom>
                <a:avLst/>
                <a:gdLst>
                  <a:gd name="connsiteX0" fmla="*/ 0 w 4495800"/>
                  <a:gd name="connsiteY0" fmla="*/ 0 h 2593057"/>
                  <a:gd name="connsiteX1" fmla="*/ 4495800 w 4495800"/>
                  <a:gd name="connsiteY1" fmla="*/ 0 h 2593057"/>
                  <a:gd name="connsiteX2" fmla="*/ 4495800 w 4495800"/>
                  <a:gd name="connsiteY2" fmla="*/ 2593057 h 2593057"/>
                  <a:gd name="connsiteX3" fmla="*/ 0 w 4495800"/>
                  <a:gd name="connsiteY3" fmla="*/ 2593057 h 2593057"/>
                  <a:gd name="connsiteX4" fmla="*/ 0 w 4495800"/>
                  <a:gd name="connsiteY4" fmla="*/ 0 h 2593057"/>
                  <a:gd name="connsiteX0" fmla="*/ 0 w 4495800"/>
                  <a:gd name="connsiteY0" fmla="*/ 656948 h 3250005"/>
                  <a:gd name="connsiteX1" fmla="*/ 2951085 w 4495800"/>
                  <a:gd name="connsiteY1" fmla="*/ 0 h 3250005"/>
                  <a:gd name="connsiteX2" fmla="*/ 4495800 w 4495800"/>
                  <a:gd name="connsiteY2" fmla="*/ 3250005 h 3250005"/>
                  <a:gd name="connsiteX3" fmla="*/ 0 w 4495800"/>
                  <a:gd name="connsiteY3" fmla="*/ 3250005 h 3250005"/>
                  <a:gd name="connsiteX4" fmla="*/ 0 w 4495800"/>
                  <a:gd name="connsiteY4" fmla="*/ 656948 h 3250005"/>
                  <a:gd name="connsiteX0" fmla="*/ 106532 w 4602332"/>
                  <a:gd name="connsiteY0" fmla="*/ 656948 h 3250005"/>
                  <a:gd name="connsiteX1" fmla="*/ 3057617 w 4602332"/>
                  <a:gd name="connsiteY1" fmla="*/ 0 h 3250005"/>
                  <a:gd name="connsiteX2" fmla="*/ 4602332 w 4602332"/>
                  <a:gd name="connsiteY2" fmla="*/ 3250005 h 3250005"/>
                  <a:gd name="connsiteX3" fmla="*/ 0 w 4602332"/>
                  <a:gd name="connsiteY3" fmla="*/ 2584180 h 3250005"/>
                  <a:gd name="connsiteX4" fmla="*/ 106532 w 4602332"/>
                  <a:gd name="connsiteY4" fmla="*/ 656948 h 3250005"/>
                  <a:gd name="connsiteX0" fmla="*/ 106532 w 3057617"/>
                  <a:gd name="connsiteY0" fmla="*/ 656948 h 2584180"/>
                  <a:gd name="connsiteX1" fmla="*/ 3057617 w 3057617"/>
                  <a:gd name="connsiteY1" fmla="*/ 0 h 2584180"/>
                  <a:gd name="connsiteX2" fmla="*/ 2196483 w 3057617"/>
                  <a:gd name="connsiteY2" fmla="*/ 2122541 h 2584180"/>
                  <a:gd name="connsiteX3" fmla="*/ 0 w 3057617"/>
                  <a:gd name="connsiteY3" fmla="*/ 2584180 h 2584180"/>
                  <a:gd name="connsiteX4" fmla="*/ 106532 w 3057617"/>
                  <a:gd name="connsiteY4" fmla="*/ 656948 h 2584180"/>
                  <a:gd name="connsiteX0" fmla="*/ 106532 w 3057617"/>
                  <a:gd name="connsiteY0" fmla="*/ 656948 h 2681834"/>
                  <a:gd name="connsiteX1" fmla="*/ 3057617 w 3057617"/>
                  <a:gd name="connsiteY1" fmla="*/ 0 h 2681834"/>
                  <a:gd name="connsiteX2" fmla="*/ 2897819 w 3057617"/>
                  <a:gd name="connsiteY2" fmla="*/ 2681834 h 2681834"/>
                  <a:gd name="connsiteX3" fmla="*/ 0 w 3057617"/>
                  <a:gd name="connsiteY3" fmla="*/ 2584180 h 2681834"/>
                  <a:gd name="connsiteX4" fmla="*/ 106532 w 3057617"/>
                  <a:gd name="connsiteY4" fmla="*/ 656948 h 2681834"/>
                  <a:gd name="connsiteX0" fmla="*/ 0 w 2951085"/>
                  <a:gd name="connsiteY0" fmla="*/ 656948 h 2681834"/>
                  <a:gd name="connsiteX1" fmla="*/ 2951085 w 2951085"/>
                  <a:gd name="connsiteY1" fmla="*/ 0 h 2681834"/>
                  <a:gd name="connsiteX2" fmla="*/ 2791287 w 2951085"/>
                  <a:gd name="connsiteY2" fmla="*/ 2681834 h 2681834"/>
                  <a:gd name="connsiteX3" fmla="*/ 594804 w 2951085"/>
                  <a:gd name="connsiteY3" fmla="*/ 2335605 h 2681834"/>
                  <a:gd name="connsiteX4" fmla="*/ 0 w 2951085"/>
                  <a:gd name="connsiteY4" fmla="*/ 656948 h 2681834"/>
                  <a:gd name="connsiteX0" fmla="*/ 115409 w 3066494"/>
                  <a:gd name="connsiteY0" fmla="*/ 656948 h 2681834"/>
                  <a:gd name="connsiteX1" fmla="*/ 3066494 w 3066494"/>
                  <a:gd name="connsiteY1" fmla="*/ 0 h 2681834"/>
                  <a:gd name="connsiteX2" fmla="*/ 2906696 w 3066494"/>
                  <a:gd name="connsiteY2" fmla="*/ 2681834 h 2681834"/>
                  <a:gd name="connsiteX3" fmla="*/ 0 w 3066494"/>
                  <a:gd name="connsiteY3" fmla="*/ 2557547 h 2681834"/>
                  <a:gd name="connsiteX4" fmla="*/ 115409 w 3066494"/>
                  <a:gd name="connsiteY4" fmla="*/ 656948 h 2681834"/>
                  <a:gd name="connsiteX0" fmla="*/ 115409 w 2906696"/>
                  <a:gd name="connsiteY0" fmla="*/ 292964 h 2317850"/>
                  <a:gd name="connsiteX1" fmla="*/ 2853430 w 2906696"/>
                  <a:gd name="connsiteY1" fmla="*/ 0 h 2317850"/>
                  <a:gd name="connsiteX2" fmla="*/ 2906696 w 2906696"/>
                  <a:gd name="connsiteY2" fmla="*/ 2317850 h 2317850"/>
                  <a:gd name="connsiteX3" fmla="*/ 0 w 2906696"/>
                  <a:gd name="connsiteY3" fmla="*/ 2193563 h 2317850"/>
                  <a:gd name="connsiteX4" fmla="*/ 115409 w 2906696"/>
                  <a:gd name="connsiteY4" fmla="*/ 292964 h 2317850"/>
                  <a:gd name="connsiteX0" fmla="*/ 115409 w 3057617"/>
                  <a:gd name="connsiteY0" fmla="*/ 648071 h 2672957"/>
                  <a:gd name="connsiteX1" fmla="*/ 3057617 w 3057617"/>
                  <a:gd name="connsiteY1" fmla="*/ 0 h 2672957"/>
                  <a:gd name="connsiteX2" fmla="*/ 2906696 w 3057617"/>
                  <a:gd name="connsiteY2" fmla="*/ 2672957 h 2672957"/>
                  <a:gd name="connsiteX3" fmla="*/ 0 w 3057617"/>
                  <a:gd name="connsiteY3" fmla="*/ 2548670 h 2672957"/>
                  <a:gd name="connsiteX4" fmla="*/ 115409 w 3057617"/>
                  <a:gd name="connsiteY4" fmla="*/ 648071 h 2672957"/>
                  <a:gd name="connsiteX0" fmla="*/ 115409 w 2971257"/>
                  <a:gd name="connsiteY0" fmla="*/ 510911 h 2535797"/>
                  <a:gd name="connsiteX1" fmla="*/ 2971257 w 2971257"/>
                  <a:gd name="connsiteY1" fmla="*/ 0 h 2535797"/>
                  <a:gd name="connsiteX2" fmla="*/ 2906696 w 2971257"/>
                  <a:gd name="connsiteY2" fmla="*/ 2535797 h 2535797"/>
                  <a:gd name="connsiteX3" fmla="*/ 0 w 2971257"/>
                  <a:gd name="connsiteY3" fmla="*/ 2411510 h 2535797"/>
                  <a:gd name="connsiteX4" fmla="*/ 115409 w 2971257"/>
                  <a:gd name="connsiteY4" fmla="*/ 510911 h 2535797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0669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115409 w 3077937"/>
                  <a:gd name="connsiteY0" fmla="*/ 668391 h 2568990"/>
                  <a:gd name="connsiteX1" fmla="*/ 3077937 w 3077937"/>
                  <a:gd name="connsiteY1" fmla="*/ 0 h 2568990"/>
                  <a:gd name="connsiteX2" fmla="*/ 2769536 w 3077937"/>
                  <a:gd name="connsiteY2" fmla="*/ 2535797 h 2568990"/>
                  <a:gd name="connsiteX3" fmla="*/ 0 w 3077937"/>
                  <a:gd name="connsiteY3" fmla="*/ 2568990 h 2568990"/>
                  <a:gd name="connsiteX4" fmla="*/ 115409 w 3077937"/>
                  <a:gd name="connsiteY4" fmla="*/ 668391 h 2568990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1685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0 w 2962528"/>
                  <a:gd name="connsiteY0" fmla="*/ 668391 h 2693277"/>
                  <a:gd name="connsiteX1" fmla="*/ 2962528 w 2962528"/>
                  <a:gd name="connsiteY1" fmla="*/ 0 h 2693277"/>
                  <a:gd name="connsiteX2" fmla="*/ 2801447 w 2962528"/>
                  <a:gd name="connsiteY2" fmla="*/ 2693277 h 2693277"/>
                  <a:gd name="connsiteX3" fmla="*/ 331631 w 2962528"/>
                  <a:gd name="connsiteY3" fmla="*/ 2289590 h 2693277"/>
                  <a:gd name="connsiteX4" fmla="*/ 0 w 2962528"/>
                  <a:gd name="connsiteY4" fmla="*/ 668391 h 2693277"/>
                  <a:gd name="connsiteX0" fmla="*/ 120489 w 3083017"/>
                  <a:gd name="connsiteY0" fmla="*/ 66839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20489 w 3083017"/>
                  <a:gd name="connsiteY4" fmla="*/ 668391 h 2693277"/>
                  <a:gd name="connsiteX0" fmla="*/ 262729 w 3083017"/>
                  <a:gd name="connsiteY0" fmla="*/ 84111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262729 w 3083017"/>
                  <a:gd name="connsiteY4" fmla="*/ 841111 h 2693277"/>
                  <a:gd name="connsiteX0" fmla="*/ 105249 w 3083017"/>
                  <a:gd name="connsiteY0" fmla="*/ 70903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05249 w 3083017"/>
                  <a:gd name="connsiteY4" fmla="*/ 709031 h 2693277"/>
                  <a:gd name="connsiteX0" fmla="*/ 97204 w 3083017"/>
                  <a:gd name="connsiteY0" fmla="*/ 660538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97204 w 3083017"/>
                  <a:gd name="connsiteY4" fmla="*/ 660538 h 2693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017" h="2693277">
                    <a:moveTo>
                      <a:pt x="97204" y="660538"/>
                    </a:moveTo>
                    <a:lnTo>
                      <a:pt x="3083017" y="0"/>
                    </a:lnTo>
                    <a:lnTo>
                      <a:pt x="2921936" y="2693277"/>
                    </a:lnTo>
                    <a:lnTo>
                      <a:pt x="0" y="2574070"/>
                    </a:lnTo>
                    <a:lnTo>
                      <a:pt x="97204" y="66053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noFill/>
              </a:ln>
              <a:effectLst/>
            </p:spPr>
            <p:txBody>
              <a:bodyPr vert="horz" lIns="91440" tIns="45720" rIns="91440" bIns="45720" rtlCol="0" anchor="ctr"/>
              <a:lstStyle>
                <a:defPPr>
                  <a:defRPr lang="ko-KR"/>
                </a:defPPr>
                <a:lvl1pPr marL="0" indent="0" algn="ctr" defTabSz="914400" rtl="0" eaLnBrk="1" latinLnBrk="1" hangingPunct="1">
                  <a:buFontTx/>
                  <a:buNone/>
                  <a:defRPr sz="1600" kern="120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>
                  <a:latin typeface="+mn-lt"/>
                </a:endParaRPr>
              </a:p>
            </p:txBody>
          </p:sp>
          <p:sp>
            <p:nvSpPr>
              <p:cNvPr id="21" name="Freeform 52">
                <a:extLst>
                  <a:ext uri="{FF2B5EF4-FFF2-40B4-BE49-F238E27FC236}">
                    <a16:creationId xmlns:a16="http://schemas.microsoft.com/office/drawing/2014/main" xmlns="" id="{32B89852-62D2-444F-9E78-600EB8F6C02D}"/>
                  </a:ext>
                </a:extLst>
              </p:cNvPr>
              <p:cNvSpPr/>
              <p:nvPr/>
            </p:nvSpPr>
            <p:spPr>
              <a:xfrm>
                <a:off x="1150504" y="2211038"/>
                <a:ext cx="1663354" cy="2567578"/>
              </a:xfrm>
              <a:custGeom>
                <a:avLst/>
                <a:gdLst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66977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50504"/>
                  <a:gd name="connsiteY0" fmla="*/ 286247 h 2631882"/>
                  <a:gd name="connsiteX1" fmla="*/ 1534602 w 1550504"/>
                  <a:gd name="connsiteY1" fmla="*/ 858741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  <a:gd name="connsiteX0" fmla="*/ 1391479 w 1550504"/>
                  <a:gd name="connsiteY0" fmla="*/ 286247 h 2631882"/>
                  <a:gd name="connsiteX1" fmla="*/ 1478943 w 1550504"/>
                  <a:gd name="connsiteY1" fmla="*/ 906449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0504" h="2631882">
                    <a:moveTo>
                      <a:pt x="1391479" y="286247"/>
                    </a:moveTo>
                    <a:lnTo>
                      <a:pt x="1478943" y="906449"/>
                    </a:lnTo>
                    <a:cubicBezTo>
                      <a:pt x="1216550" y="1327869"/>
                      <a:pt x="1129087" y="1566406"/>
                      <a:pt x="1152940" y="1789043"/>
                    </a:cubicBezTo>
                    <a:cubicBezTo>
                      <a:pt x="1192696" y="2115047"/>
                      <a:pt x="1423283" y="2337684"/>
                      <a:pt x="1550504" y="2600077"/>
                    </a:cubicBezTo>
                    <a:lnTo>
                      <a:pt x="166977" y="2631882"/>
                    </a:lnTo>
                    <a:lnTo>
                      <a:pt x="0" y="0"/>
                    </a:lnTo>
                    <a:lnTo>
                      <a:pt x="1391479" y="286247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" name="Group 109">
              <a:extLst>
                <a:ext uri="{FF2B5EF4-FFF2-40B4-BE49-F238E27FC236}">
                  <a16:creationId xmlns:a16="http://schemas.microsoft.com/office/drawing/2014/main" xmlns="" id="{DBB68A94-BFDB-477B-AF56-48BBFBDAB685}"/>
                </a:ext>
              </a:extLst>
            </p:cNvPr>
            <p:cNvGrpSpPr/>
            <p:nvPr/>
          </p:nvGrpSpPr>
          <p:grpSpPr>
            <a:xfrm>
              <a:off x="5900784" y="1623722"/>
              <a:ext cx="874948" cy="1318331"/>
              <a:chOff x="5900784" y="1623722"/>
              <a:chExt cx="874948" cy="1318331"/>
            </a:xfrm>
          </p:grpSpPr>
          <p:grpSp>
            <p:nvGrpSpPr>
              <p:cNvPr id="14" name="그룹 80">
                <a:extLst>
                  <a:ext uri="{FF2B5EF4-FFF2-40B4-BE49-F238E27FC236}">
                    <a16:creationId xmlns:a16="http://schemas.microsoft.com/office/drawing/2014/main" xmlns="" id="{D8B30203-8B3E-450F-B63A-D8A2651AB557}"/>
                  </a:ext>
                </a:extLst>
              </p:cNvPr>
              <p:cNvGrpSpPr/>
              <p:nvPr/>
            </p:nvGrpSpPr>
            <p:grpSpPr>
              <a:xfrm rot="2891550">
                <a:off x="5679092" y="1845414"/>
                <a:ext cx="1318331" cy="874948"/>
                <a:chOff x="8890504" y="1819747"/>
                <a:chExt cx="2424749" cy="1609253"/>
              </a:xfrm>
            </p:grpSpPr>
            <p:sp>
              <p:nvSpPr>
                <p:cNvPr id="16" name="사각형: 둥근 모서리 76">
                  <a:extLst>
                    <a:ext uri="{FF2B5EF4-FFF2-40B4-BE49-F238E27FC236}">
                      <a16:creationId xmlns:a16="http://schemas.microsoft.com/office/drawing/2014/main" xmlns="" id="{5D31EED6-6155-43D2-87E5-85BB23E04032}"/>
                    </a:ext>
                  </a:extLst>
                </p:cNvPr>
                <p:cNvSpPr/>
                <p:nvPr/>
              </p:nvSpPr>
              <p:spPr>
                <a:xfrm>
                  <a:off x="8890504" y="1819747"/>
                  <a:ext cx="2338544" cy="1609253"/>
                </a:xfrm>
                <a:prstGeom prst="round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7" name="사각형: 둥근 모서리 77">
                  <a:extLst>
                    <a:ext uri="{FF2B5EF4-FFF2-40B4-BE49-F238E27FC236}">
                      <a16:creationId xmlns:a16="http://schemas.microsoft.com/office/drawing/2014/main" xmlns="" id="{2C540925-E8BB-4DBF-9259-3DAD9A1109CC}"/>
                    </a:ext>
                  </a:extLst>
                </p:cNvPr>
                <p:cNvSpPr/>
                <p:nvPr/>
              </p:nvSpPr>
              <p:spPr>
                <a:xfrm>
                  <a:off x="9000521" y="1954285"/>
                  <a:ext cx="2118510" cy="1340176"/>
                </a:xfrm>
                <a:prstGeom prst="roundRect">
                  <a:avLst>
                    <a:gd name="adj" fmla="val 12614"/>
                  </a:avLst>
                </a:prstGeom>
                <a:noFill/>
                <a:ln w="25400"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사각형: 둥근 모서리 78">
                  <a:extLst>
                    <a:ext uri="{FF2B5EF4-FFF2-40B4-BE49-F238E27FC236}">
                      <a16:creationId xmlns:a16="http://schemas.microsoft.com/office/drawing/2014/main" xmlns="" id="{E25DE116-5EED-4E89-A61D-2E580ADA3573}"/>
                    </a:ext>
                  </a:extLst>
                </p:cNvPr>
                <p:cNvSpPr/>
                <p:nvPr/>
              </p:nvSpPr>
              <p:spPr>
                <a:xfrm>
                  <a:off x="10616628" y="2383996"/>
                  <a:ext cx="698625" cy="480754"/>
                </a:xfrm>
                <a:prstGeom prst="roundRect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" name="타원 79">
                  <a:extLst>
                    <a:ext uri="{FF2B5EF4-FFF2-40B4-BE49-F238E27FC236}">
                      <a16:creationId xmlns:a16="http://schemas.microsoft.com/office/drawing/2014/main" xmlns="" id="{515D2BA8-BB04-4175-AF46-B783DBC6B728}"/>
                    </a:ext>
                  </a:extLst>
                </p:cNvPr>
                <p:cNvSpPr/>
                <p:nvPr/>
              </p:nvSpPr>
              <p:spPr>
                <a:xfrm>
                  <a:off x="10732612" y="2479518"/>
                  <a:ext cx="289711" cy="28971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5" name="Block Arc 11">
                <a:extLst>
                  <a:ext uri="{FF2B5EF4-FFF2-40B4-BE49-F238E27FC236}">
                    <a16:creationId xmlns:a16="http://schemas.microsoft.com/office/drawing/2014/main" xmlns="" id="{20C8F540-C0F0-48C2-9937-BE9DA50E5F7F}"/>
                  </a:ext>
                </a:extLst>
              </p:cNvPr>
              <p:cNvSpPr/>
              <p:nvPr/>
            </p:nvSpPr>
            <p:spPr>
              <a:xfrm rot="3051229">
                <a:off x="6195099" y="2046563"/>
                <a:ext cx="255069" cy="415030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3" name="Freeform: Shape 116">
              <a:extLst>
                <a:ext uri="{FF2B5EF4-FFF2-40B4-BE49-F238E27FC236}">
                  <a16:creationId xmlns:a16="http://schemas.microsoft.com/office/drawing/2014/main" xmlns="" id="{DCD9CF65-A526-4681-B7D3-799E787F9652}"/>
                </a:ext>
              </a:extLst>
            </p:cNvPr>
            <p:cNvSpPr/>
            <p:nvPr/>
          </p:nvSpPr>
          <p:spPr>
            <a:xfrm rot="540399">
              <a:off x="2320835" y="2137361"/>
              <a:ext cx="3764110" cy="1735966"/>
            </a:xfrm>
            <a:custGeom>
              <a:avLst/>
              <a:gdLst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30395 w 3764110"/>
                <a:gd name="connsiteY9" fmla="*/ 157505 h 1735966"/>
                <a:gd name="connsiteX10" fmla="*/ 3621181 w 3764110"/>
                <a:gd name="connsiteY10" fmla="*/ 168670 h 1735966"/>
                <a:gd name="connsiteX11" fmla="*/ 3764110 w 3764110"/>
                <a:gd name="connsiteY11" fmla="*/ 286615 h 1735966"/>
                <a:gd name="connsiteX12" fmla="*/ 3584105 w 3764110"/>
                <a:gd name="connsiteY12" fmla="*/ 351930 h 1735966"/>
                <a:gd name="connsiteX13" fmla="*/ 3446794 w 3764110"/>
                <a:gd name="connsiteY13" fmla="*/ 425935 h 1735966"/>
                <a:gd name="connsiteX14" fmla="*/ 2996811 w 3764110"/>
                <a:gd name="connsiteY14" fmla="*/ 457973 h 1735966"/>
                <a:gd name="connsiteX15" fmla="*/ 759171 w 3764110"/>
                <a:gd name="connsiteY15" fmla="*/ 1735128 h 1735966"/>
                <a:gd name="connsiteX16" fmla="*/ 0 w 3764110"/>
                <a:gd name="connsiteY16" fmla="*/ 245778 h 1735966"/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21181 w 3764110"/>
                <a:gd name="connsiteY9" fmla="*/ 168670 h 1735966"/>
                <a:gd name="connsiteX10" fmla="*/ 3764110 w 3764110"/>
                <a:gd name="connsiteY10" fmla="*/ 286615 h 1735966"/>
                <a:gd name="connsiteX11" fmla="*/ 3584105 w 3764110"/>
                <a:gd name="connsiteY11" fmla="*/ 351930 h 1735966"/>
                <a:gd name="connsiteX12" fmla="*/ 3446794 w 3764110"/>
                <a:gd name="connsiteY12" fmla="*/ 425935 h 1735966"/>
                <a:gd name="connsiteX13" fmla="*/ 2996811 w 3764110"/>
                <a:gd name="connsiteY13" fmla="*/ 457973 h 1735966"/>
                <a:gd name="connsiteX14" fmla="*/ 759171 w 3764110"/>
                <a:gd name="connsiteY14" fmla="*/ 1735128 h 1735966"/>
                <a:gd name="connsiteX15" fmla="*/ 0 w 3764110"/>
                <a:gd name="connsiteY15" fmla="*/ 245778 h 173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64110" h="1735966">
                  <a:moveTo>
                    <a:pt x="0" y="245778"/>
                  </a:moveTo>
                  <a:lnTo>
                    <a:pt x="733542" y="312240"/>
                  </a:lnTo>
                  <a:cubicBezTo>
                    <a:pt x="779035" y="588907"/>
                    <a:pt x="952519" y="938740"/>
                    <a:pt x="972423" y="1083538"/>
                  </a:cubicBezTo>
                  <a:cubicBezTo>
                    <a:pt x="1379214" y="939589"/>
                    <a:pt x="2388342" y="400988"/>
                    <a:pt x="2790483" y="204333"/>
                  </a:cubicBezTo>
                  <a:cubicBezTo>
                    <a:pt x="3031839" y="18145"/>
                    <a:pt x="3233424" y="22200"/>
                    <a:pt x="3334086" y="43232"/>
                  </a:cubicBezTo>
                  <a:cubicBezTo>
                    <a:pt x="3402978" y="50993"/>
                    <a:pt x="3557256" y="-10235"/>
                    <a:pt x="3667534" y="1499"/>
                  </a:cubicBezTo>
                  <a:cubicBezTo>
                    <a:pt x="3721766" y="23868"/>
                    <a:pt x="3682520" y="103321"/>
                    <a:pt x="3613581" y="118893"/>
                  </a:cubicBezTo>
                  <a:cubicBezTo>
                    <a:pt x="3557113" y="143256"/>
                    <a:pt x="3476505" y="147712"/>
                    <a:pt x="3407968" y="162121"/>
                  </a:cubicBezTo>
                  <a:cubicBezTo>
                    <a:pt x="3456384" y="184421"/>
                    <a:pt x="3528797" y="170252"/>
                    <a:pt x="3598210" y="160642"/>
                  </a:cubicBezTo>
                  <a:lnTo>
                    <a:pt x="3621181" y="168670"/>
                  </a:lnTo>
                  <a:lnTo>
                    <a:pt x="3764110" y="286615"/>
                  </a:lnTo>
                  <a:lnTo>
                    <a:pt x="3584105" y="351930"/>
                  </a:lnTo>
                  <a:cubicBezTo>
                    <a:pt x="3548635" y="372321"/>
                    <a:pt x="3479764" y="415176"/>
                    <a:pt x="3446794" y="425935"/>
                  </a:cubicBezTo>
                  <a:cubicBezTo>
                    <a:pt x="3344998" y="448408"/>
                    <a:pt x="3146800" y="412535"/>
                    <a:pt x="2996811" y="457973"/>
                  </a:cubicBezTo>
                  <a:cubicBezTo>
                    <a:pt x="2548873" y="676172"/>
                    <a:pt x="1258639" y="1770494"/>
                    <a:pt x="759171" y="1735128"/>
                  </a:cubicBezTo>
                  <a:cubicBezTo>
                    <a:pt x="565824" y="1667901"/>
                    <a:pt x="167756" y="1150766"/>
                    <a:pt x="0" y="24577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Tidak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3497942" y="1295400"/>
            <a:ext cx="8084457" cy="4471988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Merupakan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sifat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fungsinya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tidak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sama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gedung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dll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harus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didasarkan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pada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diserahkan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ditambah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uang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dibayarkan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Jika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diserahkan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tidak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dapat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diketahui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baru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didasarkan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pada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baru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422C0D5C-8726-4DDC-8EDD-871B879C0345}"/>
              </a:ext>
            </a:extLst>
          </p:cNvPr>
          <p:cNvGrpSpPr/>
          <p:nvPr/>
        </p:nvGrpSpPr>
        <p:grpSpPr>
          <a:xfrm>
            <a:off x="92034" y="3476690"/>
            <a:ext cx="3188195" cy="2996682"/>
            <a:chOff x="905245" y="1517858"/>
            <a:chExt cx="6197174" cy="4876873"/>
          </a:xfrm>
        </p:grpSpPr>
        <p:sp>
          <p:nvSpPr>
            <p:cNvPr id="9" name="Freeform: Shape 97">
              <a:extLst>
                <a:ext uri="{FF2B5EF4-FFF2-40B4-BE49-F238E27FC236}">
                  <a16:creationId xmlns:a16="http://schemas.microsoft.com/office/drawing/2014/main" xmlns="" id="{EFD38C0E-7D70-4DB3-955F-FD59C841F21A}"/>
                </a:ext>
              </a:extLst>
            </p:cNvPr>
            <p:cNvSpPr/>
            <p:nvPr/>
          </p:nvSpPr>
          <p:spPr>
            <a:xfrm rot="19755947">
              <a:off x="6472655" y="1517858"/>
              <a:ext cx="629764" cy="629764"/>
            </a:xfrm>
            <a:custGeom>
              <a:avLst/>
              <a:gdLst>
                <a:gd name="connsiteX0" fmla="*/ 928114 w 1777040"/>
                <a:gd name="connsiteY0" fmla="*/ 948920 h 1777040"/>
                <a:gd name="connsiteX1" fmla="*/ 1053905 w 1777040"/>
                <a:gd name="connsiteY1" fmla="*/ 1066101 h 1777040"/>
                <a:gd name="connsiteX2" fmla="*/ 986530 w 1777040"/>
                <a:gd name="connsiteY2" fmla="*/ 1197557 h 1777040"/>
                <a:gd name="connsiteX3" fmla="*/ 928114 w 1777040"/>
                <a:gd name="connsiteY3" fmla="*/ 1219808 h 1777040"/>
                <a:gd name="connsiteX4" fmla="*/ 846152 w 1777040"/>
                <a:gd name="connsiteY4" fmla="*/ 557870 h 1777040"/>
                <a:gd name="connsiteX5" fmla="*/ 846152 w 1777040"/>
                <a:gd name="connsiteY5" fmla="*/ 814036 h 1777040"/>
                <a:gd name="connsiteX6" fmla="*/ 722979 w 1777040"/>
                <a:gd name="connsiteY6" fmla="*/ 710937 h 1777040"/>
                <a:gd name="connsiteX7" fmla="*/ 790354 w 1777040"/>
                <a:gd name="connsiteY7" fmla="*/ 579481 h 1777040"/>
                <a:gd name="connsiteX8" fmla="*/ 846152 w 1777040"/>
                <a:gd name="connsiteY8" fmla="*/ 557870 h 1777040"/>
                <a:gd name="connsiteX9" fmla="*/ 846152 w 1777040"/>
                <a:gd name="connsiteY9" fmla="*/ 396255 h 1777040"/>
                <a:gd name="connsiteX10" fmla="*/ 846152 w 1777040"/>
                <a:gd name="connsiteY10" fmla="*/ 443331 h 1777040"/>
                <a:gd name="connsiteX11" fmla="*/ 710810 w 1777040"/>
                <a:gd name="connsiteY11" fmla="*/ 488548 h 1777040"/>
                <a:gd name="connsiteX12" fmla="*/ 588788 w 1777040"/>
                <a:gd name="connsiteY12" fmla="*/ 724803 h 1777040"/>
                <a:gd name="connsiteX13" fmla="*/ 846152 w 1777040"/>
                <a:gd name="connsiteY13" fmla="*/ 926937 h 1777040"/>
                <a:gd name="connsiteX14" fmla="*/ 846152 w 1777040"/>
                <a:gd name="connsiteY14" fmla="*/ 1219100 h 1777040"/>
                <a:gd name="connsiteX15" fmla="*/ 814851 w 1777040"/>
                <a:gd name="connsiteY15" fmla="*/ 1209777 h 1777040"/>
                <a:gd name="connsiteX16" fmla="*/ 721426 w 1777040"/>
                <a:gd name="connsiteY16" fmla="*/ 1089766 h 1777040"/>
                <a:gd name="connsiteX17" fmla="*/ 585984 w 1777040"/>
                <a:gd name="connsiteY17" fmla="*/ 1093287 h 1777040"/>
                <a:gd name="connsiteX18" fmla="*/ 755174 w 1777040"/>
                <a:gd name="connsiteY18" fmla="*/ 1310620 h 1777040"/>
                <a:gd name="connsiteX19" fmla="*/ 846152 w 1777040"/>
                <a:gd name="connsiteY19" fmla="*/ 1333664 h 1777040"/>
                <a:gd name="connsiteX20" fmla="*/ 846152 w 1777040"/>
                <a:gd name="connsiteY20" fmla="*/ 1380783 h 1777040"/>
                <a:gd name="connsiteX21" fmla="*/ 928114 w 1777040"/>
                <a:gd name="connsiteY21" fmla="*/ 1380783 h 1777040"/>
                <a:gd name="connsiteX22" fmla="*/ 928114 w 1777040"/>
                <a:gd name="connsiteY22" fmla="*/ 1333967 h 1777040"/>
                <a:gd name="connsiteX23" fmla="*/ 1066075 w 1777040"/>
                <a:gd name="connsiteY23" fmla="*/ 1288490 h 1777040"/>
                <a:gd name="connsiteX24" fmla="*/ 1188088 w 1777040"/>
                <a:gd name="connsiteY24" fmla="*/ 1050431 h 1777040"/>
                <a:gd name="connsiteX25" fmla="*/ 928114 w 1777040"/>
                <a:gd name="connsiteY25" fmla="*/ 830839 h 1777040"/>
                <a:gd name="connsiteX26" fmla="*/ 928114 w 1777040"/>
                <a:gd name="connsiteY26" fmla="*/ 557383 h 1777040"/>
                <a:gd name="connsiteX27" fmla="*/ 962033 w 1777040"/>
                <a:gd name="connsiteY27" fmla="*/ 567261 h 1777040"/>
                <a:gd name="connsiteX28" fmla="*/ 1055458 w 1777040"/>
                <a:gd name="connsiteY28" fmla="*/ 687272 h 1777040"/>
                <a:gd name="connsiteX29" fmla="*/ 1190900 w 1777040"/>
                <a:gd name="connsiteY29" fmla="*/ 683751 h 1777040"/>
                <a:gd name="connsiteX30" fmla="*/ 1021710 w 1777040"/>
                <a:gd name="connsiteY30" fmla="*/ 466419 h 1777040"/>
                <a:gd name="connsiteX31" fmla="*/ 928114 w 1777040"/>
                <a:gd name="connsiteY31" fmla="*/ 443048 h 1777040"/>
                <a:gd name="connsiteX32" fmla="*/ 928114 w 1777040"/>
                <a:gd name="connsiteY32" fmla="*/ 396255 h 1777040"/>
                <a:gd name="connsiteX33" fmla="*/ 888520 w 1777040"/>
                <a:gd name="connsiteY33" fmla="*/ 143844 h 1777040"/>
                <a:gd name="connsiteX34" fmla="*/ 1633196 w 1777040"/>
                <a:gd name="connsiteY34" fmla="*/ 888520 h 1777040"/>
                <a:gd name="connsiteX35" fmla="*/ 888520 w 1777040"/>
                <a:gd name="connsiteY35" fmla="*/ 1633196 h 1777040"/>
                <a:gd name="connsiteX36" fmla="*/ 143844 w 1777040"/>
                <a:gd name="connsiteY36" fmla="*/ 888520 h 1777040"/>
                <a:gd name="connsiteX37" fmla="*/ 888520 w 1777040"/>
                <a:gd name="connsiteY37" fmla="*/ 143844 h 1777040"/>
                <a:gd name="connsiteX38" fmla="*/ 888520 w 1777040"/>
                <a:gd name="connsiteY38" fmla="*/ 110563 h 1777040"/>
                <a:gd name="connsiteX39" fmla="*/ 110563 w 1777040"/>
                <a:gd name="connsiteY39" fmla="*/ 888520 h 1777040"/>
                <a:gd name="connsiteX40" fmla="*/ 888520 w 1777040"/>
                <a:gd name="connsiteY40" fmla="*/ 1666477 h 1777040"/>
                <a:gd name="connsiteX41" fmla="*/ 1666477 w 1777040"/>
                <a:gd name="connsiteY41" fmla="*/ 888520 h 1777040"/>
                <a:gd name="connsiteX42" fmla="*/ 888520 w 1777040"/>
                <a:gd name="connsiteY42" fmla="*/ 110563 h 1777040"/>
                <a:gd name="connsiteX43" fmla="*/ 888520 w 1777040"/>
                <a:gd name="connsiteY43" fmla="*/ 0 h 1777040"/>
                <a:gd name="connsiteX44" fmla="*/ 1777040 w 1777040"/>
                <a:gd name="connsiteY44" fmla="*/ 888520 h 1777040"/>
                <a:gd name="connsiteX45" fmla="*/ 888520 w 1777040"/>
                <a:gd name="connsiteY45" fmla="*/ 1777040 h 1777040"/>
                <a:gd name="connsiteX46" fmla="*/ 0 w 1777040"/>
                <a:gd name="connsiteY46" fmla="*/ 888520 h 1777040"/>
                <a:gd name="connsiteX47" fmla="*/ 888520 w 1777040"/>
                <a:gd name="connsiteY47" fmla="*/ 0 h 177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77040" h="1777040">
                  <a:moveTo>
                    <a:pt x="928114" y="948920"/>
                  </a:moveTo>
                  <a:cubicBezTo>
                    <a:pt x="988560" y="968367"/>
                    <a:pt x="1037299" y="998362"/>
                    <a:pt x="1053905" y="1066101"/>
                  </a:cubicBezTo>
                  <a:cubicBezTo>
                    <a:pt x="1062536" y="1116880"/>
                    <a:pt x="1036615" y="1167455"/>
                    <a:pt x="986530" y="1197557"/>
                  </a:cubicBezTo>
                  <a:cubicBezTo>
                    <a:pt x="968699" y="1208274"/>
                    <a:pt x="948844" y="1215772"/>
                    <a:pt x="928114" y="1219808"/>
                  </a:cubicBezTo>
                  <a:close/>
                  <a:moveTo>
                    <a:pt x="846152" y="557870"/>
                  </a:moveTo>
                  <a:lnTo>
                    <a:pt x="846152" y="814036"/>
                  </a:lnTo>
                  <a:cubicBezTo>
                    <a:pt x="782662" y="799543"/>
                    <a:pt x="733416" y="777195"/>
                    <a:pt x="722979" y="710937"/>
                  </a:cubicBezTo>
                  <a:cubicBezTo>
                    <a:pt x="714348" y="660159"/>
                    <a:pt x="740269" y="609583"/>
                    <a:pt x="790354" y="579481"/>
                  </a:cubicBezTo>
                  <a:cubicBezTo>
                    <a:pt x="807423" y="569222"/>
                    <a:pt x="826346" y="561914"/>
                    <a:pt x="846152" y="557870"/>
                  </a:cubicBezTo>
                  <a:close/>
                  <a:moveTo>
                    <a:pt x="846152" y="396255"/>
                  </a:moveTo>
                  <a:lnTo>
                    <a:pt x="846152" y="443331"/>
                  </a:lnTo>
                  <a:cubicBezTo>
                    <a:pt x="798092" y="448867"/>
                    <a:pt x="751536" y="464071"/>
                    <a:pt x="710810" y="488548"/>
                  </a:cubicBezTo>
                  <a:cubicBezTo>
                    <a:pt x="620690" y="542711"/>
                    <a:pt x="573770" y="633476"/>
                    <a:pt x="588788" y="724803"/>
                  </a:cubicBezTo>
                  <a:cubicBezTo>
                    <a:pt x="624762" y="872148"/>
                    <a:pt x="739108" y="901381"/>
                    <a:pt x="846152" y="926937"/>
                  </a:cubicBezTo>
                  <a:lnTo>
                    <a:pt x="846152" y="1219100"/>
                  </a:lnTo>
                  <a:cubicBezTo>
                    <a:pt x="835412" y="1217092"/>
                    <a:pt x="824958" y="1213886"/>
                    <a:pt x="814851" y="1209777"/>
                  </a:cubicBezTo>
                  <a:cubicBezTo>
                    <a:pt x="759309" y="1187194"/>
                    <a:pt x="723364" y="1141021"/>
                    <a:pt x="721426" y="1089766"/>
                  </a:cubicBezTo>
                  <a:lnTo>
                    <a:pt x="585984" y="1093287"/>
                  </a:lnTo>
                  <a:cubicBezTo>
                    <a:pt x="589495" y="1186106"/>
                    <a:pt x="654589" y="1269722"/>
                    <a:pt x="755174" y="1310620"/>
                  </a:cubicBezTo>
                  <a:cubicBezTo>
                    <a:pt x="784286" y="1322456"/>
                    <a:pt x="814992" y="1330154"/>
                    <a:pt x="846152" y="1333664"/>
                  </a:cubicBezTo>
                  <a:lnTo>
                    <a:pt x="846152" y="1380783"/>
                  </a:lnTo>
                  <a:lnTo>
                    <a:pt x="928114" y="1380783"/>
                  </a:lnTo>
                  <a:lnTo>
                    <a:pt x="928114" y="1333967"/>
                  </a:lnTo>
                  <a:cubicBezTo>
                    <a:pt x="977103" y="1328719"/>
                    <a:pt x="1024610" y="1313411"/>
                    <a:pt x="1066075" y="1288490"/>
                  </a:cubicBezTo>
                  <a:cubicBezTo>
                    <a:pt x="1156777" y="1233977"/>
                    <a:pt x="1203719" y="1142387"/>
                    <a:pt x="1188088" y="1050431"/>
                  </a:cubicBezTo>
                  <a:cubicBezTo>
                    <a:pt x="1143066" y="887876"/>
                    <a:pt x="1031137" y="851889"/>
                    <a:pt x="928114" y="830839"/>
                  </a:cubicBezTo>
                  <a:lnTo>
                    <a:pt x="928114" y="557383"/>
                  </a:lnTo>
                  <a:cubicBezTo>
                    <a:pt x="939752" y="559426"/>
                    <a:pt x="951096" y="562815"/>
                    <a:pt x="962033" y="567261"/>
                  </a:cubicBezTo>
                  <a:cubicBezTo>
                    <a:pt x="1017575" y="589845"/>
                    <a:pt x="1053520" y="636018"/>
                    <a:pt x="1055458" y="687272"/>
                  </a:cubicBezTo>
                  <a:lnTo>
                    <a:pt x="1190900" y="683751"/>
                  </a:lnTo>
                  <a:cubicBezTo>
                    <a:pt x="1187389" y="590932"/>
                    <a:pt x="1122295" y="507317"/>
                    <a:pt x="1021710" y="466419"/>
                  </a:cubicBezTo>
                  <a:cubicBezTo>
                    <a:pt x="991781" y="454250"/>
                    <a:pt x="960166" y="446455"/>
                    <a:pt x="928114" y="443048"/>
                  </a:cubicBezTo>
                  <a:lnTo>
                    <a:pt x="928114" y="396255"/>
                  </a:lnTo>
                  <a:close/>
                  <a:moveTo>
                    <a:pt x="888520" y="143844"/>
                  </a:moveTo>
                  <a:cubicBezTo>
                    <a:pt x="1299793" y="143844"/>
                    <a:pt x="1633196" y="477247"/>
                    <a:pt x="1633196" y="888520"/>
                  </a:cubicBezTo>
                  <a:cubicBezTo>
                    <a:pt x="1633196" y="1299793"/>
                    <a:pt x="1299793" y="1633196"/>
                    <a:pt x="888520" y="1633196"/>
                  </a:cubicBezTo>
                  <a:cubicBezTo>
                    <a:pt x="477247" y="1633196"/>
                    <a:pt x="143844" y="1299793"/>
                    <a:pt x="143844" y="888520"/>
                  </a:cubicBezTo>
                  <a:cubicBezTo>
                    <a:pt x="143844" y="477247"/>
                    <a:pt x="477247" y="143844"/>
                    <a:pt x="888520" y="143844"/>
                  </a:cubicBezTo>
                  <a:close/>
                  <a:moveTo>
                    <a:pt x="888520" y="110563"/>
                  </a:moveTo>
                  <a:cubicBezTo>
                    <a:pt x="458866" y="110563"/>
                    <a:pt x="110563" y="458866"/>
                    <a:pt x="110563" y="888520"/>
                  </a:cubicBezTo>
                  <a:cubicBezTo>
                    <a:pt x="110563" y="1318174"/>
                    <a:pt x="458866" y="1666477"/>
                    <a:pt x="888520" y="1666477"/>
                  </a:cubicBezTo>
                  <a:cubicBezTo>
                    <a:pt x="1318174" y="1666477"/>
                    <a:pt x="1666477" y="1318174"/>
                    <a:pt x="1666477" y="888520"/>
                  </a:cubicBezTo>
                  <a:cubicBezTo>
                    <a:pt x="1666477" y="458866"/>
                    <a:pt x="1318174" y="110563"/>
                    <a:pt x="888520" y="110563"/>
                  </a:cubicBezTo>
                  <a:close/>
                  <a:moveTo>
                    <a:pt x="888520" y="0"/>
                  </a:moveTo>
                  <a:cubicBezTo>
                    <a:pt x="1379236" y="0"/>
                    <a:pt x="1777040" y="397804"/>
                    <a:pt x="1777040" y="888520"/>
                  </a:cubicBezTo>
                  <a:cubicBezTo>
                    <a:pt x="1777040" y="1379236"/>
                    <a:pt x="1379236" y="1777040"/>
                    <a:pt x="888520" y="1777040"/>
                  </a:cubicBezTo>
                  <a:cubicBezTo>
                    <a:pt x="397804" y="1777040"/>
                    <a:pt x="0" y="1379236"/>
                    <a:pt x="0" y="888520"/>
                  </a:cubicBezTo>
                  <a:cubicBezTo>
                    <a:pt x="0" y="397804"/>
                    <a:pt x="397804" y="0"/>
                    <a:pt x="888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10" name="Group 98">
              <a:extLst>
                <a:ext uri="{FF2B5EF4-FFF2-40B4-BE49-F238E27FC236}">
                  <a16:creationId xmlns:a16="http://schemas.microsoft.com/office/drawing/2014/main" xmlns="" id="{FB9475CB-43DF-4CCE-9178-38C2EA46D150}"/>
                </a:ext>
              </a:extLst>
            </p:cNvPr>
            <p:cNvGrpSpPr/>
            <p:nvPr/>
          </p:nvGrpSpPr>
          <p:grpSpPr>
            <a:xfrm flipH="1">
              <a:off x="905250" y="1546324"/>
              <a:ext cx="3963647" cy="4848406"/>
              <a:chOff x="6446339" y="1280897"/>
              <a:chExt cx="4320717" cy="5285178"/>
            </a:xfrm>
          </p:grpSpPr>
          <p:sp>
            <p:nvSpPr>
              <p:cNvPr id="22" name="Freeform: Shape 99">
                <a:extLst>
                  <a:ext uri="{FF2B5EF4-FFF2-40B4-BE49-F238E27FC236}">
                    <a16:creationId xmlns:a16="http://schemas.microsoft.com/office/drawing/2014/main" xmlns="" id="{9CE90431-3C2F-4311-90FA-DB612A2520A0}"/>
                  </a:ext>
                </a:extLst>
              </p:cNvPr>
              <p:cNvSpPr/>
              <p:nvPr/>
            </p:nvSpPr>
            <p:spPr>
              <a:xfrm>
                <a:off x="7360122" y="5629227"/>
                <a:ext cx="2033648" cy="936848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100">
                <a:extLst>
                  <a:ext uri="{FF2B5EF4-FFF2-40B4-BE49-F238E27FC236}">
                    <a16:creationId xmlns:a16="http://schemas.microsoft.com/office/drawing/2014/main" xmlns="" id="{9E11F344-273D-4F1C-81EC-405FFBFC786B}"/>
                  </a:ext>
                </a:extLst>
              </p:cNvPr>
              <p:cNvSpPr/>
              <p:nvPr/>
            </p:nvSpPr>
            <p:spPr>
              <a:xfrm>
                <a:off x="7358820" y="5629227"/>
                <a:ext cx="1987948" cy="913998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101">
                <a:extLst>
                  <a:ext uri="{FF2B5EF4-FFF2-40B4-BE49-F238E27FC236}">
                    <a16:creationId xmlns:a16="http://schemas.microsoft.com/office/drawing/2014/main" xmlns="" id="{34DE15CF-A2A1-4150-9C34-7207419DA349}"/>
                  </a:ext>
                </a:extLst>
              </p:cNvPr>
              <p:cNvSpPr/>
              <p:nvPr/>
            </p:nvSpPr>
            <p:spPr>
              <a:xfrm>
                <a:off x="6448412" y="1280897"/>
                <a:ext cx="4318644" cy="4592842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102">
                <a:extLst>
                  <a:ext uri="{FF2B5EF4-FFF2-40B4-BE49-F238E27FC236}">
                    <a16:creationId xmlns:a16="http://schemas.microsoft.com/office/drawing/2014/main" xmlns="" id="{A343946D-EC85-4A7A-AF86-B043003413EA}"/>
                  </a:ext>
                </a:extLst>
              </p:cNvPr>
              <p:cNvSpPr/>
              <p:nvPr/>
            </p:nvSpPr>
            <p:spPr>
              <a:xfrm>
                <a:off x="6464696" y="1280897"/>
                <a:ext cx="4250094" cy="3998744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103">
                <a:extLst>
                  <a:ext uri="{FF2B5EF4-FFF2-40B4-BE49-F238E27FC236}">
                    <a16:creationId xmlns:a16="http://schemas.microsoft.com/office/drawing/2014/main" xmlns="" id="{A036E67A-4ECA-474C-97F0-9D64D8E4DD4E}"/>
                  </a:ext>
                </a:extLst>
              </p:cNvPr>
              <p:cNvSpPr/>
              <p:nvPr/>
            </p:nvSpPr>
            <p:spPr>
              <a:xfrm>
                <a:off x="6572092" y="1577928"/>
                <a:ext cx="3907345" cy="3404644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104">
                <a:extLst>
                  <a:ext uri="{FF2B5EF4-FFF2-40B4-BE49-F238E27FC236}">
                    <a16:creationId xmlns:a16="http://schemas.microsoft.com/office/drawing/2014/main" xmlns="" id="{68696DC3-2487-4EE8-A90E-AE8BBB7FDED1}"/>
                  </a:ext>
                </a:extLst>
              </p:cNvPr>
              <p:cNvSpPr/>
              <p:nvPr/>
            </p:nvSpPr>
            <p:spPr>
              <a:xfrm>
                <a:off x="6446339" y="4996281"/>
                <a:ext cx="4044444" cy="868298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105">
                <a:extLst>
                  <a:ext uri="{FF2B5EF4-FFF2-40B4-BE49-F238E27FC236}">
                    <a16:creationId xmlns:a16="http://schemas.microsoft.com/office/drawing/2014/main" xmlns="" id="{A30B10C8-E103-4F47-B282-A08C323DC5E5}"/>
                  </a:ext>
                </a:extLst>
              </p:cNvPr>
              <p:cNvSpPr/>
              <p:nvPr/>
            </p:nvSpPr>
            <p:spPr>
              <a:xfrm>
                <a:off x="7715310" y="1593115"/>
                <a:ext cx="2775473" cy="3394037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" name="Group 106">
              <a:extLst>
                <a:ext uri="{FF2B5EF4-FFF2-40B4-BE49-F238E27FC236}">
                  <a16:creationId xmlns:a16="http://schemas.microsoft.com/office/drawing/2014/main" xmlns="" id="{6C049D52-A801-49FB-A70A-F253918802C3}"/>
                </a:ext>
              </a:extLst>
            </p:cNvPr>
            <p:cNvGrpSpPr/>
            <p:nvPr/>
          </p:nvGrpSpPr>
          <p:grpSpPr>
            <a:xfrm>
              <a:off x="1140776" y="1813883"/>
              <a:ext cx="3612757" cy="3161406"/>
              <a:chOff x="1150504" y="2211038"/>
              <a:chExt cx="3612757" cy="2580435"/>
            </a:xfrm>
          </p:grpSpPr>
          <p:sp>
            <p:nvSpPr>
              <p:cNvPr id="20" name="그림 개체 틀 2">
                <a:extLst>
                  <a:ext uri="{FF2B5EF4-FFF2-40B4-BE49-F238E27FC236}">
                    <a16:creationId xmlns:a16="http://schemas.microsoft.com/office/drawing/2014/main" xmlns="" id="{0677ADA6-EA98-4E45-A24D-E8273F5B5954}"/>
                  </a:ext>
                </a:extLst>
              </p:cNvPr>
              <p:cNvSpPr txBox="1">
                <a:spLocks/>
              </p:cNvSpPr>
              <p:nvPr/>
            </p:nvSpPr>
            <p:spPr>
              <a:xfrm flipH="1">
                <a:off x="1150905" y="2227389"/>
                <a:ext cx="3612356" cy="2564084"/>
              </a:xfrm>
              <a:custGeom>
                <a:avLst/>
                <a:gdLst>
                  <a:gd name="connsiteX0" fmla="*/ 0 w 4495800"/>
                  <a:gd name="connsiteY0" fmla="*/ 0 h 2593057"/>
                  <a:gd name="connsiteX1" fmla="*/ 4495800 w 4495800"/>
                  <a:gd name="connsiteY1" fmla="*/ 0 h 2593057"/>
                  <a:gd name="connsiteX2" fmla="*/ 4495800 w 4495800"/>
                  <a:gd name="connsiteY2" fmla="*/ 2593057 h 2593057"/>
                  <a:gd name="connsiteX3" fmla="*/ 0 w 4495800"/>
                  <a:gd name="connsiteY3" fmla="*/ 2593057 h 2593057"/>
                  <a:gd name="connsiteX4" fmla="*/ 0 w 4495800"/>
                  <a:gd name="connsiteY4" fmla="*/ 0 h 2593057"/>
                  <a:gd name="connsiteX0" fmla="*/ 0 w 4495800"/>
                  <a:gd name="connsiteY0" fmla="*/ 656948 h 3250005"/>
                  <a:gd name="connsiteX1" fmla="*/ 2951085 w 4495800"/>
                  <a:gd name="connsiteY1" fmla="*/ 0 h 3250005"/>
                  <a:gd name="connsiteX2" fmla="*/ 4495800 w 4495800"/>
                  <a:gd name="connsiteY2" fmla="*/ 3250005 h 3250005"/>
                  <a:gd name="connsiteX3" fmla="*/ 0 w 4495800"/>
                  <a:gd name="connsiteY3" fmla="*/ 3250005 h 3250005"/>
                  <a:gd name="connsiteX4" fmla="*/ 0 w 4495800"/>
                  <a:gd name="connsiteY4" fmla="*/ 656948 h 3250005"/>
                  <a:gd name="connsiteX0" fmla="*/ 106532 w 4602332"/>
                  <a:gd name="connsiteY0" fmla="*/ 656948 h 3250005"/>
                  <a:gd name="connsiteX1" fmla="*/ 3057617 w 4602332"/>
                  <a:gd name="connsiteY1" fmla="*/ 0 h 3250005"/>
                  <a:gd name="connsiteX2" fmla="*/ 4602332 w 4602332"/>
                  <a:gd name="connsiteY2" fmla="*/ 3250005 h 3250005"/>
                  <a:gd name="connsiteX3" fmla="*/ 0 w 4602332"/>
                  <a:gd name="connsiteY3" fmla="*/ 2584180 h 3250005"/>
                  <a:gd name="connsiteX4" fmla="*/ 106532 w 4602332"/>
                  <a:gd name="connsiteY4" fmla="*/ 656948 h 3250005"/>
                  <a:gd name="connsiteX0" fmla="*/ 106532 w 3057617"/>
                  <a:gd name="connsiteY0" fmla="*/ 656948 h 2584180"/>
                  <a:gd name="connsiteX1" fmla="*/ 3057617 w 3057617"/>
                  <a:gd name="connsiteY1" fmla="*/ 0 h 2584180"/>
                  <a:gd name="connsiteX2" fmla="*/ 2196483 w 3057617"/>
                  <a:gd name="connsiteY2" fmla="*/ 2122541 h 2584180"/>
                  <a:gd name="connsiteX3" fmla="*/ 0 w 3057617"/>
                  <a:gd name="connsiteY3" fmla="*/ 2584180 h 2584180"/>
                  <a:gd name="connsiteX4" fmla="*/ 106532 w 3057617"/>
                  <a:gd name="connsiteY4" fmla="*/ 656948 h 2584180"/>
                  <a:gd name="connsiteX0" fmla="*/ 106532 w 3057617"/>
                  <a:gd name="connsiteY0" fmla="*/ 656948 h 2681834"/>
                  <a:gd name="connsiteX1" fmla="*/ 3057617 w 3057617"/>
                  <a:gd name="connsiteY1" fmla="*/ 0 h 2681834"/>
                  <a:gd name="connsiteX2" fmla="*/ 2897819 w 3057617"/>
                  <a:gd name="connsiteY2" fmla="*/ 2681834 h 2681834"/>
                  <a:gd name="connsiteX3" fmla="*/ 0 w 3057617"/>
                  <a:gd name="connsiteY3" fmla="*/ 2584180 h 2681834"/>
                  <a:gd name="connsiteX4" fmla="*/ 106532 w 3057617"/>
                  <a:gd name="connsiteY4" fmla="*/ 656948 h 2681834"/>
                  <a:gd name="connsiteX0" fmla="*/ 0 w 2951085"/>
                  <a:gd name="connsiteY0" fmla="*/ 656948 h 2681834"/>
                  <a:gd name="connsiteX1" fmla="*/ 2951085 w 2951085"/>
                  <a:gd name="connsiteY1" fmla="*/ 0 h 2681834"/>
                  <a:gd name="connsiteX2" fmla="*/ 2791287 w 2951085"/>
                  <a:gd name="connsiteY2" fmla="*/ 2681834 h 2681834"/>
                  <a:gd name="connsiteX3" fmla="*/ 594804 w 2951085"/>
                  <a:gd name="connsiteY3" fmla="*/ 2335605 h 2681834"/>
                  <a:gd name="connsiteX4" fmla="*/ 0 w 2951085"/>
                  <a:gd name="connsiteY4" fmla="*/ 656948 h 2681834"/>
                  <a:gd name="connsiteX0" fmla="*/ 115409 w 3066494"/>
                  <a:gd name="connsiteY0" fmla="*/ 656948 h 2681834"/>
                  <a:gd name="connsiteX1" fmla="*/ 3066494 w 3066494"/>
                  <a:gd name="connsiteY1" fmla="*/ 0 h 2681834"/>
                  <a:gd name="connsiteX2" fmla="*/ 2906696 w 3066494"/>
                  <a:gd name="connsiteY2" fmla="*/ 2681834 h 2681834"/>
                  <a:gd name="connsiteX3" fmla="*/ 0 w 3066494"/>
                  <a:gd name="connsiteY3" fmla="*/ 2557547 h 2681834"/>
                  <a:gd name="connsiteX4" fmla="*/ 115409 w 3066494"/>
                  <a:gd name="connsiteY4" fmla="*/ 656948 h 2681834"/>
                  <a:gd name="connsiteX0" fmla="*/ 115409 w 2906696"/>
                  <a:gd name="connsiteY0" fmla="*/ 292964 h 2317850"/>
                  <a:gd name="connsiteX1" fmla="*/ 2853430 w 2906696"/>
                  <a:gd name="connsiteY1" fmla="*/ 0 h 2317850"/>
                  <a:gd name="connsiteX2" fmla="*/ 2906696 w 2906696"/>
                  <a:gd name="connsiteY2" fmla="*/ 2317850 h 2317850"/>
                  <a:gd name="connsiteX3" fmla="*/ 0 w 2906696"/>
                  <a:gd name="connsiteY3" fmla="*/ 2193563 h 2317850"/>
                  <a:gd name="connsiteX4" fmla="*/ 115409 w 2906696"/>
                  <a:gd name="connsiteY4" fmla="*/ 292964 h 2317850"/>
                  <a:gd name="connsiteX0" fmla="*/ 115409 w 3057617"/>
                  <a:gd name="connsiteY0" fmla="*/ 648071 h 2672957"/>
                  <a:gd name="connsiteX1" fmla="*/ 3057617 w 3057617"/>
                  <a:gd name="connsiteY1" fmla="*/ 0 h 2672957"/>
                  <a:gd name="connsiteX2" fmla="*/ 2906696 w 3057617"/>
                  <a:gd name="connsiteY2" fmla="*/ 2672957 h 2672957"/>
                  <a:gd name="connsiteX3" fmla="*/ 0 w 3057617"/>
                  <a:gd name="connsiteY3" fmla="*/ 2548670 h 2672957"/>
                  <a:gd name="connsiteX4" fmla="*/ 115409 w 3057617"/>
                  <a:gd name="connsiteY4" fmla="*/ 648071 h 2672957"/>
                  <a:gd name="connsiteX0" fmla="*/ 115409 w 2971257"/>
                  <a:gd name="connsiteY0" fmla="*/ 510911 h 2535797"/>
                  <a:gd name="connsiteX1" fmla="*/ 2971257 w 2971257"/>
                  <a:gd name="connsiteY1" fmla="*/ 0 h 2535797"/>
                  <a:gd name="connsiteX2" fmla="*/ 2906696 w 2971257"/>
                  <a:gd name="connsiteY2" fmla="*/ 2535797 h 2535797"/>
                  <a:gd name="connsiteX3" fmla="*/ 0 w 2971257"/>
                  <a:gd name="connsiteY3" fmla="*/ 2411510 h 2535797"/>
                  <a:gd name="connsiteX4" fmla="*/ 115409 w 2971257"/>
                  <a:gd name="connsiteY4" fmla="*/ 510911 h 2535797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0669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115409 w 3077937"/>
                  <a:gd name="connsiteY0" fmla="*/ 668391 h 2568990"/>
                  <a:gd name="connsiteX1" fmla="*/ 3077937 w 3077937"/>
                  <a:gd name="connsiteY1" fmla="*/ 0 h 2568990"/>
                  <a:gd name="connsiteX2" fmla="*/ 2769536 w 3077937"/>
                  <a:gd name="connsiteY2" fmla="*/ 2535797 h 2568990"/>
                  <a:gd name="connsiteX3" fmla="*/ 0 w 3077937"/>
                  <a:gd name="connsiteY3" fmla="*/ 2568990 h 2568990"/>
                  <a:gd name="connsiteX4" fmla="*/ 115409 w 3077937"/>
                  <a:gd name="connsiteY4" fmla="*/ 668391 h 2568990"/>
                  <a:gd name="connsiteX0" fmla="*/ 115409 w 3077937"/>
                  <a:gd name="connsiteY0" fmla="*/ 668391 h 2693277"/>
                  <a:gd name="connsiteX1" fmla="*/ 3077937 w 3077937"/>
                  <a:gd name="connsiteY1" fmla="*/ 0 h 2693277"/>
                  <a:gd name="connsiteX2" fmla="*/ 2916856 w 3077937"/>
                  <a:gd name="connsiteY2" fmla="*/ 2693277 h 2693277"/>
                  <a:gd name="connsiteX3" fmla="*/ 0 w 3077937"/>
                  <a:gd name="connsiteY3" fmla="*/ 2568990 h 2693277"/>
                  <a:gd name="connsiteX4" fmla="*/ 115409 w 3077937"/>
                  <a:gd name="connsiteY4" fmla="*/ 668391 h 2693277"/>
                  <a:gd name="connsiteX0" fmla="*/ 0 w 2962528"/>
                  <a:gd name="connsiteY0" fmla="*/ 668391 h 2693277"/>
                  <a:gd name="connsiteX1" fmla="*/ 2962528 w 2962528"/>
                  <a:gd name="connsiteY1" fmla="*/ 0 h 2693277"/>
                  <a:gd name="connsiteX2" fmla="*/ 2801447 w 2962528"/>
                  <a:gd name="connsiteY2" fmla="*/ 2693277 h 2693277"/>
                  <a:gd name="connsiteX3" fmla="*/ 331631 w 2962528"/>
                  <a:gd name="connsiteY3" fmla="*/ 2289590 h 2693277"/>
                  <a:gd name="connsiteX4" fmla="*/ 0 w 2962528"/>
                  <a:gd name="connsiteY4" fmla="*/ 668391 h 2693277"/>
                  <a:gd name="connsiteX0" fmla="*/ 120489 w 3083017"/>
                  <a:gd name="connsiteY0" fmla="*/ 66839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20489 w 3083017"/>
                  <a:gd name="connsiteY4" fmla="*/ 668391 h 2693277"/>
                  <a:gd name="connsiteX0" fmla="*/ 262729 w 3083017"/>
                  <a:gd name="connsiteY0" fmla="*/ 84111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262729 w 3083017"/>
                  <a:gd name="connsiteY4" fmla="*/ 841111 h 2693277"/>
                  <a:gd name="connsiteX0" fmla="*/ 105249 w 3083017"/>
                  <a:gd name="connsiteY0" fmla="*/ 709031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105249 w 3083017"/>
                  <a:gd name="connsiteY4" fmla="*/ 709031 h 2693277"/>
                  <a:gd name="connsiteX0" fmla="*/ 97204 w 3083017"/>
                  <a:gd name="connsiteY0" fmla="*/ 660538 h 2693277"/>
                  <a:gd name="connsiteX1" fmla="*/ 3083017 w 3083017"/>
                  <a:gd name="connsiteY1" fmla="*/ 0 h 2693277"/>
                  <a:gd name="connsiteX2" fmla="*/ 2921936 w 3083017"/>
                  <a:gd name="connsiteY2" fmla="*/ 2693277 h 2693277"/>
                  <a:gd name="connsiteX3" fmla="*/ 0 w 3083017"/>
                  <a:gd name="connsiteY3" fmla="*/ 2574070 h 2693277"/>
                  <a:gd name="connsiteX4" fmla="*/ 97204 w 3083017"/>
                  <a:gd name="connsiteY4" fmla="*/ 660538 h 2693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3017" h="2693277">
                    <a:moveTo>
                      <a:pt x="97204" y="660538"/>
                    </a:moveTo>
                    <a:lnTo>
                      <a:pt x="3083017" y="0"/>
                    </a:lnTo>
                    <a:lnTo>
                      <a:pt x="2921936" y="2693277"/>
                    </a:lnTo>
                    <a:lnTo>
                      <a:pt x="0" y="2574070"/>
                    </a:lnTo>
                    <a:lnTo>
                      <a:pt x="97204" y="66053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noFill/>
              </a:ln>
              <a:effectLst/>
            </p:spPr>
            <p:txBody>
              <a:bodyPr vert="horz" lIns="91440" tIns="45720" rIns="91440" bIns="45720" rtlCol="0" anchor="ctr"/>
              <a:lstStyle>
                <a:defPPr>
                  <a:defRPr lang="ko-KR"/>
                </a:defPPr>
                <a:lvl1pPr marL="0" indent="0" algn="ctr" defTabSz="914400" rtl="0" eaLnBrk="1" latinLnBrk="1" hangingPunct="1">
                  <a:buFontTx/>
                  <a:buNone/>
                  <a:defRPr sz="1600" kern="1200">
                    <a:solidFill>
                      <a:schemeClr val="bg1">
                        <a:lumMod val="50000"/>
                      </a:schemeClr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>
                  <a:latin typeface="+mn-lt"/>
                </a:endParaRPr>
              </a:p>
            </p:txBody>
          </p:sp>
          <p:sp>
            <p:nvSpPr>
              <p:cNvPr id="21" name="Freeform 52">
                <a:extLst>
                  <a:ext uri="{FF2B5EF4-FFF2-40B4-BE49-F238E27FC236}">
                    <a16:creationId xmlns:a16="http://schemas.microsoft.com/office/drawing/2014/main" xmlns="" id="{32B89852-62D2-444F-9E78-600EB8F6C02D}"/>
                  </a:ext>
                </a:extLst>
              </p:cNvPr>
              <p:cNvSpPr/>
              <p:nvPr/>
            </p:nvSpPr>
            <p:spPr>
              <a:xfrm>
                <a:off x="1150504" y="2211038"/>
                <a:ext cx="1663354" cy="2567578"/>
              </a:xfrm>
              <a:custGeom>
                <a:avLst/>
                <a:gdLst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98783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34602"/>
                  <a:gd name="connsiteY0" fmla="*/ 286247 h 2631882"/>
                  <a:gd name="connsiteX1" fmla="*/ 1534602 w 1534602"/>
                  <a:gd name="connsiteY1" fmla="*/ 858741 h 2631882"/>
                  <a:gd name="connsiteX2" fmla="*/ 1152940 w 1534602"/>
                  <a:gd name="connsiteY2" fmla="*/ 1789043 h 2631882"/>
                  <a:gd name="connsiteX3" fmla="*/ 1534602 w 1534602"/>
                  <a:gd name="connsiteY3" fmla="*/ 2576223 h 2631882"/>
                  <a:gd name="connsiteX4" fmla="*/ 166977 w 1534602"/>
                  <a:gd name="connsiteY4" fmla="*/ 2631882 h 2631882"/>
                  <a:gd name="connsiteX5" fmla="*/ 0 w 1534602"/>
                  <a:gd name="connsiteY5" fmla="*/ 0 h 2631882"/>
                  <a:gd name="connsiteX6" fmla="*/ 1391479 w 1534602"/>
                  <a:gd name="connsiteY6" fmla="*/ 286247 h 2631882"/>
                  <a:gd name="connsiteX0" fmla="*/ 1391479 w 1550504"/>
                  <a:gd name="connsiteY0" fmla="*/ 286247 h 2631882"/>
                  <a:gd name="connsiteX1" fmla="*/ 1534602 w 1550504"/>
                  <a:gd name="connsiteY1" fmla="*/ 858741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  <a:gd name="connsiteX0" fmla="*/ 1391479 w 1550504"/>
                  <a:gd name="connsiteY0" fmla="*/ 286247 h 2631882"/>
                  <a:gd name="connsiteX1" fmla="*/ 1478943 w 1550504"/>
                  <a:gd name="connsiteY1" fmla="*/ 906449 h 2631882"/>
                  <a:gd name="connsiteX2" fmla="*/ 1152940 w 1550504"/>
                  <a:gd name="connsiteY2" fmla="*/ 1789043 h 2631882"/>
                  <a:gd name="connsiteX3" fmla="*/ 1550504 w 1550504"/>
                  <a:gd name="connsiteY3" fmla="*/ 2600077 h 2631882"/>
                  <a:gd name="connsiteX4" fmla="*/ 166977 w 1550504"/>
                  <a:gd name="connsiteY4" fmla="*/ 2631882 h 2631882"/>
                  <a:gd name="connsiteX5" fmla="*/ 0 w 1550504"/>
                  <a:gd name="connsiteY5" fmla="*/ 0 h 2631882"/>
                  <a:gd name="connsiteX6" fmla="*/ 1391479 w 1550504"/>
                  <a:gd name="connsiteY6" fmla="*/ 286247 h 2631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0504" h="2631882">
                    <a:moveTo>
                      <a:pt x="1391479" y="286247"/>
                    </a:moveTo>
                    <a:lnTo>
                      <a:pt x="1478943" y="906449"/>
                    </a:lnTo>
                    <a:cubicBezTo>
                      <a:pt x="1216550" y="1327869"/>
                      <a:pt x="1129087" y="1566406"/>
                      <a:pt x="1152940" y="1789043"/>
                    </a:cubicBezTo>
                    <a:cubicBezTo>
                      <a:pt x="1192696" y="2115047"/>
                      <a:pt x="1423283" y="2337684"/>
                      <a:pt x="1550504" y="2600077"/>
                    </a:cubicBezTo>
                    <a:lnTo>
                      <a:pt x="166977" y="2631882"/>
                    </a:lnTo>
                    <a:lnTo>
                      <a:pt x="0" y="0"/>
                    </a:lnTo>
                    <a:lnTo>
                      <a:pt x="1391479" y="286247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" name="Group 109">
              <a:extLst>
                <a:ext uri="{FF2B5EF4-FFF2-40B4-BE49-F238E27FC236}">
                  <a16:creationId xmlns:a16="http://schemas.microsoft.com/office/drawing/2014/main" xmlns="" id="{DBB68A94-BFDB-477B-AF56-48BBFBDAB685}"/>
                </a:ext>
              </a:extLst>
            </p:cNvPr>
            <p:cNvGrpSpPr/>
            <p:nvPr/>
          </p:nvGrpSpPr>
          <p:grpSpPr>
            <a:xfrm>
              <a:off x="5900784" y="1623722"/>
              <a:ext cx="874948" cy="1318331"/>
              <a:chOff x="5900784" y="1623722"/>
              <a:chExt cx="874948" cy="1318331"/>
            </a:xfrm>
          </p:grpSpPr>
          <p:grpSp>
            <p:nvGrpSpPr>
              <p:cNvPr id="14" name="그룹 80">
                <a:extLst>
                  <a:ext uri="{FF2B5EF4-FFF2-40B4-BE49-F238E27FC236}">
                    <a16:creationId xmlns:a16="http://schemas.microsoft.com/office/drawing/2014/main" xmlns="" id="{D8B30203-8B3E-450F-B63A-D8A2651AB557}"/>
                  </a:ext>
                </a:extLst>
              </p:cNvPr>
              <p:cNvGrpSpPr/>
              <p:nvPr/>
            </p:nvGrpSpPr>
            <p:grpSpPr>
              <a:xfrm rot="2891550">
                <a:off x="5679092" y="1845414"/>
                <a:ext cx="1318331" cy="874948"/>
                <a:chOff x="8890504" y="1819747"/>
                <a:chExt cx="2424749" cy="1609253"/>
              </a:xfrm>
            </p:grpSpPr>
            <p:sp>
              <p:nvSpPr>
                <p:cNvPr id="16" name="사각형: 둥근 모서리 76">
                  <a:extLst>
                    <a:ext uri="{FF2B5EF4-FFF2-40B4-BE49-F238E27FC236}">
                      <a16:creationId xmlns:a16="http://schemas.microsoft.com/office/drawing/2014/main" xmlns="" id="{5D31EED6-6155-43D2-87E5-85BB23E04032}"/>
                    </a:ext>
                  </a:extLst>
                </p:cNvPr>
                <p:cNvSpPr/>
                <p:nvPr/>
              </p:nvSpPr>
              <p:spPr>
                <a:xfrm>
                  <a:off x="8890504" y="1819747"/>
                  <a:ext cx="2338544" cy="1609253"/>
                </a:xfrm>
                <a:prstGeom prst="roundRect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7" name="사각형: 둥근 모서리 77">
                  <a:extLst>
                    <a:ext uri="{FF2B5EF4-FFF2-40B4-BE49-F238E27FC236}">
                      <a16:creationId xmlns:a16="http://schemas.microsoft.com/office/drawing/2014/main" xmlns="" id="{2C540925-E8BB-4DBF-9259-3DAD9A1109CC}"/>
                    </a:ext>
                  </a:extLst>
                </p:cNvPr>
                <p:cNvSpPr/>
                <p:nvPr/>
              </p:nvSpPr>
              <p:spPr>
                <a:xfrm>
                  <a:off x="9000521" y="1954285"/>
                  <a:ext cx="2118510" cy="1340176"/>
                </a:xfrm>
                <a:prstGeom prst="roundRect">
                  <a:avLst>
                    <a:gd name="adj" fmla="val 12614"/>
                  </a:avLst>
                </a:prstGeom>
                <a:noFill/>
                <a:ln w="25400">
                  <a:solidFill>
                    <a:schemeClr val="bg1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사각형: 둥근 모서리 78">
                  <a:extLst>
                    <a:ext uri="{FF2B5EF4-FFF2-40B4-BE49-F238E27FC236}">
                      <a16:creationId xmlns:a16="http://schemas.microsoft.com/office/drawing/2014/main" xmlns="" id="{E25DE116-5EED-4E89-A61D-2E580ADA3573}"/>
                    </a:ext>
                  </a:extLst>
                </p:cNvPr>
                <p:cNvSpPr/>
                <p:nvPr/>
              </p:nvSpPr>
              <p:spPr>
                <a:xfrm>
                  <a:off x="10616628" y="2383996"/>
                  <a:ext cx="698625" cy="480754"/>
                </a:xfrm>
                <a:prstGeom prst="roundRect">
                  <a:avLst/>
                </a:prstGeom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" name="타원 79">
                  <a:extLst>
                    <a:ext uri="{FF2B5EF4-FFF2-40B4-BE49-F238E27FC236}">
                      <a16:creationId xmlns:a16="http://schemas.microsoft.com/office/drawing/2014/main" xmlns="" id="{515D2BA8-BB04-4175-AF46-B783DBC6B728}"/>
                    </a:ext>
                  </a:extLst>
                </p:cNvPr>
                <p:cNvSpPr/>
                <p:nvPr/>
              </p:nvSpPr>
              <p:spPr>
                <a:xfrm>
                  <a:off x="10732612" y="2479518"/>
                  <a:ext cx="289711" cy="28971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15" name="Block Arc 11">
                <a:extLst>
                  <a:ext uri="{FF2B5EF4-FFF2-40B4-BE49-F238E27FC236}">
                    <a16:creationId xmlns:a16="http://schemas.microsoft.com/office/drawing/2014/main" xmlns="" id="{20C8F540-C0F0-48C2-9937-BE9DA50E5F7F}"/>
                  </a:ext>
                </a:extLst>
              </p:cNvPr>
              <p:cNvSpPr/>
              <p:nvPr/>
            </p:nvSpPr>
            <p:spPr>
              <a:xfrm rot="3051229">
                <a:off x="6195099" y="2046563"/>
                <a:ext cx="255069" cy="415030"/>
              </a:xfrm>
              <a:custGeom>
                <a:avLst/>
                <a:gdLst/>
                <a:ahLst/>
                <a:cxnLst/>
                <a:rect l="l" t="t" r="r" b="b"/>
                <a:pathLst>
                  <a:path w="3636337" h="7138182">
                    <a:moveTo>
                      <a:pt x="1563551" y="3029061"/>
                    </a:moveTo>
                    <a:lnTo>
                      <a:pt x="1563551" y="1171769"/>
                    </a:lnTo>
                    <a:cubicBezTo>
                      <a:pt x="1444523" y="1201084"/>
                      <a:pt x="1330799" y="1254073"/>
                      <a:pt x="1228219" y="1328453"/>
                    </a:cubicBezTo>
                    <a:cubicBezTo>
                      <a:pt x="927220" y="1546705"/>
                      <a:pt x="771440" y="1913395"/>
                      <a:pt x="823311" y="2281559"/>
                    </a:cubicBezTo>
                    <a:cubicBezTo>
                      <a:pt x="886035" y="2761950"/>
                      <a:pt x="1181988" y="2923981"/>
                      <a:pt x="1563551" y="3029061"/>
                    </a:cubicBezTo>
                    <a:close/>
                    <a:moveTo>
                      <a:pt x="2056123" y="5971053"/>
                    </a:moveTo>
                    <a:cubicBezTo>
                      <a:pt x="2180706" y="5941789"/>
                      <a:pt x="2300029" y="5887431"/>
                      <a:pt x="2407191" y="5809729"/>
                    </a:cubicBezTo>
                    <a:cubicBezTo>
                      <a:pt x="2708190" y="5591477"/>
                      <a:pt x="2863970" y="5224787"/>
                      <a:pt x="2812099" y="4856623"/>
                    </a:cubicBezTo>
                    <a:cubicBezTo>
                      <a:pt x="2712300" y="4365494"/>
                      <a:pt x="2419393" y="4148018"/>
                      <a:pt x="2056123" y="4007016"/>
                    </a:cubicBezTo>
                    <a:close/>
                    <a:moveTo>
                      <a:pt x="2056123" y="7138182"/>
                    </a:moveTo>
                    <a:lnTo>
                      <a:pt x="1563551" y="7138182"/>
                    </a:lnTo>
                    <a:lnTo>
                      <a:pt x="1563551" y="6796553"/>
                    </a:lnTo>
                    <a:cubicBezTo>
                      <a:pt x="1376287" y="6771102"/>
                      <a:pt x="1191751" y="6715291"/>
                      <a:pt x="1016794" y="6629471"/>
                    </a:cubicBezTo>
                    <a:cubicBezTo>
                      <a:pt x="412303" y="6332946"/>
                      <a:pt x="21102" y="5726704"/>
                      <a:pt x="0" y="5053734"/>
                    </a:cubicBezTo>
                    <a:lnTo>
                      <a:pt x="813973" y="5028205"/>
                    </a:lnTo>
                    <a:cubicBezTo>
                      <a:pt x="825624" y="5399818"/>
                      <a:pt x="1041643" y="5734588"/>
                      <a:pt x="1375441" y="5898325"/>
                    </a:cubicBezTo>
                    <a:cubicBezTo>
                      <a:pt x="1436179" y="5928119"/>
                      <a:pt x="1499008" y="5951362"/>
                      <a:pt x="1563551" y="5965918"/>
                    </a:cubicBezTo>
                    <a:lnTo>
                      <a:pt x="1563551" y="3847635"/>
                    </a:lnTo>
                    <a:cubicBezTo>
                      <a:pt x="920238" y="3662345"/>
                      <a:pt x="233045" y="3450393"/>
                      <a:pt x="16852" y="2382091"/>
                    </a:cubicBezTo>
                    <a:cubicBezTo>
                      <a:pt x="-73403" y="1719933"/>
                      <a:pt x="208577" y="1061859"/>
                      <a:pt x="750173" y="669157"/>
                    </a:cubicBezTo>
                    <a:cubicBezTo>
                      <a:pt x="994931" y="491686"/>
                      <a:pt x="1274723" y="381458"/>
                      <a:pt x="1563551" y="341319"/>
                    </a:cubicBezTo>
                    <a:lnTo>
                      <a:pt x="1563551" y="0"/>
                    </a:lnTo>
                    <a:lnTo>
                      <a:pt x="2056123" y="0"/>
                    </a:lnTo>
                    <a:lnTo>
                      <a:pt x="2056123" y="339268"/>
                    </a:lnTo>
                    <a:cubicBezTo>
                      <a:pt x="2248752" y="363969"/>
                      <a:pt x="2438747" y="420481"/>
                      <a:pt x="2618616" y="508711"/>
                    </a:cubicBezTo>
                    <a:cubicBezTo>
                      <a:pt x="3223107" y="805237"/>
                      <a:pt x="3614308" y="1411478"/>
                      <a:pt x="3635410" y="2084448"/>
                    </a:cubicBezTo>
                    <a:lnTo>
                      <a:pt x="2821437" y="2109978"/>
                    </a:lnTo>
                    <a:cubicBezTo>
                      <a:pt x="2809786" y="1738364"/>
                      <a:pt x="2593767" y="1403594"/>
                      <a:pt x="2259969" y="1239857"/>
                    </a:cubicBezTo>
                    <a:cubicBezTo>
                      <a:pt x="2194243" y="1207617"/>
                      <a:pt x="2126069" y="1183046"/>
                      <a:pt x="2056123" y="1168235"/>
                    </a:cubicBezTo>
                    <a:lnTo>
                      <a:pt x="2056123" y="3150890"/>
                    </a:lnTo>
                    <a:cubicBezTo>
                      <a:pt x="2675271" y="3303511"/>
                      <a:pt x="3347939" y="3564428"/>
                      <a:pt x="3618512" y="4743007"/>
                    </a:cubicBezTo>
                    <a:cubicBezTo>
                      <a:pt x="3712448" y="5409725"/>
                      <a:pt x="3430336" y="6073786"/>
                      <a:pt x="2885237" y="6469025"/>
                    </a:cubicBezTo>
                    <a:cubicBezTo>
                      <a:pt x="2636047" y="6649712"/>
                      <a:pt x="2350538" y="6760700"/>
                      <a:pt x="2056123" y="67987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3" name="Freeform: Shape 116">
              <a:extLst>
                <a:ext uri="{FF2B5EF4-FFF2-40B4-BE49-F238E27FC236}">
                  <a16:creationId xmlns:a16="http://schemas.microsoft.com/office/drawing/2014/main" xmlns="" id="{DCD9CF65-A526-4681-B7D3-799E787F9652}"/>
                </a:ext>
              </a:extLst>
            </p:cNvPr>
            <p:cNvSpPr/>
            <p:nvPr/>
          </p:nvSpPr>
          <p:spPr>
            <a:xfrm rot="540399">
              <a:off x="2320835" y="2137361"/>
              <a:ext cx="3764110" cy="1735966"/>
            </a:xfrm>
            <a:custGeom>
              <a:avLst/>
              <a:gdLst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30395 w 3764110"/>
                <a:gd name="connsiteY9" fmla="*/ 157505 h 1735966"/>
                <a:gd name="connsiteX10" fmla="*/ 3621181 w 3764110"/>
                <a:gd name="connsiteY10" fmla="*/ 168670 h 1735966"/>
                <a:gd name="connsiteX11" fmla="*/ 3764110 w 3764110"/>
                <a:gd name="connsiteY11" fmla="*/ 286615 h 1735966"/>
                <a:gd name="connsiteX12" fmla="*/ 3584105 w 3764110"/>
                <a:gd name="connsiteY12" fmla="*/ 351930 h 1735966"/>
                <a:gd name="connsiteX13" fmla="*/ 3446794 w 3764110"/>
                <a:gd name="connsiteY13" fmla="*/ 425935 h 1735966"/>
                <a:gd name="connsiteX14" fmla="*/ 2996811 w 3764110"/>
                <a:gd name="connsiteY14" fmla="*/ 457973 h 1735966"/>
                <a:gd name="connsiteX15" fmla="*/ 759171 w 3764110"/>
                <a:gd name="connsiteY15" fmla="*/ 1735128 h 1735966"/>
                <a:gd name="connsiteX16" fmla="*/ 0 w 3764110"/>
                <a:gd name="connsiteY16" fmla="*/ 245778 h 1735966"/>
                <a:gd name="connsiteX0" fmla="*/ 0 w 3764110"/>
                <a:gd name="connsiteY0" fmla="*/ 245778 h 1735966"/>
                <a:gd name="connsiteX1" fmla="*/ 733542 w 3764110"/>
                <a:gd name="connsiteY1" fmla="*/ 312240 h 1735966"/>
                <a:gd name="connsiteX2" fmla="*/ 972423 w 3764110"/>
                <a:gd name="connsiteY2" fmla="*/ 1083538 h 1735966"/>
                <a:gd name="connsiteX3" fmla="*/ 2790483 w 3764110"/>
                <a:gd name="connsiteY3" fmla="*/ 204333 h 1735966"/>
                <a:gd name="connsiteX4" fmla="*/ 3334086 w 3764110"/>
                <a:gd name="connsiteY4" fmla="*/ 43232 h 1735966"/>
                <a:gd name="connsiteX5" fmla="*/ 3667534 w 3764110"/>
                <a:gd name="connsiteY5" fmla="*/ 1499 h 1735966"/>
                <a:gd name="connsiteX6" fmla="*/ 3613581 w 3764110"/>
                <a:gd name="connsiteY6" fmla="*/ 118893 h 1735966"/>
                <a:gd name="connsiteX7" fmla="*/ 3407968 w 3764110"/>
                <a:gd name="connsiteY7" fmla="*/ 162121 h 1735966"/>
                <a:gd name="connsiteX8" fmla="*/ 3598210 w 3764110"/>
                <a:gd name="connsiteY8" fmla="*/ 160642 h 1735966"/>
                <a:gd name="connsiteX9" fmla="*/ 3621181 w 3764110"/>
                <a:gd name="connsiteY9" fmla="*/ 168670 h 1735966"/>
                <a:gd name="connsiteX10" fmla="*/ 3764110 w 3764110"/>
                <a:gd name="connsiteY10" fmla="*/ 286615 h 1735966"/>
                <a:gd name="connsiteX11" fmla="*/ 3584105 w 3764110"/>
                <a:gd name="connsiteY11" fmla="*/ 351930 h 1735966"/>
                <a:gd name="connsiteX12" fmla="*/ 3446794 w 3764110"/>
                <a:gd name="connsiteY12" fmla="*/ 425935 h 1735966"/>
                <a:gd name="connsiteX13" fmla="*/ 2996811 w 3764110"/>
                <a:gd name="connsiteY13" fmla="*/ 457973 h 1735966"/>
                <a:gd name="connsiteX14" fmla="*/ 759171 w 3764110"/>
                <a:gd name="connsiteY14" fmla="*/ 1735128 h 1735966"/>
                <a:gd name="connsiteX15" fmla="*/ 0 w 3764110"/>
                <a:gd name="connsiteY15" fmla="*/ 245778 h 173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64110" h="1735966">
                  <a:moveTo>
                    <a:pt x="0" y="245778"/>
                  </a:moveTo>
                  <a:lnTo>
                    <a:pt x="733542" y="312240"/>
                  </a:lnTo>
                  <a:cubicBezTo>
                    <a:pt x="779035" y="588907"/>
                    <a:pt x="952519" y="938740"/>
                    <a:pt x="972423" y="1083538"/>
                  </a:cubicBezTo>
                  <a:cubicBezTo>
                    <a:pt x="1379214" y="939589"/>
                    <a:pt x="2388342" y="400988"/>
                    <a:pt x="2790483" y="204333"/>
                  </a:cubicBezTo>
                  <a:cubicBezTo>
                    <a:pt x="3031839" y="18145"/>
                    <a:pt x="3233424" y="22200"/>
                    <a:pt x="3334086" y="43232"/>
                  </a:cubicBezTo>
                  <a:cubicBezTo>
                    <a:pt x="3402978" y="50993"/>
                    <a:pt x="3557256" y="-10235"/>
                    <a:pt x="3667534" y="1499"/>
                  </a:cubicBezTo>
                  <a:cubicBezTo>
                    <a:pt x="3721766" y="23868"/>
                    <a:pt x="3682520" y="103321"/>
                    <a:pt x="3613581" y="118893"/>
                  </a:cubicBezTo>
                  <a:cubicBezTo>
                    <a:pt x="3557113" y="143256"/>
                    <a:pt x="3476505" y="147712"/>
                    <a:pt x="3407968" y="162121"/>
                  </a:cubicBezTo>
                  <a:cubicBezTo>
                    <a:pt x="3456384" y="184421"/>
                    <a:pt x="3528797" y="170252"/>
                    <a:pt x="3598210" y="160642"/>
                  </a:cubicBezTo>
                  <a:lnTo>
                    <a:pt x="3621181" y="168670"/>
                  </a:lnTo>
                  <a:lnTo>
                    <a:pt x="3764110" y="286615"/>
                  </a:lnTo>
                  <a:lnTo>
                    <a:pt x="3584105" y="351930"/>
                  </a:lnTo>
                  <a:cubicBezTo>
                    <a:pt x="3548635" y="372321"/>
                    <a:pt x="3479764" y="415176"/>
                    <a:pt x="3446794" y="425935"/>
                  </a:cubicBezTo>
                  <a:cubicBezTo>
                    <a:pt x="3344998" y="448408"/>
                    <a:pt x="3146800" y="412535"/>
                    <a:pt x="2996811" y="457973"/>
                  </a:cubicBezTo>
                  <a:cubicBezTo>
                    <a:pt x="2548873" y="676172"/>
                    <a:pt x="1258639" y="1770494"/>
                    <a:pt x="759171" y="1735128"/>
                  </a:cubicBezTo>
                  <a:cubicBezTo>
                    <a:pt x="565824" y="1667901"/>
                    <a:pt x="167756" y="1150766"/>
                    <a:pt x="0" y="24577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Tidak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609600" y="1219200"/>
            <a:ext cx="10972800" cy="4471988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sng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</a:t>
            </a:r>
            <a:r>
              <a:rPr kumimoji="0" lang="en-US" sz="2800" b="0" i="0" u="sng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Pada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awal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PT Maya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menukarkan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baru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Rp2.000.000,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akumulasi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sampai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tanggal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Rp1.500.000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sehingga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bukunya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Rp500.000.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Rp800.000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PT Maya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harus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membayar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uang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Rp1.700.000.</a:t>
            </a:r>
          </a:p>
        </p:txBody>
      </p:sp>
      <p:grpSp>
        <p:nvGrpSpPr>
          <p:cNvPr id="9" name="Graphic 14">
            <a:extLst>
              <a:ext uri="{FF2B5EF4-FFF2-40B4-BE49-F238E27FC236}">
                <a16:creationId xmlns:a16="http://schemas.microsoft.com/office/drawing/2014/main" xmlns="" id="{0A37DA85-EF19-4F95-9525-1CA1FA099226}"/>
              </a:ext>
            </a:extLst>
          </p:cNvPr>
          <p:cNvGrpSpPr/>
          <p:nvPr/>
        </p:nvGrpSpPr>
        <p:grpSpPr>
          <a:xfrm>
            <a:off x="6498375" y="4570794"/>
            <a:ext cx="2908019" cy="2287206"/>
            <a:chOff x="2444748" y="555045"/>
            <a:chExt cx="7282048" cy="5727454"/>
          </a:xfrm>
        </p:grpSpPr>
        <p:sp>
          <p:nvSpPr>
            <p:cNvPr id="10" name="Freeform: Shape 119">
              <a:extLst>
                <a:ext uri="{FF2B5EF4-FFF2-40B4-BE49-F238E27FC236}">
                  <a16:creationId xmlns:a16="http://schemas.microsoft.com/office/drawing/2014/main" xmlns="" id="{EBA14DE0-C67D-48AB-8935-1D7647EB9E37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20">
              <a:extLst>
                <a:ext uri="{FF2B5EF4-FFF2-40B4-BE49-F238E27FC236}">
                  <a16:creationId xmlns:a16="http://schemas.microsoft.com/office/drawing/2014/main" xmlns="" id="{A395865E-45CB-4D06-91D4-ECE7B400646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21">
              <a:extLst>
                <a:ext uri="{FF2B5EF4-FFF2-40B4-BE49-F238E27FC236}">
                  <a16:creationId xmlns:a16="http://schemas.microsoft.com/office/drawing/2014/main" xmlns="" id="{06D3B1E5-A08D-4328-8E96-EA015C31CA62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2">
              <a:extLst>
                <a:ext uri="{FF2B5EF4-FFF2-40B4-BE49-F238E27FC236}">
                  <a16:creationId xmlns:a16="http://schemas.microsoft.com/office/drawing/2014/main" xmlns="" id="{7A4AA5A1-2C88-4DAB-9FAB-0C082E9E702C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23">
              <a:extLst>
                <a:ext uri="{FF2B5EF4-FFF2-40B4-BE49-F238E27FC236}">
                  <a16:creationId xmlns:a16="http://schemas.microsoft.com/office/drawing/2014/main" xmlns="" id="{5240C839-DA6B-4815-B0AF-9EF1C17D020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24">
              <a:extLst>
                <a:ext uri="{FF2B5EF4-FFF2-40B4-BE49-F238E27FC236}">
                  <a16:creationId xmlns:a16="http://schemas.microsoft.com/office/drawing/2014/main" xmlns="" id="{ECC1900C-66E6-4FB8-B70D-FEBEFC1FCF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25">
              <a:extLst>
                <a:ext uri="{FF2B5EF4-FFF2-40B4-BE49-F238E27FC236}">
                  <a16:creationId xmlns:a16="http://schemas.microsoft.com/office/drawing/2014/main" xmlns="" id="{91813ED7-ACB4-48E0-9E3D-3A0801F627B1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26">
              <a:extLst>
                <a:ext uri="{FF2B5EF4-FFF2-40B4-BE49-F238E27FC236}">
                  <a16:creationId xmlns:a16="http://schemas.microsoft.com/office/drawing/2014/main" xmlns="" id="{8371A6FA-C9FA-468B-BE0B-9E5F72C5180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Tidak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>
          <a:xfrm>
            <a:off x="609600" y="1219200"/>
            <a:ext cx="10972800" cy="4471988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Perhitungan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800.000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Uang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tunai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dibayarkan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Rp1.700.000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Rp2.500.000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/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rugi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         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Rp800.000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Rp2.000.000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Akumulasi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Rp1.500.000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	                    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Rp500.000</a:t>
            </a:r>
            <a:endParaRPr kumimoji="0" lang="en-US" sz="2400" b="0" i="0" u="sng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         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Rp300.000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10" name="Graphic 14">
            <a:extLst>
              <a:ext uri="{FF2B5EF4-FFF2-40B4-BE49-F238E27FC236}">
                <a16:creationId xmlns:a16="http://schemas.microsoft.com/office/drawing/2014/main" xmlns="" id="{0A37DA85-EF19-4F95-9525-1CA1FA099226}"/>
              </a:ext>
            </a:extLst>
          </p:cNvPr>
          <p:cNvGrpSpPr/>
          <p:nvPr/>
        </p:nvGrpSpPr>
        <p:grpSpPr>
          <a:xfrm>
            <a:off x="9081918" y="1710457"/>
            <a:ext cx="2908019" cy="2287206"/>
            <a:chOff x="2444748" y="555045"/>
            <a:chExt cx="7282048" cy="5727454"/>
          </a:xfrm>
        </p:grpSpPr>
        <p:sp>
          <p:nvSpPr>
            <p:cNvPr id="11" name="Freeform: Shape 119">
              <a:extLst>
                <a:ext uri="{FF2B5EF4-FFF2-40B4-BE49-F238E27FC236}">
                  <a16:creationId xmlns:a16="http://schemas.microsoft.com/office/drawing/2014/main" xmlns="" id="{EBA14DE0-C67D-48AB-8935-1D7647EB9E37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20">
              <a:extLst>
                <a:ext uri="{FF2B5EF4-FFF2-40B4-BE49-F238E27FC236}">
                  <a16:creationId xmlns:a16="http://schemas.microsoft.com/office/drawing/2014/main" xmlns="" id="{A395865E-45CB-4D06-91D4-ECE7B400646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1">
              <a:extLst>
                <a:ext uri="{FF2B5EF4-FFF2-40B4-BE49-F238E27FC236}">
                  <a16:creationId xmlns:a16="http://schemas.microsoft.com/office/drawing/2014/main" xmlns="" id="{06D3B1E5-A08D-4328-8E96-EA015C31CA62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22">
              <a:extLst>
                <a:ext uri="{FF2B5EF4-FFF2-40B4-BE49-F238E27FC236}">
                  <a16:creationId xmlns:a16="http://schemas.microsoft.com/office/drawing/2014/main" xmlns="" id="{7A4AA5A1-2C88-4DAB-9FAB-0C082E9E702C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23">
              <a:extLst>
                <a:ext uri="{FF2B5EF4-FFF2-40B4-BE49-F238E27FC236}">
                  <a16:creationId xmlns:a16="http://schemas.microsoft.com/office/drawing/2014/main" xmlns="" id="{5240C839-DA6B-4815-B0AF-9EF1C17D020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24">
              <a:extLst>
                <a:ext uri="{FF2B5EF4-FFF2-40B4-BE49-F238E27FC236}">
                  <a16:creationId xmlns:a16="http://schemas.microsoft.com/office/drawing/2014/main" xmlns="" id="{ECC1900C-66E6-4FB8-B70D-FEBEFC1FCF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25">
              <a:extLst>
                <a:ext uri="{FF2B5EF4-FFF2-40B4-BE49-F238E27FC236}">
                  <a16:creationId xmlns:a16="http://schemas.microsoft.com/office/drawing/2014/main" xmlns="" id="{91813ED7-ACB4-48E0-9E3D-3A0801F627B1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26">
              <a:extLst>
                <a:ext uri="{FF2B5EF4-FFF2-40B4-BE49-F238E27FC236}">
                  <a16:creationId xmlns:a16="http://schemas.microsoft.com/office/drawing/2014/main" xmlns="" id="{8371A6FA-C9FA-468B-BE0B-9E5F72C5180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Tidak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981201"/>
            <a:ext cx="10972800" cy="4327525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Jurnal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mencatat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Rp2.500.000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Akumulasi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Rp1.500.000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Rp1.700.000	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Rp2.000.000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300.000	</a:t>
            </a:r>
          </a:p>
        </p:txBody>
      </p:sp>
      <p:grpSp>
        <p:nvGrpSpPr>
          <p:cNvPr id="8" name="Graphic 14">
            <a:extLst>
              <a:ext uri="{FF2B5EF4-FFF2-40B4-BE49-F238E27FC236}">
                <a16:creationId xmlns:a16="http://schemas.microsoft.com/office/drawing/2014/main" xmlns="" id="{0A37DA85-EF19-4F95-9525-1CA1FA099226}"/>
              </a:ext>
            </a:extLst>
          </p:cNvPr>
          <p:cNvGrpSpPr/>
          <p:nvPr/>
        </p:nvGrpSpPr>
        <p:grpSpPr>
          <a:xfrm>
            <a:off x="8573918" y="3815029"/>
            <a:ext cx="2908019" cy="2287206"/>
            <a:chOff x="2444748" y="555045"/>
            <a:chExt cx="7282048" cy="5727454"/>
          </a:xfrm>
        </p:grpSpPr>
        <p:sp>
          <p:nvSpPr>
            <p:cNvPr id="9" name="Freeform: Shape 119">
              <a:extLst>
                <a:ext uri="{FF2B5EF4-FFF2-40B4-BE49-F238E27FC236}">
                  <a16:creationId xmlns:a16="http://schemas.microsoft.com/office/drawing/2014/main" xmlns="" id="{EBA14DE0-C67D-48AB-8935-1D7647EB9E37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120">
              <a:extLst>
                <a:ext uri="{FF2B5EF4-FFF2-40B4-BE49-F238E27FC236}">
                  <a16:creationId xmlns:a16="http://schemas.microsoft.com/office/drawing/2014/main" xmlns="" id="{A395865E-45CB-4D06-91D4-ECE7B400646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21">
              <a:extLst>
                <a:ext uri="{FF2B5EF4-FFF2-40B4-BE49-F238E27FC236}">
                  <a16:creationId xmlns:a16="http://schemas.microsoft.com/office/drawing/2014/main" xmlns="" id="{06D3B1E5-A08D-4328-8E96-EA015C31CA62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22">
              <a:extLst>
                <a:ext uri="{FF2B5EF4-FFF2-40B4-BE49-F238E27FC236}">
                  <a16:creationId xmlns:a16="http://schemas.microsoft.com/office/drawing/2014/main" xmlns="" id="{7A4AA5A1-2C88-4DAB-9FAB-0C082E9E702C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3">
              <a:extLst>
                <a:ext uri="{FF2B5EF4-FFF2-40B4-BE49-F238E27FC236}">
                  <a16:creationId xmlns:a16="http://schemas.microsoft.com/office/drawing/2014/main" xmlns="" id="{5240C839-DA6B-4815-B0AF-9EF1C17D020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24">
              <a:extLst>
                <a:ext uri="{FF2B5EF4-FFF2-40B4-BE49-F238E27FC236}">
                  <a16:creationId xmlns:a16="http://schemas.microsoft.com/office/drawing/2014/main" xmlns="" id="{ECC1900C-66E6-4FB8-B70D-FEBEFC1FCF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25">
              <a:extLst>
                <a:ext uri="{FF2B5EF4-FFF2-40B4-BE49-F238E27FC236}">
                  <a16:creationId xmlns:a16="http://schemas.microsoft.com/office/drawing/2014/main" xmlns="" id="{91813ED7-ACB4-48E0-9E3D-3A0801F627B1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26">
              <a:extLst>
                <a:ext uri="{FF2B5EF4-FFF2-40B4-BE49-F238E27FC236}">
                  <a16:creationId xmlns:a16="http://schemas.microsoft.com/office/drawing/2014/main" xmlns="" id="{8371A6FA-C9FA-468B-BE0B-9E5F72C5180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Tidak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371600"/>
            <a:ext cx="10972800" cy="44005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Apabila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diatas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ditukarkan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pada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pertengahan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bukannya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awal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pertama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kali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harus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diadakan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pencatatan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½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baru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dilakukan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pencatatan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transaksi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Jika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diketahui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umur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5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jurnal-jurnalnya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Rp200.000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Akumulasi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          Rp200.000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(6/12 x 1/5 x Rp2.000.000 = Rp200.000)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</p:txBody>
      </p:sp>
      <p:grpSp>
        <p:nvGrpSpPr>
          <p:cNvPr id="8" name="Graphic 14">
            <a:extLst>
              <a:ext uri="{FF2B5EF4-FFF2-40B4-BE49-F238E27FC236}">
                <a16:creationId xmlns:a16="http://schemas.microsoft.com/office/drawing/2014/main" xmlns="" id="{0A37DA85-EF19-4F95-9525-1CA1FA099226}"/>
              </a:ext>
            </a:extLst>
          </p:cNvPr>
          <p:cNvGrpSpPr/>
          <p:nvPr/>
        </p:nvGrpSpPr>
        <p:grpSpPr>
          <a:xfrm>
            <a:off x="8051404" y="4105315"/>
            <a:ext cx="2908019" cy="2287206"/>
            <a:chOff x="2444748" y="555045"/>
            <a:chExt cx="7282048" cy="5727454"/>
          </a:xfrm>
        </p:grpSpPr>
        <p:sp>
          <p:nvSpPr>
            <p:cNvPr id="9" name="Freeform: Shape 119">
              <a:extLst>
                <a:ext uri="{FF2B5EF4-FFF2-40B4-BE49-F238E27FC236}">
                  <a16:creationId xmlns:a16="http://schemas.microsoft.com/office/drawing/2014/main" xmlns="" id="{EBA14DE0-C67D-48AB-8935-1D7647EB9E37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120">
              <a:extLst>
                <a:ext uri="{FF2B5EF4-FFF2-40B4-BE49-F238E27FC236}">
                  <a16:creationId xmlns:a16="http://schemas.microsoft.com/office/drawing/2014/main" xmlns="" id="{A395865E-45CB-4D06-91D4-ECE7B400646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21">
              <a:extLst>
                <a:ext uri="{FF2B5EF4-FFF2-40B4-BE49-F238E27FC236}">
                  <a16:creationId xmlns:a16="http://schemas.microsoft.com/office/drawing/2014/main" xmlns="" id="{06D3B1E5-A08D-4328-8E96-EA015C31CA62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22">
              <a:extLst>
                <a:ext uri="{FF2B5EF4-FFF2-40B4-BE49-F238E27FC236}">
                  <a16:creationId xmlns:a16="http://schemas.microsoft.com/office/drawing/2014/main" xmlns="" id="{7A4AA5A1-2C88-4DAB-9FAB-0C082E9E702C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3">
              <a:extLst>
                <a:ext uri="{FF2B5EF4-FFF2-40B4-BE49-F238E27FC236}">
                  <a16:creationId xmlns:a16="http://schemas.microsoft.com/office/drawing/2014/main" xmlns="" id="{5240C839-DA6B-4815-B0AF-9EF1C17D020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24">
              <a:extLst>
                <a:ext uri="{FF2B5EF4-FFF2-40B4-BE49-F238E27FC236}">
                  <a16:creationId xmlns:a16="http://schemas.microsoft.com/office/drawing/2014/main" xmlns="" id="{ECC1900C-66E6-4FB8-B70D-FEBEFC1FCF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25">
              <a:extLst>
                <a:ext uri="{FF2B5EF4-FFF2-40B4-BE49-F238E27FC236}">
                  <a16:creationId xmlns:a16="http://schemas.microsoft.com/office/drawing/2014/main" xmlns="" id="{91813ED7-ACB4-48E0-9E3D-3A0801F627B1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26">
              <a:extLst>
                <a:ext uri="{FF2B5EF4-FFF2-40B4-BE49-F238E27FC236}">
                  <a16:creationId xmlns:a16="http://schemas.microsoft.com/office/drawing/2014/main" xmlns="" id="{8371A6FA-C9FA-468B-BE0B-9E5F72C5180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Tidak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609600" y="1371601"/>
            <a:ext cx="10972800" cy="4752975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/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rugi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Rp800.000</a:t>
            </a:r>
            <a:endParaRPr kumimoji="0" lang="en-US" sz="22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Rp2.000.000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Dep. s/d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awal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2005 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Rp1.500.000</a:t>
            </a:r>
            <a:endParaRPr kumimoji="0" lang="en-US" sz="22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6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bln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200" b="0" i="0" u="sng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2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</a:t>
            </a:r>
            <a:r>
              <a:rPr kumimoji="0" lang="en-US" sz="22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	</a:t>
            </a:r>
            <a:r>
              <a:rPr kumimoji="0" lang="en-US" sz="22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Rp1.700.000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2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Rp300.000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Rp500.000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Rp2.500.000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Rp1.700.000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	Rp1.700.000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Rp2.000.000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</a:t>
            </a:r>
            <a:r>
              <a:rPr kumimoji="0" lang="en-US" sz="22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500.000	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	</a:t>
            </a:r>
          </a:p>
        </p:txBody>
      </p:sp>
      <p:grpSp>
        <p:nvGrpSpPr>
          <p:cNvPr id="9" name="Graphic 14">
            <a:extLst>
              <a:ext uri="{FF2B5EF4-FFF2-40B4-BE49-F238E27FC236}">
                <a16:creationId xmlns:a16="http://schemas.microsoft.com/office/drawing/2014/main" xmlns="" id="{0A37DA85-EF19-4F95-9525-1CA1FA099226}"/>
              </a:ext>
            </a:extLst>
          </p:cNvPr>
          <p:cNvGrpSpPr/>
          <p:nvPr/>
        </p:nvGrpSpPr>
        <p:grpSpPr>
          <a:xfrm>
            <a:off x="8922261" y="2087830"/>
            <a:ext cx="2908019" cy="2287206"/>
            <a:chOff x="2444748" y="555045"/>
            <a:chExt cx="7282048" cy="5727454"/>
          </a:xfrm>
        </p:grpSpPr>
        <p:sp>
          <p:nvSpPr>
            <p:cNvPr id="10" name="Freeform: Shape 119">
              <a:extLst>
                <a:ext uri="{FF2B5EF4-FFF2-40B4-BE49-F238E27FC236}">
                  <a16:creationId xmlns:a16="http://schemas.microsoft.com/office/drawing/2014/main" xmlns="" id="{EBA14DE0-C67D-48AB-8935-1D7647EB9E37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20">
              <a:extLst>
                <a:ext uri="{FF2B5EF4-FFF2-40B4-BE49-F238E27FC236}">
                  <a16:creationId xmlns:a16="http://schemas.microsoft.com/office/drawing/2014/main" xmlns="" id="{A395865E-45CB-4D06-91D4-ECE7B400646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21">
              <a:extLst>
                <a:ext uri="{FF2B5EF4-FFF2-40B4-BE49-F238E27FC236}">
                  <a16:creationId xmlns:a16="http://schemas.microsoft.com/office/drawing/2014/main" xmlns="" id="{06D3B1E5-A08D-4328-8E96-EA015C31CA62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2">
              <a:extLst>
                <a:ext uri="{FF2B5EF4-FFF2-40B4-BE49-F238E27FC236}">
                  <a16:creationId xmlns:a16="http://schemas.microsoft.com/office/drawing/2014/main" xmlns="" id="{7A4AA5A1-2C88-4DAB-9FAB-0C082E9E702C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23">
              <a:extLst>
                <a:ext uri="{FF2B5EF4-FFF2-40B4-BE49-F238E27FC236}">
                  <a16:creationId xmlns:a16="http://schemas.microsoft.com/office/drawing/2014/main" xmlns="" id="{5240C839-DA6B-4815-B0AF-9EF1C17D020F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24">
              <a:extLst>
                <a:ext uri="{FF2B5EF4-FFF2-40B4-BE49-F238E27FC236}">
                  <a16:creationId xmlns:a16="http://schemas.microsoft.com/office/drawing/2014/main" xmlns="" id="{ECC1900C-66E6-4FB8-B70D-FEBEFC1FCF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25">
              <a:extLst>
                <a:ext uri="{FF2B5EF4-FFF2-40B4-BE49-F238E27FC236}">
                  <a16:creationId xmlns:a16="http://schemas.microsoft.com/office/drawing/2014/main" xmlns="" id="{91813ED7-ACB4-48E0-9E3D-3A0801F627B1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26">
              <a:extLst>
                <a:ext uri="{FF2B5EF4-FFF2-40B4-BE49-F238E27FC236}">
                  <a16:creationId xmlns:a16="http://schemas.microsoft.com/office/drawing/2014/main" xmlns="" id="{8371A6FA-C9FA-468B-BE0B-9E5F72C5180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371600"/>
            <a:ext cx="7823200" cy="44005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Merupakan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sifat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fungsinya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merek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merek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merek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merek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dll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Prinsip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Akuntansi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Indonesia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menyatakan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bahwa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timbul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ditangguhkan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mengurangi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bersangkutan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)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Apabila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menimbulkan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kerugian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ruginya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dibebankan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periode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terjadinya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9406545" y="829107"/>
            <a:ext cx="2789101" cy="5072467"/>
            <a:chOff x="9406545" y="829107"/>
            <a:chExt cx="2789101" cy="5072467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xmlns="" id="{81CC7F9D-0E87-400A-9C0F-819B12125AC7}"/>
                </a:ext>
              </a:extLst>
            </p:cNvPr>
            <p:cNvGrpSpPr/>
            <p:nvPr/>
          </p:nvGrpSpPr>
          <p:grpSpPr>
            <a:xfrm>
              <a:off x="9627976" y="829107"/>
              <a:ext cx="2567670" cy="2766069"/>
              <a:chOff x="8339847" y="379157"/>
              <a:chExt cx="3866652" cy="4165421"/>
            </a:xfrm>
          </p:grpSpPr>
          <p:sp>
            <p:nvSpPr>
              <p:cNvPr id="9" name="Graphic 45">
                <a:extLst>
                  <a:ext uri="{FF2B5EF4-FFF2-40B4-BE49-F238E27FC236}">
                    <a16:creationId xmlns:a16="http://schemas.microsoft.com/office/drawing/2014/main" xmlns="" id="{A1CBFB51-2893-4221-82F4-ADEA64AA14FD}"/>
                  </a:ext>
                </a:extLst>
              </p:cNvPr>
              <p:cNvSpPr/>
              <p:nvPr/>
            </p:nvSpPr>
            <p:spPr>
              <a:xfrm>
                <a:off x="8339847" y="379157"/>
                <a:ext cx="3866652" cy="3229930"/>
              </a:xfrm>
              <a:custGeom>
                <a:avLst/>
                <a:gdLst>
                  <a:gd name="connsiteX0" fmla="*/ 1793634 w 1792101"/>
                  <a:gd name="connsiteY0" fmla="*/ 1118440 h 1677468"/>
                  <a:gd name="connsiteX1" fmla="*/ 1793634 w 1792101"/>
                  <a:gd name="connsiteY1" fmla="*/ 1353056 h 1677468"/>
                  <a:gd name="connsiteX2" fmla="*/ 1780642 w 1792101"/>
                  <a:gd name="connsiteY2" fmla="*/ 1369105 h 1677468"/>
                  <a:gd name="connsiteX3" fmla="*/ 1462725 w 1792101"/>
                  <a:gd name="connsiteY3" fmla="*/ 1429479 h 1677468"/>
                  <a:gd name="connsiteX4" fmla="*/ 1269377 w 1792101"/>
                  <a:gd name="connsiteY4" fmla="*/ 1470365 h 1677468"/>
                  <a:gd name="connsiteX5" fmla="*/ 995403 w 1792101"/>
                  <a:gd name="connsiteY5" fmla="*/ 1442470 h 1677468"/>
                  <a:gd name="connsiteX6" fmla="*/ 859372 w 1792101"/>
                  <a:gd name="connsiteY6" fmla="*/ 1395471 h 1677468"/>
                  <a:gd name="connsiteX7" fmla="*/ 701560 w 1792101"/>
                  <a:gd name="connsiteY7" fmla="*/ 1371780 h 1677468"/>
                  <a:gd name="connsiteX8" fmla="*/ 615967 w 1792101"/>
                  <a:gd name="connsiteY8" fmla="*/ 1372544 h 1677468"/>
                  <a:gd name="connsiteX9" fmla="*/ 483756 w 1792101"/>
                  <a:gd name="connsiteY9" fmla="*/ 1462722 h 1677468"/>
                  <a:gd name="connsiteX10" fmla="*/ 436757 w 1792101"/>
                  <a:gd name="connsiteY10" fmla="*/ 1606014 h 1677468"/>
                  <a:gd name="connsiteX11" fmla="*/ 434846 w 1792101"/>
                  <a:gd name="connsiteY11" fmla="*/ 1666770 h 1677468"/>
                  <a:gd name="connsiteX12" fmla="*/ 421090 w 1792101"/>
                  <a:gd name="connsiteY12" fmla="*/ 1680908 h 1677468"/>
                  <a:gd name="connsiteX13" fmla="*/ 14524 w 1792101"/>
                  <a:gd name="connsiteY13" fmla="*/ 1680908 h 1677468"/>
                  <a:gd name="connsiteX14" fmla="*/ 386 w 1792101"/>
                  <a:gd name="connsiteY14" fmla="*/ 1666006 h 1677468"/>
                  <a:gd name="connsiteX15" fmla="*/ 1150 w 1792101"/>
                  <a:gd name="connsiteY15" fmla="*/ 1336626 h 1677468"/>
                  <a:gd name="connsiteX16" fmla="*/ 66873 w 1792101"/>
                  <a:gd name="connsiteY16" fmla="*/ 1145570 h 1677468"/>
                  <a:gd name="connsiteX17" fmla="*/ 322123 w 1792101"/>
                  <a:gd name="connsiteY17" fmla="*/ 930441 h 1677468"/>
                  <a:gd name="connsiteX18" fmla="*/ 589219 w 1792101"/>
                  <a:gd name="connsiteY18" fmla="*/ 867393 h 1677468"/>
                  <a:gd name="connsiteX19" fmla="*/ 889176 w 1792101"/>
                  <a:gd name="connsiteY19" fmla="*/ 867775 h 1677468"/>
                  <a:gd name="connsiteX20" fmla="*/ 952989 w 1792101"/>
                  <a:gd name="connsiteY20" fmla="*/ 804344 h 1677468"/>
                  <a:gd name="connsiteX21" fmla="*/ 953371 w 1792101"/>
                  <a:gd name="connsiteY21" fmla="*/ 765751 h 1677468"/>
                  <a:gd name="connsiteX22" fmla="*/ 934266 w 1792101"/>
                  <a:gd name="connsiteY22" fmla="*/ 745881 h 1677468"/>
                  <a:gd name="connsiteX23" fmla="*/ 846762 w 1792101"/>
                  <a:gd name="connsiteY23" fmla="*/ 746264 h 1677468"/>
                  <a:gd name="connsiteX24" fmla="*/ 829185 w 1792101"/>
                  <a:gd name="connsiteY24" fmla="*/ 729833 h 1677468"/>
                  <a:gd name="connsiteX25" fmla="*/ 829185 w 1792101"/>
                  <a:gd name="connsiteY25" fmla="*/ 645386 h 1677468"/>
                  <a:gd name="connsiteX26" fmla="*/ 844469 w 1792101"/>
                  <a:gd name="connsiteY26" fmla="*/ 629720 h 1677468"/>
                  <a:gd name="connsiteX27" fmla="*/ 938087 w 1792101"/>
                  <a:gd name="connsiteY27" fmla="*/ 630102 h 1677468"/>
                  <a:gd name="connsiteX28" fmla="*/ 953371 w 1792101"/>
                  <a:gd name="connsiteY28" fmla="*/ 614435 h 1677468"/>
                  <a:gd name="connsiteX29" fmla="*/ 953371 w 1792101"/>
                  <a:gd name="connsiteY29" fmla="*/ 497127 h 1677468"/>
                  <a:gd name="connsiteX30" fmla="*/ 1117679 w 1792101"/>
                  <a:gd name="connsiteY30" fmla="*/ 330526 h 1677468"/>
                  <a:gd name="connsiteX31" fmla="*/ 1131053 w 1792101"/>
                  <a:gd name="connsiteY31" fmla="*/ 330526 h 1677468"/>
                  <a:gd name="connsiteX32" fmla="*/ 1144809 w 1792101"/>
                  <a:gd name="connsiteY32" fmla="*/ 316388 h 1677468"/>
                  <a:gd name="connsiteX33" fmla="*/ 1144809 w 1792101"/>
                  <a:gd name="connsiteY33" fmla="*/ 242259 h 1677468"/>
                  <a:gd name="connsiteX34" fmla="*/ 1129525 w 1792101"/>
                  <a:gd name="connsiteY34" fmla="*/ 228120 h 1677468"/>
                  <a:gd name="connsiteX35" fmla="*/ 1099338 w 1792101"/>
                  <a:gd name="connsiteY35" fmla="*/ 196787 h 1677468"/>
                  <a:gd name="connsiteX36" fmla="*/ 1099338 w 1792101"/>
                  <a:gd name="connsiteY36" fmla="*/ 152080 h 1677468"/>
                  <a:gd name="connsiteX37" fmla="*/ 1082143 w 1792101"/>
                  <a:gd name="connsiteY37" fmla="*/ 140617 h 1677468"/>
                  <a:gd name="connsiteX38" fmla="*/ 1029029 w 1792101"/>
                  <a:gd name="connsiteY38" fmla="*/ 159340 h 1677468"/>
                  <a:gd name="connsiteX39" fmla="*/ 924713 w 1792101"/>
                  <a:gd name="connsiteY39" fmla="*/ 178064 h 1677468"/>
                  <a:gd name="connsiteX40" fmla="*/ 721047 w 1792101"/>
                  <a:gd name="connsiteY40" fmla="*/ 191820 h 1677468"/>
                  <a:gd name="connsiteX41" fmla="*/ 700414 w 1792101"/>
                  <a:gd name="connsiteY41" fmla="*/ 192202 h 1677468"/>
                  <a:gd name="connsiteX42" fmla="*/ 661820 w 1792101"/>
                  <a:gd name="connsiteY42" fmla="*/ 162015 h 1677468"/>
                  <a:gd name="connsiteX43" fmla="*/ 661056 w 1792101"/>
                  <a:gd name="connsiteY43" fmla="*/ 66487 h 1677468"/>
                  <a:gd name="connsiteX44" fmla="*/ 704235 w 1792101"/>
                  <a:gd name="connsiteY44" fmla="*/ 34008 h 1677468"/>
                  <a:gd name="connsiteX45" fmla="*/ 789828 w 1792101"/>
                  <a:gd name="connsiteY45" fmla="*/ 39357 h 1677468"/>
                  <a:gd name="connsiteX46" fmla="*/ 892998 w 1792101"/>
                  <a:gd name="connsiteY46" fmla="*/ 47000 h 1677468"/>
                  <a:gd name="connsiteX47" fmla="*/ 1072972 w 1792101"/>
                  <a:gd name="connsiteY47" fmla="*/ 83300 h 1677468"/>
                  <a:gd name="connsiteX48" fmla="*/ 1098573 w 1792101"/>
                  <a:gd name="connsiteY48" fmla="*/ 65723 h 1677468"/>
                  <a:gd name="connsiteX49" fmla="*/ 1098573 w 1792101"/>
                  <a:gd name="connsiteY49" fmla="*/ 12228 h 1677468"/>
                  <a:gd name="connsiteX50" fmla="*/ 1110801 w 1792101"/>
                  <a:gd name="connsiteY50" fmla="*/ 0 h 1677468"/>
                  <a:gd name="connsiteX51" fmla="*/ 1336247 w 1792101"/>
                  <a:gd name="connsiteY51" fmla="*/ 0 h 1677468"/>
                  <a:gd name="connsiteX52" fmla="*/ 1348092 w 1792101"/>
                  <a:gd name="connsiteY52" fmla="*/ 12610 h 1677468"/>
                  <a:gd name="connsiteX53" fmla="*/ 1348092 w 1792101"/>
                  <a:gd name="connsiteY53" fmla="*/ 79479 h 1677468"/>
                  <a:gd name="connsiteX54" fmla="*/ 1360320 w 1792101"/>
                  <a:gd name="connsiteY54" fmla="*/ 88268 h 1677468"/>
                  <a:gd name="connsiteX55" fmla="*/ 1442856 w 1792101"/>
                  <a:gd name="connsiteY55" fmla="*/ 59227 h 1677468"/>
                  <a:gd name="connsiteX56" fmla="*/ 1490620 w 1792101"/>
                  <a:gd name="connsiteY56" fmla="*/ 51203 h 1677468"/>
                  <a:gd name="connsiteX57" fmla="*/ 1656074 w 1792101"/>
                  <a:gd name="connsiteY57" fmla="*/ 39740 h 1677468"/>
                  <a:gd name="connsiteX58" fmla="*/ 1743195 w 1792101"/>
                  <a:gd name="connsiteY58" fmla="*/ 34390 h 1677468"/>
                  <a:gd name="connsiteX59" fmla="*/ 1785992 w 1792101"/>
                  <a:gd name="connsiteY59" fmla="*/ 67252 h 1677468"/>
                  <a:gd name="connsiteX60" fmla="*/ 1786374 w 1792101"/>
                  <a:gd name="connsiteY60" fmla="*/ 157048 h 1677468"/>
                  <a:gd name="connsiteX61" fmla="*/ 1742431 w 1792101"/>
                  <a:gd name="connsiteY61" fmla="*/ 191820 h 1677468"/>
                  <a:gd name="connsiteX62" fmla="*/ 1594936 w 1792101"/>
                  <a:gd name="connsiteY62" fmla="*/ 181885 h 1677468"/>
                  <a:gd name="connsiteX63" fmla="*/ 1499026 w 1792101"/>
                  <a:gd name="connsiteY63" fmla="*/ 176153 h 1677468"/>
                  <a:gd name="connsiteX64" fmla="*/ 1418401 w 1792101"/>
                  <a:gd name="connsiteY64" fmla="*/ 159340 h 1677468"/>
                  <a:gd name="connsiteX65" fmla="*/ 1364141 w 1792101"/>
                  <a:gd name="connsiteY65" fmla="*/ 139853 h 1677468"/>
                  <a:gd name="connsiteX66" fmla="*/ 1348474 w 1792101"/>
                  <a:gd name="connsiteY66" fmla="*/ 151698 h 1677468"/>
                  <a:gd name="connsiteX67" fmla="*/ 1348474 w 1792101"/>
                  <a:gd name="connsiteY67" fmla="*/ 215511 h 1677468"/>
                  <a:gd name="connsiteX68" fmla="*/ 1336247 w 1792101"/>
                  <a:gd name="connsiteY68" fmla="*/ 227738 h 1677468"/>
                  <a:gd name="connsiteX69" fmla="*/ 1303385 w 1792101"/>
                  <a:gd name="connsiteY69" fmla="*/ 231177 h 1677468"/>
                  <a:gd name="connsiteX70" fmla="*/ 1300710 w 1792101"/>
                  <a:gd name="connsiteY70" fmla="*/ 265567 h 1677468"/>
                  <a:gd name="connsiteX71" fmla="*/ 1300710 w 1792101"/>
                  <a:gd name="connsiteY71" fmla="*/ 310274 h 1677468"/>
                  <a:gd name="connsiteX72" fmla="*/ 1320198 w 1792101"/>
                  <a:gd name="connsiteY72" fmla="*/ 330144 h 1677468"/>
                  <a:gd name="connsiteX73" fmla="*/ 1426425 w 1792101"/>
                  <a:gd name="connsiteY73" fmla="*/ 365298 h 1677468"/>
                  <a:gd name="connsiteX74" fmla="*/ 1493677 w 1792101"/>
                  <a:gd name="connsiteY74" fmla="*/ 497891 h 1677468"/>
                  <a:gd name="connsiteX75" fmla="*/ 1493677 w 1792101"/>
                  <a:gd name="connsiteY75" fmla="*/ 610614 h 1677468"/>
                  <a:gd name="connsiteX76" fmla="*/ 1513164 w 1792101"/>
                  <a:gd name="connsiteY76" fmla="*/ 629337 h 1677468"/>
                  <a:gd name="connsiteX77" fmla="*/ 1600668 w 1792101"/>
                  <a:gd name="connsiteY77" fmla="*/ 628955 h 1677468"/>
                  <a:gd name="connsiteX78" fmla="*/ 1615570 w 1792101"/>
                  <a:gd name="connsiteY78" fmla="*/ 643093 h 1677468"/>
                  <a:gd name="connsiteX79" fmla="*/ 1615570 w 1792101"/>
                  <a:gd name="connsiteY79" fmla="*/ 730597 h 1677468"/>
                  <a:gd name="connsiteX80" fmla="*/ 1601050 w 1792101"/>
                  <a:gd name="connsiteY80" fmla="*/ 745499 h 1677468"/>
                  <a:gd name="connsiteX81" fmla="*/ 1513546 w 1792101"/>
                  <a:gd name="connsiteY81" fmla="*/ 745499 h 1677468"/>
                  <a:gd name="connsiteX82" fmla="*/ 1494059 w 1792101"/>
                  <a:gd name="connsiteY82" fmla="*/ 765751 h 1677468"/>
                  <a:gd name="connsiteX83" fmla="*/ 1494059 w 1792101"/>
                  <a:gd name="connsiteY83" fmla="*/ 807401 h 1677468"/>
                  <a:gd name="connsiteX84" fmla="*/ 1553668 w 1792101"/>
                  <a:gd name="connsiteY84" fmla="*/ 867011 h 1677468"/>
                  <a:gd name="connsiteX85" fmla="*/ 1770325 w 1792101"/>
                  <a:gd name="connsiteY85" fmla="*/ 867011 h 1677468"/>
                  <a:gd name="connsiteX86" fmla="*/ 1793252 w 1792101"/>
                  <a:gd name="connsiteY86" fmla="*/ 890320 h 1677468"/>
                  <a:gd name="connsiteX87" fmla="*/ 1793634 w 1792101"/>
                  <a:gd name="connsiteY87" fmla="*/ 1118440 h 1677468"/>
                  <a:gd name="connsiteX0" fmla="*/ 1793634 w 2010937"/>
                  <a:gd name="connsiteY0" fmla="*/ 1118440 h 1680908"/>
                  <a:gd name="connsiteX1" fmla="*/ 1793634 w 2010937"/>
                  <a:gd name="connsiteY1" fmla="*/ 1353056 h 1680908"/>
                  <a:gd name="connsiteX2" fmla="*/ 1780642 w 2010937"/>
                  <a:gd name="connsiteY2" fmla="*/ 1369105 h 1680908"/>
                  <a:gd name="connsiteX3" fmla="*/ 1462725 w 2010937"/>
                  <a:gd name="connsiteY3" fmla="*/ 1429479 h 1680908"/>
                  <a:gd name="connsiteX4" fmla="*/ 1269377 w 2010937"/>
                  <a:gd name="connsiteY4" fmla="*/ 1470365 h 1680908"/>
                  <a:gd name="connsiteX5" fmla="*/ 995403 w 2010937"/>
                  <a:gd name="connsiteY5" fmla="*/ 1442470 h 1680908"/>
                  <a:gd name="connsiteX6" fmla="*/ 859372 w 2010937"/>
                  <a:gd name="connsiteY6" fmla="*/ 1395471 h 1680908"/>
                  <a:gd name="connsiteX7" fmla="*/ 701560 w 2010937"/>
                  <a:gd name="connsiteY7" fmla="*/ 1371780 h 1680908"/>
                  <a:gd name="connsiteX8" fmla="*/ 615967 w 2010937"/>
                  <a:gd name="connsiteY8" fmla="*/ 1372544 h 1680908"/>
                  <a:gd name="connsiteX9" fmla="*/ 483756 w 2010937"/>
                  <a:gd name="connsiteY9" fmla="*/ 1462722 h 1680908"/>
                  <a:gd name="connsiteX10" fmla="*/ 436757 w 2010937"/>
                  <a:gd name="connsiteY10" fmla="*/ 1606014 h 1680908"/>
                  <a:gd name="connsiteX11" fmla="*/ 434846 w 2010937"/>
                  <a:gd name="connsiteY11" fmla="*/ 1666770 h 1680908"/>
                  <a:gd name="connsiteX12" fmla="*/ 421090 w 2010937"/>
                  <a:gd name="connsiteY12" fmla="*/ 1680908 h 1680908"/>
                  <a:gd name="connsiteX13" fmla="*/ 14524 w 2010937"/>
                  <a:gd name="connsiteY13" fmla="*/ 1680908 h 1680908"/>
                  <a:gd name="connsiteX14" fmla="*/ 386 w 2010937"/>
                  <a:gd name="connsiteY14" fmla="*/ 1666006 h 1680908"/>
                  <a:gd name="connsiteX15" fmla="*/ 1150 w 2010937"/>
                  <a:gd name="connsiteY15" fmla="*/ 1336626 h 1680908"/>
                  <a:gd name="connsiteX16" fmla="*/ 66873 w 2010937"/>
                  <a:gd name="connsiteY16" fmla="*/ 1145570 h 1680908"/>
                  <a:gd name="connsiteX17" fmla="*/ 322123 w 2010937"/>
                  <a:gd name="connsiteY17" fmla="*/ 930441 h 1680908"/>
                  <a:gd name="connsiteX18" fmla="*/ 589219 w 2010937"/>
                  <a:gd name="connsiteY18" fmla="*/ 867393 h 1680908"/>
                  <a:gd name="connsiteX19" fmla="*/ 889176 w 2010937"/>
                  <a:gd name="connsiteY19" fmla="*/ 867775 h 1680908"/>
                  <a:gd name="connsiteX20" fmla="*/ 952989 w 2010937"/>
                  <a:gd name="connsiteY20" fmla="*/ 804344 h 1680908"/>
                  <a:gd name="connsiteX21" fmla="*/ 953371 w 2010937"/>
                  <a:gd name="connsiteY21" fmla="*/ 765751 h 1680908"/>
                  <a:gd name="connsiteX22" fmla="*/ 934266 w 2010937"/>
                  <a:gd name="connsiteY22" fmla="*/ 745881 h 1680908"/>
                  <a:gd name="connsiteX23" fmla="*/ 846762 w 2010937"/>
                  <a:gd name="connsiteY23" fmla="*/ 746264 h 1680908"/>
                  <a:gd name="connsiteX24" fmla="*/ 829185 w 2010937"/>
                  <a:gd name="connsiteY24" fmla="*/ 729833 h 1680908"/>
                  <a:gd name="connsiteX25" fmla="*/ 829185 w 2010937"/>
                  <a:gd name="connsiteY25" fmla="*/ 645386 h 1680908"/>
                  <a:gd name="connsiteX26" fmla="*/ 844469 w 2010937"/>
                  <a:gd name="connsiteY26" fmla="*/ 629720 h 1680908"/>
                  <a:gd name="connsiteX27" fmla="*/ 938087 w 2010937"/>
                  <a:gd name="connsiteY27" fmla="*/ 630102 h 1680908"/>
                  <a:gd name="connsiteX28" fmla="*/ 953371 w 2010937"/>
                  <a:gd name="connsiteY28" fmla="*/ 614435 h 1680908"/>
                  <a:gd name="connsiteX29" fmla="*/ 953371 w 2010937"/>
                  <a:gd name="connsiteY29" fmla="*/ 497127 h 1680908"/>
                  <a:gd name="connsiteX30" fmla="*/ 1117679 w 2010937"/>
                  <a:gd name="connsiteY30" fmla="*/ 330526 h 1680908"/>
                  <a:gd name="connsiteX31" fmla="*/ 1131053 w 2010937"/>
                  <a:gd name="connsiteY31" fmla="*/ 330526 h 1680908"/>
                  <a:gd name="connsiteX32" fmla="*/ 1144809 w 2010937"/>
                  <a:gd name="connsiteY32" fmla="*/ 316388 h 1680908"/>
                  <a:gd name="connsiteX33" fmla="*/ 1144809 w 2010937"/>
                  <a:gd name="connsiteY33" fmla="*/ 242259 h 1680908"/>
                  <a:gd name="connsiteX34" fmla="*/ 1129525 w 2010937"/>
                  <a:gd name="connsiteY34" fmla="*/ 228120 h 1680908"/>
                  <a:gd name="connsiteX35" fmla="*/ 1099338 w 2010937"/>
                  <a:gd name="connsiteY35" fmla="*/ 196787 h 1680908"/>
                  <a:gd name="connsiteX36" fmla="*/ 1099338 w 2010937"/>
                  <a:gd name="connsiteY36" fmla="*/ 152080 h 1680908"/>
                  <a:gd name="connsiteX37" fmla="*/ 1082143 w 2010937"/>
                  <a:gd name="connsiteY37" fmla="*/ 140617 h 1680908"/>
                  <a:gd name="connsiteX38" fmla="*/ 1029029 w 2010937"/>
                  <a:gd name="connsiteY38" fmla="*/ 159340 h 1680908"/>
                  <a:gd name="connsiteX39" fmla="*/ 924713 w 2010937"/>
                  <a:gd name="connsiteY39" fmla="*/ 178064 h 1680908"/>
                  <a:gd name="connsiteX40" fmla="*/ 721047 w 2010937"/>
                  <a:gd name="connsiteY40" fmla="*/ 191820 h 1680908"/>
                  <a:gd name="connsiteX41" fmla="*/ 700414 w 2010937"/>
                  <a:gd name="connsiteY41" fmla="*/ 192202 h 1680908"/>
                  <a:gd name="connsiteX42" fmla="*/ 661820 w 2010937"/>
                  <a:gd name="connsiteY42" fmla="*/ 162015 h 1680908"/>
                  <a:gd name="connsiteX43" fmla="*/ 661056 w 2010937"/>
                  <a:gd name="connsiteY43" fmla="*/ 66487 h 1680908"/>
                  <a:gd name="connsiteX44" fmla="*/ 704235 w 2010937"/>
                  <a:gd name="connsiteY44" fmla="*/ 34008 h 1680908"/>
                  <a:gd name="connsiteX45" fmla="*/ 789828 w 2010937"/>
                  <a:gd name="connsiteY45" fmla="*/ 39357 h 1680908"/>
                  <a:gd name="connsiteX46" fmla="*/ 892998 w 2010937"/>
                  <a:gd name="connsiteY46" fmla="*/ 47000 h 1680908"/>
                  <a:gd name="connsiteX47" fmla="*/ 1072972 w 2010937"/>
                  <a:gd name="connsiteY47" fmla="*/ 83300 h 1680908"/>
                  <a:gd name="connsiteX48" fmla="*/ 1098573 w 2010937"/>
                  <a:gd name="connsiteY48" fmla="*/ 65723 h 1680908"/>
                  <a:gd name="connsiteX49" fmla="*/ 1098573 w 2010937"/>
                  <a:gd name="connsiteY49" fmla="*/ 12228 h 1680908"/>
                  <a:gd name="connsiteX50" fmla="*/ 1110801 w 2010937"/>
                  <a:gd name="connsiteY50" fmla="*/ 0 h 1680908"/>
                  <a:gd name="connsiteX51" fmla="*/ 1336247 w 2010937"/>
                  <a:gd name="connsiteY51" fmla="*/ 0 h 1680908"/>
                  <a:gd name="connsiteX52" fmla="*/ 1348092 w 2010937"/>
                  <a:gd name="connsiteY52" fmla="*/ 12610 h 1680908"/>
                  <a:gd name="connsiteX53" fmla="*/ 1348092 w 2010937"/>
                  <a:gd name="connsiteY53" fmla="*/ 79479 h 1680908"/>
                  <a:gd name="connsiteX54" fmla="*/ 1360320 w 2010937"/>
                  <a:gd name="connsiteY54" fmla="*/ 88268 h 1680908"/>
                  <a:gd name="connsiteX55" fmla="*/ 1442856 w 2010937"/>
                  <a:gd name="connsiteY55" fmla="*/ 59227 h 1680908"/>
                  <a:gd name="connsiteX56" fmla="*/ 1490620 w 2010937"/>
                  <a:gd name="connsiteY56" fmla="*/ 51203 h 1680908"/>
                  <a:gd name="connsiteX57" fmla="*/ 1656074 w 2010937"/>
                  <a:gd name="connsiteY57" fmla="*/ 39740 h 1680908"/>
                  <a:gd name="connsiteX58" fmla="*/ 1743195 w 2010937"/>
                  <a:gd name="connsiteY58" fmla="*/ 34390 h 1680908"/>
                  <a:gd name="connsiteX59" fmla="*/ 1785992 w 2010937"/>
                  <a:gd name="connsiteY59" fmla="*/ 67252 h 1680908"/>
                  <a:gd name="connsiteX60" fmla="*/ 1786374 w 2010937"/>
                  <a:gd name="connsiteY60" fmla="*/ 157048 h 1680908"/>
                  <a:gd name="connsiteX61" fmla="*/ 1742431 w 2010937"/>
                  <a:gd name="connsiteY61" fmla="*/ 191820 h 1680908"/>
                  <a:gd name="connsiteX62" fmla="*/ 1594936 w 2010937"/>
                  <a:gd name="connsiteY62" fmla="*/ 181885 h 1680908"/>
                  <a:gd name="connsiteX63" fmla="*/ 1499026 w 2010937"/>
                  <a:gd name="connsiteY63" fmla="*/ 176153 h 1680908"/>
                  <a:gd name="connsiteX64" fmla="*/ 1418401 w 2010937"/>
                  <a:gd name="connsiteY64" fmla="*/ 159340 h 1680908"/>
                  <a:gd name="connsiteX65" fmla="*/ 1364141 w 2010937"/>
                  <a:gd name="connsiteY65" fmla="*/ 139853 h 1680908"/>
                  <a:gd name="connsiteX66" fmla="*/ 1348474 w 2010937"/>
                  <a:gd name="connsiteY66" fmla="*/ 151698 h 1680908"/>
                  <a:gd name="connsiteX67" fmla="*/ 1348474 w 2010937"/>
                  <a:gd name="connsiteY67" fmla="*/ 215511 h 1680908"/>
                  <a:gd name="connsiteX68" fmla="*/ 1336247 w 2010937"/>
                  <a:gd name="connsiteY68" fmla="*/ 227738 h 1680908"/>
                  <a:gd name="connsiteX69" fmla="*/ 1303385 w 2010937"/>
                  <a:gd name="connsiteY69" fmla="*/ 231177 h 1680908"/>
                  <a:gd name="connsiteX70" fmla="*/ 1300710 w 2010937"/>
                  <a:gd name="connsiteY70" fmla="*/ 265567 h 1680908"/>
                  <a:gd name="connsiteX71" fmla="*/ 1300710 w 2010937"/>
                  <a:gd name="connsiteY71" fmla="*/ 310274 h 1680908"/>
                  <a:gd name="connsiteX72" fmla="*/ 1320198 w 2010937"/>
                  <a:gd name="connsiteY72" fmla="*/ 330144 h 1680908"/>
                  <a:gd name="connsiteX73" fmla="*/ 1426425 w 2010937"/>
                  <a:gd name="connsiteY73" fmla="*/ 365298 h 1680908"/>
                  <a:gd name="connsiteX74" fmla="*/ 1493677 w 2010937"/>
                  <a:gd name="connsiteY74" fmla="*/ 497891 h 1680908"/>
                  <a:gd name="connsiteX75" fmla="*/ 1493677 w 2010937"/>
                  <a:gd name="connsiteY75" fmla="*/ 610614 h 1680908"/>
                  <a:gd name="connsiteX76" fmla="*/ 1513164 w 2010937"/>
                  <a:gd name="connsiteY76" fmla="*/ 629337 h 1680908"/>
                  <a:gd name="connsiteX77" fmla="*/ 1600668 w 2010937"/>
                  <a:gd name="connsiteY77" fmla="*/ 628955 h 1680908"/>
                  <a:gd name="connsiteX78" fmla="*/ 1615570 w 2010937"/>
                  <a:gd name="connsiteY78" fmla="*/ 643093 h 1680908"/>
                  <a:gd name="connsiteX79" fmla="*/ 1615570 w 2010937"/>
                  <a:gd name="connsiteY79" fmla="*/ 730597 h 1680908"/>
                  <a:gd name="connsiteX80" fmla="*/ 1601050 w 2010937"/>
                  <a:gd name="connsiteY80" fmla="*/ 745499 h 1680908"/>
                  <a:gd name="connsiteX81" fmla="*/ 1513546 w 2010937"/>
                  <a:gd name="connsiteY81" fmla="*/ 745499 h 1680908"/>
                  <a:gd name="connsiteX82" fmla="*/ 1494059 w 2010937"/>
                  <a:gd name="connsiteY82" fmla="*/ 765751 h 1680908"/>
                  <a:gd name="connsiteX83" fmla="*/ 1494059 w 2010937"/>
                  <a:gd name="connsiteY83" fmla="*/ 807401 h 1680908"/>
                  <a:gd name="connsiteX84" fmla="*/ 1553668 w 2010937"/>
                  <a:gd name="connsiteY84" fmla="*/ 867011 h 1680908"/>
                  <a:gd name="connsiteX85" fmla="*/ 1770325 w 2010937"/>
                  <a:gd name="connsiteY85" fmla="*/ 867011 h 1680908"/>
                  <a:gd name="connsiteX86" fmla="*/ 2010937 w 2010937"/>
                  <a:gd name="connsiteY86" fmla="*/ 875133 h 1680908"/>
                  <a:gd name="connsiteX87" fmla="*/ 1793634 w 2010937"/>
                  <a:gd name="connsiteY87" fmla="*/ 1118440 h 1680908"/>
                  <a:gd name="connsiteX0" fmla="*/ 2010937 w 2010998"/>
                  <a:gd name="connsiteY0" fmla="*/ 875133 h 1680908"/>
                  <a:gd name="connsiteX1" fmla="*/ 1793634 w 2010998"/>
                  <a:gd name="connsiteY1" fmla="*/ 1353056 h 1680908"/>
                  <a:gd name="connsiteX2" fmla="*/ 1780642 w 2010998"/>
                  <a:gd name="connsiteY2" fmla="*/ 1369105 h 1680908"/>
                  <a:gd name="connsiteX3" fmla="*/ 1462725 w 2010998"/>
                  <a:gd name="connsiteY3" fmla="*/ 1429479 h 1680908"/>
                  <a:gd name="connsiteX4" fmla="*/ 1269377 w 2010998"/>
                  <a:gd name="connsiteY4" fmla="*/ 1470365 h 1680908"/>
                  <a:gd name="connsiteX5" fmla="*/ 995403 w 2010998"/>
                  <a:gd name="connsiteY5" fmla="*/ 1442470 h 1680908"/>
                  <a:gd name="connsiteX6" fmla="*/ 859372 w 2010998"/>
                  <a:gd name="connsiteY6" fmla="*/ 1395471 h 1680908"/>
                  <a:gd name="connsiteX7" fmla="*/ 701560 w 2010998"/>
                  <a:gd name="connsiteY7" fmla="*/ 1371780 h 1680908"/>
                  <a:gd name="connsiteX8" fmla="*/ 615967 w 2010998"/>
                  <a:gd name="connsiteY8" fmla="*/ 1372544 h 1680908"/>
                  <a:gd name="connsiteX9" fmla="*/ 483756 w 2010998"/>
                  <a:gd name="connsiteY9" fmla="*/ 1462722 h 1680908"/>
                  <a:gd name="connsiteX10" fmla="*/ 436757 w 2010998"/>
                  <a:gd name="connsiteY10" fmla="*/ 1606014 h 1680908"/>
                  <a:gd name="connsiteX11" fmla="*/ 434846 w 2010998"/>
                  <a:gd name="connsiteY11" fmla="*/ 1666770 h 1680908"/>
                  <a:gd name="connsiteX12" fmla="*/ 421090 w 2010998"/>
                  <a:gd name="connsiteY12" fmla="*/ 1680908 h 1680908"/>
                  <a:gd name="connsiteX13" fmla="*/ 14524 w 2010998"/>
                  <a:gd name="connsiteY13" fmla="*/ 1680908 h 1680908"/>
                  <a:gd name="connsiteX14" fmla="*/ 386 w 2010998"/>
                  <a:gd name="connsiteY14" fmla="*/ 1666006 h 1680908"/>
                  <a:gd name="connsiteX15" fmla="*/ 1150 w 2010998"/>
                  <a:gd name="connsiteY15" fmla="*/ 1336626 h 1680908"/>
                  <a:gd name="connsiteX16" fmla="*/ 66873 w 2010998"/>
                  <a:gd name="connsiteY16" fmla="*/ 1145570 h 1680908"/>
                  <a:gd name="connsiteX17" fmla="*/ 322123 w 2010998"/>
                  <a:gd name="connsiteY17" fmla="*/ 930441 h 1680908"/>
                  <a:gd name="connsiteX18" fmla="*/ 589219 w 2010998"/>
                  <a:gd name="connsiteY18" fmla="*/ 867393 h 1680908"/>
                  <a:gd name="connsiteX19" fmla="*/ 889176 w 2010998"/>
                  <a:gd name="connsiteY19" fmla="*/ 867775 h 1680908"/>
                  <a:gd name="connsiteX20" fmla="*/ 952989 w 2010998"/>
                  <a:gd name="connsiteY20" fmla="*/ 804344 h 1680908"/>
                  <a:gd name="connsiteX21" fmla="*/ 953371 w 2010998"/>
                  <a:gd name="connsiteY21" fmla="*/ 765751 h 1680908"/>
                  <a:gd name="connsiteX22" fmla="*/ 934266 w 2010998"/>
                  <a:gd name="connsiteY22" fmla="*/ 745881 h 1680908"/>
                  <a:gd name="connsiteX23" fmla="*/ 846762 w 2010998"/>
                  <a:gd name="connsiteY23" fmla="*/ 746264 h 1680908"/>
                  <a:gd name="connsiteX24" fmla="*/ 829185 w 2010998"/>
                  <a:gd name="connsiteY24" fmla="*/ 729833 h 1680908"/>
                  <a:gd name="connsiteX25" fmla="*/ 829185 w 2010998"/>
                  <a:gd name="connsiteY25" fmla="*/ 645386 h 1680908"/>
                  <a:gd name="connsiteX26" fmla="*/ 844469 w 2010998"/>
                  <a:gd name="connsiteY26" fmla="*/ 629720 h 1680908"/>
                  <a:gd name="connsiteX27" fmla="*/ 938087 w 2010998"/>
                  <a:gd name="connsiteY27" fmla="*/ 630102 h 1680908"/>
                  <a:gd name="connsiteX28" fmla="*/ 953371 w 2010998"/>
                  <a:gd name="connsiteY28" fmla="*/ 614435 h 1680908"/>
                  <a:gd name="connsiteX29" fmla="*/ 953371 w 2010998"/>
                  <a:gd name="connsiteY29" fmla="*/ 497127 h 1680908"/>
                  <a:gd name="connsiteX30" fmla="*/ 1117679 w 2010998"/>
                  <a:gd name="connsiteY30" fmla="*/ 330526 h 1680908"/>
                  <a:gd name="connsiteX31" fmla="*/ 1131053 w 2010998"/>
                  <a:gd name="connsiteY31" fmla="*/ 330526 h 1680908"/>
                  <a:gd name="connsiteX32" fmla="*/ 1144809 w 2010998"/>
                  <a:gd name="connsiteY32" fmla="*/ 316388 h 1680908"/>
                  <a:gd name="connsiteX33" fmla="*/ 1144809 w 2010998"/>
                  <a:gd name="connsiteY33" fmla="*/ 242259 h 1680908"/>
                  <a:gd name="connsiteX34" fmla="*/ 1129525 w 2010998"/>
                  <a:gd name="connsiteY34" fmla="*/ 228120 h 1680908"/>
                  <a:gd name="connsiteX35" fmla="*/ 1099338 w 2010998"/>
                  <a:gd name="connsiteY35" fmla="*/ 196787 h 1680908"/>
                  <a:gd name="connsiteX36" fmla="*/ 1099338 w 2010998"/>
                  <a:gd name="connsiteY36" fmla="*/ 152080 h 1680908"/>
                  <a:gd name="connsiteX37" fmla="*/ 1082143 w 2010998"/>
                  <a:gd name="connsiteY37" fmla="*/ 140617 h 1680908"/>
                  <a:gd name="connsiteX38" fmla="*/ 1029029 w 2010998"/>
                  <a:gd name="connsiteY38" fmla="*/ 159340 h 1680908"/>
                  <a:gd name="connsiteX39" fmla="*/ 924713 w 2010998"/>
                  <a:gd name="connsiteY39" fmla="*/ 178064 h 1680908"/>
                  <a:gd name="connsiteX40" fmla="*/ 721047 w 2010998"/>
                  <a:gd name="connsiteY40" fmla="*/ 191820 h 1680908"/>
                  <a:gd name="connsiteX41" fmla="*/ 700414 w 2010998"/>
                  <a:gd name="connsiteY41" fmla="*/ 192202 h 1680908"/>
                  <a:gd name="connsiteX42" fmla="*/ 661820 w 2010998"/>
                  <a:gd name="connsiteY42" fmla="*/ 162015 h 1680908"/>
                  <a:gd name="connsiteX43" fmla="*/ 661056 w 2010998"/>
                  <a:gd name="connsiteY43" fmla="*/ 66487 h 1680908"/>
                  <a:gd name="connsiteX44" fmla="*/ 704235 w 2010998"/>
                  <a:gd name="connsiteY44" fmla="*/ 34008 h 1680908"/>
                  <a:gd name="connsiteX45" fmla="*/ 789828 w 2010998"/>
                  <a:gd name="connsiteY45" fmla="*/ 39357 h 1680908"/>
                  <a:gd name="connsiteX46" fmla="*/ 892998 w 2010998"/>
                  <a:gd name="connsiteY46" fmla="*/ 47000 h 1680908"/>
                  <a:gd name="connsiteX47" fmla="*/ 1072972 w 2010998"/>
                  <a:gd name="connsiteY47" fmla="*/ 83300 h 1680908"/>
                  <a:gd name="connsiteX48" fmla="*/ 1098573 w 2010998"/>
                  <a:gd name="connsiteY48" fmla="*/ 65723 h 1680908"/>
                  <a:gd name="connsiteX49" fmla="*/ 1098573 w 2010998"/>
                  <a:gd name="connsiteY49" fmla="*/ 12228 h 1680908"/>
                  <a:gd name="connsiteX50" fmla="*/ 1110801 w 2010998"/>
                  <a:gd name="connsiteY50" fmla="*/ 0 h 1680908"/>
                  <a:gd name="connsiteX51" fmla="*/ 1336247 w 2010998"/>
                  <a:gd name="connsiteY51" fmla="*/ 0 h 1680908"/>
                  <a:gd name="connsiteX52" fmla="*/ 1348092 w 2010998"/>
                  <a:gd name="connsiteY52" fmla="*/ 12610 h 1680908"/>
                  <a:gd name="connsiteX53" fmla="*/ 1348092 w 2010998"/>
                  <a:gd name="connsiteY53" fmla="*/ 79479 h 1680908"/>
                  <a:gd name="connsiteX54" fmla="*/ 1360320 w 2010998"/>
                  <a:gd name="connsiteY54" fmla="*/ 88268 h 1680908"/>
                  <a:gd name="connsiteX55" fmla="*/ 1442856 w 2010998"/>
                  <a:gd name="connsiteY55" fmla="*/ 59227 h 1680908"/>
                  <a:gd name="connsiteX56" fmla="*/ 1490620 w 2010998"/>
                  <a:gd name="connsiteY56" fmla="*/ 51203 h 1680908"/>
                  <a:gd name="connsiteX57" fmla="*/ 1656074 w 2010998"/>
                  <a:gd name="connsiteY57" fmla="*/ 39740 h 1680908"/>
                  <a:gd name="connsiteX58" fmla="*/ 1743195 w 2010998"/>
                  <a:gd name="connsiteY58" fmla="*/ 34390 h 1680908"/>
                  <a:gd name="connsiteX59" fmla="*/ 1785992 w 2010998"/>
                  <a:gd name="connsiteY59" fmla="*/ 67252 h 1680908"/>
                  <a:gd name="connsiteX60" fmla="*/ 1786374 w 2010998"/>
                  <a:gd name="connsiteY60" fmla="*/ 157048 h 1680908"/>
                  <a:gd name="connsiteX61" fmla="*/ 1742431 w 2010998"/>
                  <a:gd name="connsiteY61" fmla="*/ 191820 h 1680908"/>
                  <a:gd name="connsiteX62" fmla="*/ 1594936 w 2010998"/>
                  <a:gd name="connsiteY62" fmla="*/ 181885 h 1680908"/>
                  <a:gd name="connsiteX63" fmla="*/ 1499026 w 2010998"/>
                  <a:gd name="connsiteY63" fmla="*/ 176153 h 1680908"/>
                  <a:gd name="connsiteX64" fmla="*/ 1418401 w 2010998"/>
                  <a:gd name="connsiteY64" fmla="*/ 159340 h 1680908"/>
                  <a:gd name="connsiteX65" fmla="*/ 1364141 w 2010998"/>
                  <a:gd name="connsiteY65" fmla="*/ 139853 h 1680908"/>
                  <a:gd name="connsiteX66" fmla="*/ 1348474 w 2010998"/>
                  <a:gd name="connsiteY66" fmla="*/ 151698 h 1680908"/>
                  <a:gd name="connsiteX67" fmla="*/ 1348474 w 2010998"/>
                  <a:gd name="connsiteY67" fmla="*/ 215511 h 1680908"/>
                  <a:gd name="connsiteX68" fmla="*/ 1336247 w 2010998"/>
                  <a:gd name="connsiteY68" fmla="*/ 227738 h 1680908"/>
                  <a:gd name="connsiteX69" fmla="*/ 1303385 w 2010998"/>
                  <a:gd name="connsiteY69" fmla="*/ 231177 h 1680908"/>
                  <a:gd name="connsiteX70" fmla="*/ 1300710 w 2010998"/>
                  <a:gd name="connsiteY70" fmla="*/ 265567 h 1680908"/>
                  <a:gd name="connsiteX71" fmla="*/ 1300710 w 2010998"/>
                  <a:gd name="connsiteY71" fmla="*/ 310274 h 1680908"/>
                  <a:gd name="connsiteX72" fmla="*/ 1320198 w 2010998"/>
                  <a:gd name="connsiteY72" fmla="*/ 330144 h 1680908"/>
                  <a:gd name="connsiteX73" fmla="*/ 1426425 w 2010998"/>
                  <a:gd name="connsiteY73" fmla="*/ 365298 h 1680908"/>
                  <a:gd name="connsiteX74" fmla="*/ 1493677 w 2010998"/>
                  <a:gd name="connsiteY74" fmla="*/ 497891 h 1680908"/>
                  <a:gd name="connsiteX75" fmla="*/ 1493677 w 2010998"/>
                  <a:gd name="connsiteY75" fmla="*/ 610614 h 1680908"/>
                  <a:gd name="connsiteX76" fmla="*/ 1513164 w 2010998"/>
                  <a:gd name="connsiteY76" fmla="*/ 629337 h 1680908"/>
                  <a:gd name="connsiteX77" fmla="*/ 1600668 w 2010998"/>
                  <a:gd name="connsiteY77" fmla="*/ 628955 h 1680908"/>
                  <a:gd name="connsiteX78" fmla="*/ 1615570 w 2010998"/>
                  <a:gd name="connsiteY78" fmla="*/ 643093 h 1680908"/>
                  <a:gd name="connsiteX79" fmla="*/ 1615570 w 2010998"/>
                  <a:gd name="connsiteY79" fmla="*/ 730597 h 1680908"/>
                  <a:gd name="connsiteX80" fmla="*/ 1601050 w 2010998"/>
                  <a:gd name="connsiteY80" fmla="*/ 745499 h 1680908"/>
                  <a:gd name="connsiteX81" fmla="*/ 1513546 w 2010998"/>
                  <a:gd name="connsiteY81" fmla="*/ 745499 h 1680908"/>
                  <a:gd name="connsiteX82" fmla="*/ 1494059 w 2010998"/>
                  <a:gd name="connsiteY82" fmla="*/ 765751 h 1680908"/>
                  <a:gd name="connsiteX83" fmla="*/ 1494059 w 2010998"/>
                  <a:gd name="connsiteY83" fmla="*/ 807401 h 1680908"/>
                  <a:gd name="connsiteX84" fmla="*/ 1553668 w 2010998"/>
                  <a:gd name="connsiteY84" fmla="*/ 867011 h 1680908"/>
                  <a:gd name="connsiteX85" fmla="*/ 1770325 w 2010998"/>
                  <a:gd name="connsiteY85" fmla="*/ 867011 h 1680908"/>
                  <a:gd name="connsiteX86" fmla="*/ 2010937 w 2010998"/>
                  <a:gd name="connsiteY86" fmla="*/ 875133 h 1680908"/>
                  <a:gd name="connsiteX0" fmla="*/ 2010937 w 2019435"/>
                  <a:gd name="connsiteY0" fmla="*/ 875133 h 1680908"/>
                  <a:gd name="connsiteX1" fmla="*/ 1996132 w 2019435"/>
                  <a:gd name="connsiteY1" fmla="*/ 1393555 h 1680908"/>
                  <a:gd name="connsiteX2" fmla="*/ 1780642 w 2019435"/>
                  <a:gd name="connsiteY2" fmla="*/ 1369105 h 1680908"/>
                  <a:gd name="connsiteX3" fmla="*/ 1462725 w 2019435"/>
                  <a:gd name="connsiteY3" fmla="*/ 1429479 h 1680908"/>
                  <a:gd name="connsiteX4" fmla="*/ 1269377 w 2019435"/>
                  <a:gd name="connsiteY4" fmla="*/ 1470365 h 1680908"/>
                  <a:gd name="connsiteX5" fmla="*/ 995403 w 2019435"/>
                  <a:gd name="connsiteY5" fmla="*/ 1442470 h 1680908"/>
                  <a:gd name="connsiteX6" fmla="*/ 859372 w 2019435"/>
                  <a:gd name="connsiteY6" fmla="*/ 1395471 h 1680908"/>
                  <a:gd name="connsiteX7" fmla="*/ 701560 w 2019435"/>
                  <a:gd name="connsiteY7" fmla="*/ 1371780 h 1680908"/>
                  <a:gd name="connsiteX8" fmla="*/ 615967 w 2019435"/>
                  <a:gd name="connsiteY8" fmla="*/ 1372544 h 1680908"/>
                  <a:gd name="connsiteX9" fmla="*/ 483756 w 2019435"/>
                  <a:gd name="connsiteY9" fmla="*/ 1462722 h 1680908"/>
                  <a:gd name="connsiteX10" fmla="*/ 436757 w 2019435"/>
                  <a:gd name="connsiteY10" fmla="*/ 1606014 h 1680908"/>
                  <a:gd name="connsiteX11" fmla="*/ 434846 w 2019435"/>
                  <a:gd name="connsiteY11" fmla="*/ 1666770 h 1680908"/>
                  <a:gd name="connsiteX12" fmla="*/ 421090 w 2019435"/>
                  <a:gd name="connsiteY12" fmla="*/ 1680908 h 1680908"/>
                  <a:gd name="connsiteX13" fmla="*/ 14524 w 2019435"/>
                  <a:gd name="connsiteY13" fmla="*/ 1680908 h 1680908"/>
                  <a:gd name="connsiteX14" fmla="*/ 386 w 2019435"/>
                  <a:gd name="connsiteY14" fmla="*/ 1666006 h 1680908"/>
                  <a:gd name="connsiteX15" fmla="*/ 1150 w 2019435"/>
                  <a:gd name="connsiteY15" fmla="*/ 1336626 h 1680908"/>
                  <a:gd name="connsiteX16" fmla="*/ 66873 w 2019435"/>
                  <a:gd name="connsiteY16" fmla="*/ 1145570 h 1680908"/>
                  <a:gd name="connsiteX17" fmla="*/ 322123 w 2019435"/>
                  <a:gd name="connsiteY17" fmla="*/ 930441 h 1680908"/>
                  <a:gd name="connsiteX18" fmla="*/ 589219 w 2019435"/>
                  <a:gd name="connsiteY18" fmla="*/ 867393 h 1680908"/>
                  <a:gd name="connsiteX19" fmla="*/ 889176 w 2019435"/>
                  <a:gd name="connsiteY19" fmla="*/ 867775 h 1680908"/>
                  <a:gd name="connsiteX20" fmla="*/ 952989 w 2019435"/>
                  <a:gd name="connsiteY20" fmla="*/ 804344 h 1680908"/>
                  <a:gd name="connsiteX21" fmla="*/ 953371 w 2019435"/>
                  <a:gd name="connsiteY21" fmla="*/ 765751 h 1680908"/>
                  <a:gd name="connsiteX22" fmla="*/ 934266 w 2019435"/>
                  <a:gd name="connsiteY22" fmla="*/ 745881 h 1680908"/>
                  <a:gd name="connsiteX23" fmla="*/ 846762 w 2019435"/>
                  <a:gd name="connsiteY23" fmla="*/ 746264 h 1680908"/>
                  <a:gd name="connsiteX24" fmla="*/ 829185 w 2019435"/>
                  <a:gd name="connsiteY24" fmla="*/ 729833 h 1680908"/>
                  <a:gd name="connsiteX25" fmla="*/ 829185 w 2019435"/>
                  <a:gd name="connsiteY25" fmla="*/ 645386 h 1680908"/>
                  <a:gd name="connsiteX26" fmla="*/ 844469 w 2019435"/>
                  <a:gd name="connsiteY26" fmla="*/ 629720 h 1680908"/>
                  <a:gd name="connsiteX27" fmla="*/ 938087 w 2019435"/>
                  <a:gd name="connsiteY27" fmla="*/ 630102 h 1680908"/>
                  <a:gd name="connsiteX28" fmla="*/ 953371 w 2019435"/>
                  <a:gd name="connsiteY28" fmla="*/ 614435 h 1680908"/>
                  <a:gd name="connsiteX29" fmla="*/ 953371 w 2019435"/>
                  <a:gd name="connsiteY29" fmla="*/ 497127 h 1680908"/>
                  <a:gd name="connsiteX30" fmla="*/ 1117679 w 2019435"/>
                  <a:gd name="connsiteY30" fmla="*/ 330526 h 1680908"/>
                  <a:gd name="connsiteX31" fmla="*/ 1131053 w 2019435"/>
                  <a:gd name="connsiteY31" fmla="*/ 330526 h 1680908"/>
                  <a:gd name="connsiteX32" fmla="*/ 1144809 w 2019435"/>
                  <a:gd name="connsiteY32" fmla="*/ 316388 h 1680908"/>
                  <a:gd name="connsiteX33" fmla="*/ 1144809 w 2019435"/>
                  <a:gd name="connsiteY33" fmla="*/ 242259 h 1680908"/>
                  <a:gd name="connsiteX34" fmla="*/ 1129525 w 2019435"/>
                  <a:gd name="connsiteY34" fmla="*/ 228120 h 1680908"/>
                  <a:gd name="connsiteX35" fmla="*/ 1099338 w 2019435"/>
                  <a:gd name="connsiteY35" fmla="*/ 196787 h 1680908"/>
                  <a:gd name="connsiteX36" fmla="*/ 1099338 w 2019435"/>
                  <a:gd name="connsiteY36" fmla="*/ 152080 h 1680908"/>
                  <a:gd name="connsiteX37" fmla="*/ 1082143 w 2019435"/>
                  <a:gd name="connsiteY37" fmla="*/ 140617 h 1680908"/>
                  <a:gd name="connsiteX38" fmla="*/ 1029029 w 2019435"/>
                  <a:gd name="connsiteY38" fmla="*/ 159340 h 1680908"/>
                  <a:gd name="connsiteX39" fmla="*/ 924713 w 2019435"/>
                  <a:gd name="connsiteY39" fmla="*/ 178064 h 1680908"/>
                  <a:gd name="connsiteX40" fmla="*/ 721047 w 2019435"/>
                  <a:gd name="connsiteY40" fmla="*/ 191820 h 1680908"/>
                  <a:gd name="connsiteX41" fmla="*/ 700414 w 2019435"/>
                  <a:gd name="connsiteY41" fmla="*/ 192202 h 1680908"/>
                  <a:gd name="connsiteX42" fmla="*/ 661820 w 2019435"/>
                  <a:gd name="connsiteY42" fmla="*/ 162015 h 1680908"/>
                  <a:gd name="connsiteX43" fmla="*/ 661056 w 2019435"/>
                  <a:gd name="connsiteY43" fmla="*/ 66487 h 1680908"/>
                  <a:gd name="connsiteX44" fmla="*/ 704235 w 2019435"/>
                  <a:gd name="connsiteY44" fmla="*/ 34008 h 1680908"/>
                  <a:gd name="connsiteX45" fmla="*/ 789828 w 2019435"/>
                  <a:gd name="connsiteY45" fmla="*/ 39357 h 1680908"/>
                  <a:gd name="connsiteX46" fmla="*/ 892998 w 2019435"/>
                  <a:gd name="connsiteY46" fmla="*/ 47000 h 1680908"/>
                  <a:gd name="connsiteX47" fmla="*/ 1072972 w 2019435"/>
                  <a:gd name="connsiteY47" fmla="*/ 83300 h 1680908"/>
                  <a:gd name="connsiteX48" fmla="*/ 1098573 w 2019435"/>
                  <a:gd name="connsiteY48" fmla="*/ 65723 h 1680908"/>
                  <a:gd name="connsiteX49" fmla="*/ 1098573 w 2019435"/>
                  <a:gd name="connsiteY49" fmla="*/ 12228 h 1680908"/>
                  <a:gd name="connsiteX50" fmla="*/ 1110801 w 2019435"/>
                  <a:gd name="connsiteY50" fmla="*/ 0 h 1680908"/>
                  <a:gd name="connsiteX51" fmla="*/ 1336247 w 2019435"/>
                  <a:gd name="connsiteY51" fmla="*/ 0 h 1680908"/>
                  <a:gd name="connsiteX52" fmla="*/ 1348092 w 2019435"/>
                  <a:gd name="connsiteY52" fmla="*/ 12610 h 1680908"/>
                  <a:gd name="connsiteX53" fmla="*/ 1348092 w 2019435"/>
                  <a:gd name="connsiteY53" fmla="*/ 79479 h 1680908"/>
                  <a:gd name="connsiteX54" fmla="*/ 1360320 w 2019435"/>
                  <a:gd name="connsiteY54" fmla="*/ 88268 h 1680908"/>
                  <a:gd name="connsiteX55" fmla="*/ 1442856 w 2019435"/>
                  <a:gd name="connsiteY55" fmla="*/ 59227 h 1680908"/>
                  <a:gd name="connsiteX56" fmla="*/ 1490620 w 2019435"/>
                  <a:gd name="connsiteY56" fmla="*/ 51203 h 1680908"/>
                  <a:gd name="connsiteX57" fmla="*/ 1656074 w 2019435"/>
                  <a:gd name="connsiteY57" fmla="*/ 39740 h 1680908"/>
                  <a:gd name="connsiteX58" fmla="*/ 1743195 w 2019435"/>
                  <a:gd name="connsiteY58" fmla="*/ 34390 h 1680908"/>
                  <a:gd name="connsiteX59" fmla="*/ 1785992 w 2019435"/>
                  <a:gd name="connsiteY59" fmla="*/ 67252 h 1680908"/>
                  <a:gd name="connsiteX60" fmla="*/ 1786374 w 2019435"/>
                  <a:gd name="connsiteY60" fmla="*/ 157048 h 1680908"/>
                  <a:gd name="connsiteX61" fmla="*/ 1742431 w 2019435"/>
                  <a:gd name="connsiteY61" fmla="*/ 191820 h 1680908"/>
                  <a:gd name="connsiteX62" fmla="*/ 1594936 w 2019435"/>
                  <a:gd name="connsiteY62" fmla="*/ 181885 h 1680908"/>
                  <a:gd name="connsiteX63" fmla="*/ 1499026 w 2019435"/>
                  <a:gd name="connsiteY63" fmla="*/ 176153 h 1680908"/>
                  <a:gd name="connsiteX64" fmla="*/ 1418401 w 2019435"/>
                  <a:gd name="connsiteY64" fmla="*/ 159340 h 1680908"/>
                  <a:gd name="connsiteX65" fmla="*/ 1364141 w 2019435"/>
                  <a:gd name="connsiteY65" fmla="*/ 139853 h 1680908"/>
                  <a:gd name="connsiteX66" fmla="*/ 1348474 w 2019435"/>
                  <a:gd name="connsiteY66" fmla="*/ 151698 h 1680908"/>
                  <a:gd name="connsiteX67" fmla="*/ 1348474 w 2019435"/>
                  <a:gd name="connsiteY67" fmla="*/ 215511 h 1680908"/>
                  <a:gd name="connsiteX68" fmla="*/ 1336247 w 2019435"/>
                  <a:gd name="connsiteY68" fmla="*/ 227738 h 1680908"/>
                  <a:gd name="connsiteX69" fmla="*/ 1303385 w 2019435"/>
                  <a:gd name="connsiteY69" fmla="*/ 231177 h 1680908"/>
                  <a:gd name="connsiteX70" fmla="*/ 1300710 w 2019435"/>
                  <a:gd name="connsiteY70" fmla="*/ 265567 h 1680908"/>
                  <a:gd name="connsiteX71" fmla="*/ 1300710 w 2019435"/>
                  <a:gd name="connsiteY71" fmla="*/ 310274 h 1680908"/>
                  <a:gd name="connsiteX72" fmla="*/ 1320198 w 2019435"/>
                  <a:gd name="connsiteY72" fmla="*/ 330144 h 1680908"/>
                  <a:gd name="connsiteX73" fmla="*/ 1426425 w 2019435"/>
                  <a:gd name="connsiteY73" fmla="*/ 365298 h 1680908"/>
                  <a:gd name="connsiteX74" fmla="*/ 1493677 w 2019435"/>
                  <a:gd name="connsiteY74" fmla="*/ 497891 h 1680908"/>
                  <a:gd name="connsiteX75" fmla="*/ 1493677 w 2019435"/>
                  <a:gd name="connsiteY75" fmla="*/ 610614 h 1680908"/>
                  <a:gd name="connsiteX76" fmla="*/ 1513164 w 2019435"/>
                  <a:gd name="connsiteY76" fmla="*/ 629337 h 1680908"/>
                  <a:gd name="connsiteX77" fmla="*/ 1600668 w 2019435"/>
                  <a:gd name="connsiteY77" fmla="*/ 628955 h 1680908"/>
                  <a:gd name="connsiteX78" fmla="*/ 1615570 w 2019435"/>
                  <a:gd name="connsiteY78" fmla="*/ 643093 h 1680908"/>
                  <a:gd name="connsiteX79" fmla="*/ 1615570 w 2019435"/>
                  <a:gd name="connsiteY79" fmla="*/ 730597 h 1680908"/>
                  <a:gd name="connsiteX80" fmla="*/ 1601050 w 2019435"/>
                  <a:gd name="connsiteY80" fmla="*/ 745499 h 1680908"/>
                  <a:gd name="connsiteX81" fmla="*/ 1513546 w 2019435"/>
                  <a:gd name="connsiteY81" fmla="*/ 745499 h 1680908"/>
                  <a:gd name="connsiteX82" fmla="*/ 1494059 w 2019435"/>
                  <a:gd name="connsiteY82" fmla="*/ 765751 h 1680908"/>
                  <a:gd name="connsiteX83" fmla="*/ 1494059 w 2019435"/>
                  <a:gd name="connsiteY83" fmla="*/ 807401 h 1680908"/>
                  <a:gd name="connsiteX84" fmla="*/ 1553668 w 2019435"/>
                  <a:gd name="connsiteY84" fmla="*/ 867011 h 1680908"/>
                  <a:gd name="connsiteX85" fmla="*/ 1770325 w 2019435"/>
                  <a:gd name="connsiteY85" fmla="*/ 867011 h 1680908"/>
                  <a:gd name="connsiteX86" fmla="*/ 2010937 w 2019435"/>
                  <a:gd name="connsiteY86" fmla="*/ 875133 h 1680908"/>
                  <a:gd name="connsiteX0" fmla="*/ 2010937 w 2041231"/>
                  <a:gd name="connsiteY0" fmla="*/ 875133 h 1680908"/>
                  <a:gd name="connsiteX1" fmla="*/ 1996132 w 2041231"/>
                  <a:gd name="connsiteY1" fmla="*/ 1393555 h 1680908"/>
                  <a:gd name="connsiteX2" fmla="*/ 1780642 w 2041231"/>
                  <a:gd name="connsiteY2" fmla="*/ 1369105 h 1680908"/>
                  <a:gd name="connsiteX3" fmla="*/ 1462725 w 2041231"/>
                  <a:gd name="connsiteY3" fmla="*/ 1429479 h 1680908"/>
                  <a:gd name="connsiteX4" fmla="*/ 1269377 w 2041231"/>
                  <a:gd name="connsiteY4" fmla="*/ 1470365 h 1680908"/>
                  <a:gd name="connsiteX5" fmla="*/ 995403 w 2041231"/>
                  <a:gd name="connsiteY5" fmla="*/ 1442470 h 1680908"/>
                  <a:gd name="connsiteX6" fmla="*/ 859372 w 2041231"/>
                  <a:gd name="connsiteY6" fmla="*/ 1395471 h 1680908"/>
                  <a:gd name="connsiteX7" fmla="*/ 701560 w 2041231"/>
                  <a:gd name="connsiteY7" fmla="*/ 1371780 h 1680908"/>
                  <a:gd name="connsiteX8" fmla="*/ 615967 w 2041231"/>
                  <a:gd name="connsiteY8" fmla="*/ 1372544 h 1680908"/>
                  <a:gd name="connsiteX9" fmla="*/ 483756 w 2041231"/>
                  <a:gd name="connsiteY9" fmla="*/ 1462722 h 1680908"/>
                  <a:gd name="connsiteX10" fmla="*/ 436757 w 2041231"/>
                  <a:gd name="connsiteY10" fmla="*/ 1606014 h 1680908"/>
                  <a:gd name="connsiteX11" fmla="*/ 434846 w 2041231"/>
                  <a:gd name="connsiteY11" fmla="*/ 1666770 h 1680908"/>
                  <a:gd name="connsiteX12" fmla="*/ 421090 w 2041231"/>
                  <a:gd name="connsiteY12" fmla="*/ 1680908 h 1680908"/>
                  <a:gd name="connsiteX13" fmla="*/ 14524 w 2041231"/>
                  <a:gd name="connsiteY13" fmla="*/ 1680908 h 1680908"/>
                  <a:gd name="connsiteX14" fmla="*/ 386 w 2041231"/>
                  <a:gd name="connsiteY14" fmla="*/ 1666006 h 1680908"/>
                  <a:gd name="connsiteX15" fmla="*/ 1150 w 2041231"/>
                  <a:gd name="connsiteY15" fmla="*/ 1336626 h 1680908"/>
                  <a:gd name="connsiteX16" fmla="*/ 66873 w 2041231"/>
                  <a:gd name="connsiteY16" fmla="*/ 1145570 h 1680908"/>
                  <a:gd name="connsiteX17" fmla="*/ 322123 w 2041231"/>
                  <a:gd name="connsiteY17" fmla="*/ 930441 h 1680908"/>
                  <a:gd name="connsiteX18" fmla="*/ 589219 w 2041231"/>
                  <a:gd name="connsiteY18" fmla="*/ 867393 h 1680908"/>
                  <a:gd name="connsiteX19" fmla="*/ 889176 w 2041231"/>
                  <a:gd name="connsiteY19" fmla="*/ 867775 h 1680908"/>
                  <a:gd name="connsiteX20" fmla="*/ 952989 w 2041231"/>
                  <a:gd name="connsiteY20" fmla="*/ 804344 h 1680908"/>
                  <a:gd name="connsiteX21" fmla="*/ 953371 w 2041231"/>
                  <a:gd name="connsiteY21" fmla="*/ 765751 h 1680908"/>
                  <a:gd name="connsiteX22" fmla="*/ 934266 w 2041231"/>
                  <a:gd name="connsiteY22" fmla="*/ 745881 h 1680908"/>
                  <a:gd name="connsiteX23" fmla="*/ 846762 w 2041231"/>
                  <a:gd name="connsiteY23" fmla="*/ 746264 h 1680908"/>
                  <a:gd name="connsiteX24" fmla="*/ 829185 w 2041231"/>
                  <a:gd name="connsiteY24" fmla="*/ 729833 h 1680908"/>
                  <a:gd name="connsiteX25" fmla="*/ 829185 w 2041231"/>
                  <a:gd name="connsiteY25" fmla="*/ 645386 h 1680908"/>
                  <a:gd name="connsiteX26" fmla="*/ 844469 w 2041231"/>
                  <a:gd name="connsiteY26" fmla="*/ 629720 h 1680908"/>
                  <a:gd name="connsiteX27" fmla="*/ 938087 w 2041231"/>
                  <a:gd name="connsiteY27" fmla="*/ 630102 h 1680908"/>
                  <a:gd name="connsiteX28" fmla="*/ 953371 w 2041231"/>
                  <a:gd name="connsiteY28" fmla="*/ 614435 h 1680908"/>
                  <a:gd name="connsiteX29" fmla="*/ 953371 w 2041231"/>
                  <a:gd name="connsiteY29" fmla="*/ 497127 h 1680908"/>
                  <a:gd name="connsiteX30" fmla="*/ 1117679 w 2041231"/>
                  <a:gd name="connsiteY30" fmla="*/ 330526 h 1680908"/>
                  <a:gd name="connsiteX31" fmla="*/ 1131053 w 2041231"/>
                  <a:gd name="connsiteY31" fmla="*/ 330526 h 1680908"/>
                  <a:gd name="connsiteX32" fmla="*/ 1144809 w 2041231"/>
                  <a:gd name="connsiteY32" fmla="*/ 316388 h 1680908"/>
                  <a:gd name="connsiteX33" fmla="*/ 1144809 w 2041231"/>
                  <a:gd name="connsiteY33" fmla="*/ 242259 h 1680908"/>
                  <a:gd name="connsiteX34" fmla="*/ 1129525 w 2041231"/>
                  <a:gd name="connsiteY34" fmla="*/ 228120 h 1680908"/>
                  <a:gd name="connsiteX35" fmla="*/ 1099338 w 2041231"/>
                  <a:gd name="connsiteY35" fmla="*/ 196787 h 1680908"/>
                  <a:gd name="connsiteX36" fmla="*/ 1099338 w 2041231"/>
                  <a:gd name="connsiteY36" fmla="*/ 152080 h 1680908"/>
                  <a:gd name="connsiteX37" fmla="*/ 1082143 w 2041231"/>
                  <a:gd name="connsiteY37" fmla="*/ 140617 h 1680908"/>
                  <a:gd name="connsiteX38" fmla="*/ 1029029 w 2041231"/>
                  <a:gd name="connsiteY38" fmla="*/ 159340 h 1680908"/>
                  <a:gd name="connsiteX39" fmla="*/ 924713 w 2041231"/>
                  <a:gd name="connsiteY39" fmla="*/ 178064 h 1680908"/>
                  <a:gd name="connsiteX40" fmla="*/ 721047 w 2041231"/>
                  <a:gd name="connsiteY40" fmla="*/ 191820 h 1680908"/>
                  <a:gd name="connsiteX41" fmla="*/ 700414 w 2041231"/>
                  <a:gd name="connsiteY41" fmla="*/ 192202 h 1680908"/>
                  <a:gd name="connsiteX42" fmla="*/ 661820 w 2041231"/>
                  <a:gd name="connsiteY42" fmla="*/ 162015 h 1680908"/>
                  <a:gd name="connsiteX43" fmla="*/ 661056 w 2041231"/>
                  <a:gd name="connsiteY43" fmla="*/ 66487 h 1680908"/>
                  <a:gd name="connsiteX44" fmla="*/ 704235 w 2041231"/>
                  <a:gd name="connsiteY44" fmla="*/ 34008 h 1680908"/>
                  <a:gd name="connsiteX45" fmla="*/ 789828 w 2041231"/>
                  <a:gd name="connsiteY45" fmla="*/ 39357 h 1680908"/>
                  <a:gd name="connsiteX46" fmla="*/ 892998 w 2041231"/>
                  <a:gd name="connsiteY46" fmla="*/ 47000 h 1680908"/>
                  <a:gd name="connsiteX47" fmla="*/ 1072972 w 2041231"/>
                  <a:gd name="connsiteY47" fmla="*/ 83300 h 1680908"/>
                  <a:gd name="connsiteX48" fmla="*/ 1098573 w 2041231"/>
                  <a:gd name="connsiteY48" fmla="*/ 65723 h 1680908"/>
                  <a:gd name="connsiteX49" fmla="*/ 1098573 w 2041231"/>
                  <a:gd name="connsiteY49" fmla="*/ 12228 h 1680908"/>
                  <a:gd name="connsiteX50" fmla="*/ 1110801 w 2041231"/>
                  <a:gd name="connsiteY50" fmla="*/ 0 h 1680908"/>
                  <a:gd name="connsiteX51" fmla="*/ 1336247 w 2041231"/>
                  <a:gd name="connsiteY51" fmla="*/ 0 h 1680908"/>
                  <a:gd name="connsiteX52" fmla="*/ 1348092 w 2041231"/>
                  <a:gd name="connsiteY52" fmla="*/ 12610 h 1680908"/>
                  <a:gd name="connsiteX53" fmla="*/ 1348092 w 2041231"/>
                  <a:gd name="connsiteY53" fmla="*/ 79479 h 1680908"/>
                  <a:gd name="connsiteX54" fmla="*/ 1360320 w 2041231"/>
                  <a:gd name="connsiteY54" fmla="*/ 88268 h 1680908"/>
                  <a:gd name="connsiteX55" fmla="*/ 1442856 w 2041231"/>
                  <a:gd name="connsiteY55" fmla="*/ 59227 h 1680908"/>
                  <a:gd name="connsiteX56" fmla="*/ 1490620 w 2041231"/>
                  <a:gd name="connsiteY56" fmla="*/ 51203 h 1680908"/>
                  <a:gd name="connsiteX57" fmla="*/ 1656074 w 2041231"/>
                  <a:gd name="connsiteY57" fmla="*/ 39740 h 1680908"/>
                  <a:gd name="connsiteX58" fmla="*/ 1743195 w 2041231"/>
                  <a:gd name="connsiteY58" fmla="*/ 34390 h 1680908"/>
                  <a:gd name="connsiteX59" fmla="*/ 1785992 w 2041231"/>
                  <a:gd name="connsiteY59" fmla="*/ 67252 h 1680908"/>
                  <a:gd name="connsiteX60" fmla="*/ 1786374 w 2041231"/>
                  <a:gd name="connsiteY60" fmla="*/ 157048 h 1680908"/>
                  <a:gd name="connsiteX61" fmla="*/ 1742431 w 2041231"/>
                  <a:gd name="connsiteY61" fmla="*/ 191820 h 1680908"/>
                  <a:gd name="connsiteX62" fmla="*/ 1594936 w 2041231"/>
                  <a:gd name="connsiteY62" fmla="*/ 181885 h 1680908"/>
                  <a:gd name="connsiteX63" fmla="*/ 1499026 w 2041231"/>
                  <a:gd name="connsiteY63" fmla="*/ 176153 h 1680908"/>
                  <a:gd name="connsiteX64" fmla="*/ 1418401 w 2041231"/>
                  <a:gd name="connsiteY64" fmla="*/ 159340 h 1680908"/>
                  <a:gd name="connsiteX65" fmla="*/ 1364141 w 2041231"/>
                  <a:gd name="connsiteY65" fmla="*/ 139853 h 1680908"/>
                  <a:gd name="connsiteX66" fmla="*/ 1348474 w 2041231"/>
                  <a:gd name="connsiteY66" fmla="*/ 151698 h 1680908"/>
                  <a:gd name="connsiteX67" fmla="*/ 1348474 w 2041231"/>
                  <a:gd name="connsiteY67" fmla="*/ 215511 h 1680908"/>
                  <a:gd name="connsiteX68" fmla="*/ 1336247 w 2041231"/>
                  <a:gd name="connsiteY68" fmla="*/ 227738 h 1680908"/>
                  <a:gd name="connsiteX69" fmla="*/ 1303385 w 2041231"/>
                  <a:gd name="connsiteY69" fmla="*/ 231177 h 1680908"/>
                  <a:gd name="connsiteX70" fmla="*/ 1300710 w 2041231"/>
                  <a:gd name="connsiteY70" fmla="*/ 265567 h 1680908"/>
                  <a:gd name="connsiteX71" fmla="*/ 1300710 w 2041231"/>
                  <a:gd name="connsiteY71" fmla="*/ 310274 h 1680908"/>
                  <a:gd name="connsiteX72" fmla="*/ 1320198 w 2041231"/>
                  <a:gd name="connsiteY72" fmla="*/ 330144 h 1680908"/>
                  <a:gd name="connsiteX73" fmla="*/ 1426425 w 2041231"/>
                  <a:gd name="connsiteY73" fmla="*/ 365298 h 1680908"/>
                  <a:gd name="connsiteX74" fmla="*/ 1493677 w 2041231"/>
                  <a:gd name="connsiteY74" fmla="*/ 497891 h 1680908"/>
                  <a:gd name="connsiteX75" fmla="*/ 1493677 w 2041231"/>
                  <a:gd name="connsiteY75" fmla="*/ 610614 h 1680908"/>
                  <a:gd name="connsiteX76" fmla="*/ 1513164 w 2041231"/>
                  <a:gd name="connsiteY76" fmla="*/ 629337 h 1680908"/>
                  <a:gd name="connsiteX77" fmla="*/ 1600668 w 2041231"/>
                  <a:gd name="connsiteY77" fmla="*/ 628955 h 1680908"/>
                  <a:gd name="connsiteX78" fmla="*/ 1615570 w 2041231"/>
                  <a:gd name="connsiteY78" fmla="*/ 643093 h 1680908"/>
                  <a:gd name="connsiteX79" fmla="*/ 1615570 w 2041231"/>
                  <a:gd name="connsiteY79" fmla="*/ 730597 h 1680908"/>
                  <a:gd name="connsiteX80" fmla="*/ 1601050 w 2041231"/>
                  <a:gd name="connsiteY80" fmla="*/ 745499 h 1680908"/>
                  <a:gd name="connsiteX81" fmla="*/ 1513546 w 2041231"/>
                  <a:gd name="connsiteY81" fmla="*/ 745499 h 1680908"/>
                  <a:gd name="connsiteX82" fmla="*/ 1494059 w 2041231"/>
                  <a:gd name="connsiteY82" fmla="*/ 765751 h 1680908"/>
                  <a:gd name="connsiteX83" fmla="*/ 1494059 w 2041231"/>
                  <a:gd name="connsiteY83" fmla="*/ 807401 h 1680908"/>
                  <a:gd name="connsiteX84" fmla="*/ 1553668 w 2041231"/>
                  <a:gd name="connsiteY84" fmla="*/ 867011 h 1680908"/>
                  <a:gd name="connsiteX85" fmla="*/ 1770325 w 2041231"/>
                  <a:gd name="connsiteY85" fmla="*/ 867011 h 1680908"/>
                  <a:gd name="connsiteX86" fmla="*/ 2010937 w 2041231"/>
                  <a:gd name="connsiteY86" fmla="*/ 875133 h 1680908"/>
                  <a:gd name="connsiteX0" fmla="*/ 2010937 w 2011794"/>
                  <a:gd name="connsiteY0" fmla="*/ 875133 h 1680908"/>
                  <a:gd name="connsiteX1" fmla="*/ 1996132 w 2011794"/>
                  <a:gd name="connsiteY1" fmla="*/ 1393555 h 1680908"/>
                  <a:gd name="connsiteX2" fmla="*/ 1780642 w 2011794"/>
                  <a:gd name="connsiteY2" fmla="*/ 1369105 h 1680908"/>
                  <a:gd name="connsiteX3" fmla="*/ 1462725 w 2011794"/>
                  <a:gd name="connsiteY3" fmla="*/ 1429479 h 1680908"/>
                  <a:gd name="connsiteX4" fmla="*/ 1269377 w 2011794"/>
                  <a:gd name="connsiteY4" fmla="*/ 1470365 h 1680908"/>
                  <a:gd name="connsiteX5" fmla="*/ 995403 w 2011794"/>
                  <a:gd name="connsiteY5" fmla="*/ 1442470 h 1680908"/>
                  <a:gd name="connsiteX6" fmla="*/ 859372 w 2011794"/>
                  <a:gd name="connsiteY6" fmla="*/ 1395471 h 1680908"/>
                  <a:gd name="connsiteX7" fmla="*/ 701560 w 2011794"/>
                  <a:gd name="connsiteY7" fmla="*/ 1371780 h 1680908"/>
                  <a:gd name="connsiteX8" fmla="*/ 615967 w 2011794"/>
                  <a:gd name="connsiteY8" fmla="*/ 1372544 h 1680908"/>
                  <a:gd name="connsiteX9" fmla="*/ 483756 w 2011794"/>
                  <a:gd name="connsiteY9" fmla="*/ 1462722 h 1680908"/>
                  <a:gd name="connsiteX10" fmla="*/ 436757 w 2011794"/>
                  <a:gd name="connsiteY10" fmla="*/ 1606014 h 1680908"/>
                  <a:gd name="connsiteX11" fmla="*/ 434846 w 2011794"/>
                  <a:gd name="connsiteY11" fmla="*/ 1666770 h 1680908"/>
                  <a:gd name="connsiteX12" fmla="*/ 421090 w 2011794"/>
                  <a:gd name="connsiteY12" fmla="*/ 1680908 h 1680908"/>
                  <a:gd name="connsiteX13" fmla="*/ 14524 w 2011794"/>
                  <a:gd name="connsiteY13" fmla="*/ 1680908 h 1680908"/>
                  <a:gd name="connsiteX14" fmla="*/ 386 w 2011794"/>
                  <a:gd name="connsiteY14" fmla="*/ 1666006 h 1680908"/>
                  <a:gd name="connsiteX15" fmla="*/ 1150 w 2011794"/>
                  <a:gd name="connsiteY15" fmla="*/ 1336626 h 1680908"/>
                  <a:gd name="connsiteX16" fmla="*/ 66873 w 2011794"/>
                  <a:gd name="connsiteY16" fmla="*/ 1145570 h 1680908"/>
                  <a:gd name="connsiteX17" fmla="*/ 322123 w 2011794"/>
                  <a:gd name="connsiteY17" fmla="*/ 930441 h 1680908"/>
                  <a:gd name="connsiteX18" fmla="*/ 589219 w 2011794"/>
                  <a:gd name="connsiteY18" fmla="*/ 867393 h 1680908"/>
                  <a:gd name="connsiteX19" fmla="*/ 889176 w 2011794"/>
                  <a:gd name="connsiteY19" fmla="*/ 867775 h 1680908"/>
                  <a:gd name="connsiteX20" fmla="*/ 952989 w 2011794"/>
                  <a:gd name="connsiteY20" fmla="*/ 804344 h 1680908"/>
                  <a:gd name="connsiteX21" fmla="*/ 953371 w 2011794"/>
                  <a:gd name="connsiteY21" fmla="*/ 765751 h 1680908"/>
                  <a:gd name="connsiteX22" fmla="*/ 934266 w 2011794"/>
                  <a:gd name="connsiteY22" fmla="*/ 745881 h 1680908"/>
                  <a:gd name="connsiteX23" fmla="*/ 846762 w 2011794"/>
                  <a:gd name="connsiteY23" fmla="*/ 746264 h 1680908"/>
                  <a:gd name="connsiteX24" fmla="*/ 829185 w 2011794"/>
                  <a:gd name="connsiteY24" fmla="*/ 729833 h 1680908"/>
                  <a:gd name="connsiteX25" fmla="*/ 829185 w 2011794"/>
                  <a:gd name="connsiteY25" fmla="*/ 645386 h 1680908"/>
                  <a:gd name="connsiteX26" fmla="*/ 844469 w 2011794"/>
                  <a:gd name="connsiteY26" fmla="*/ 629720 h 1680908"/>
                  <a:gd name="connsiteX27" fmla="*/ 938087 w 2011794"/>
                  <a:gd name="connsiteY27" fmla="*/ 630102 h 1680908"/>
                  <a:gd name="connsiteX28" fmla="*/ 953371 w 2011794"/>
                  <a:gd name="connsiteY28" fmla="*/ 614435 h 1680908"/>
                  <a:gd name="connsiteX29" fmla="*/ 953371 w 2011794"/>
                  <a:gd name="connsiteY29" fmla="*/ 497127 h 1680908"/>
                  <a:gd name="connsiteX30" fmla="*/ 1117679 w 2011794"/>
                  <a:gd name="connsiteY30" fmla="*/ 330526 h 1680908"/>
                  <a:gd name="connsiteX31" fmla="*/ 1131053 w 2011794"/>
                  <a:gd name="connsiteY31" fmla="*/ 330526 h 1680908"/>
                  <a:gd name="connsiteX32" fmla="*/ 1144809 w 2011794"/>
                  <a:gd name="connsiteY32" fmla="*/ 316388 h 1680908"/>
                  <a:gd name="connsiteX33" fmla="*/ 1144809 w 2011794"/>
                  <a:gd name="connsiteY33" fmla="*/ 242259 h 1680908"/>
                  <a:gd name="connsiteX34" fmla="*/ 1129525 w 2011794"/>
                  <a:gd name="connsiteY34" fmla="*/ 228120 h 1680908"/>
                  <a:gd name="connsiteX35" fmla="*/ 1099338 w 2011794"/>
                  <a:gd name="connsiteY35" fmla="*/ 196787 h 1680908"/>
                  <a:gd name="connsiteX36" fmla="*/ 1099338 w 2011794"/>
                  <a:gd name="connsiteY36" fmla="*/ 152080 h 1680908"/>
                  <a:gd name="connsiteX37" fmla="*/ 1082143 w 2011794"/>
                  <a:gd name="connsiteY37" fmla="*/ 140617 h 1680908"/>
                  <a:gd name="connsiteX38" fmla="*/ 1029029 w 2011794"/>
                  <a:gd name="connsiteY38" fmla="*/ 159340 h 1680908"/>
                  <a:gd name="connsiteX39" fmla="*/ 924713 w 2011794"/>
                  <a:gd name="connsiteY39" fmla="*/ 178064 h 1680908"/>
                  <a:gd name="connsiteX40" fmla="*/ 721047 w 2011794"/>
                  <a:gd name="connsiteY40" fmla="*/ 191820 h 1680908"/>
                  <a:gd name="connsiteX41" fmla="*/ 700414 w 2011794"/>
                  <a:gd name="connsiteY41" fmla="*/ 192202 h 1680908"/>
                  <a:gd name="connsiteX42" fmla="*/ 661820 w 2011794"/>
                  <a:gd name="connsiteY42" fmla="*/ 162015 h 1680908"/>
                  <a:gd name="connsiteX43" fmla="*/ 661056 w 2011794"/>
                  <a:gd name="connsiteY43" fmla="*/ 66487 h 1680908"/>
                  <a:gd name="connsiteX44" fmla="*/ 704235 w 2011794"/>
                  <a:gd name="connsiteY44" fmla="*/ 34008 h 1680908"/>
                  <a:gd name="connsiteX45" fmla="*/ 789828 w 2011794"/>
                  <a:gd name="connsiteY45" fmla="*/ 39357 h 1680908"/>
                  <a:gd name="connsiteX46" fmla="*/ 892998 w 2011794"/>
                  <a:gd name="connsiteY46" fmla="*/ 47000 h 1680908"/>
                  <a:gd name="connsiteX47" fmla="*/ 1072972 w 2011794"/>
                  <a:gd name="connsiteY47" fmla="*/ 83300 h 1680908"/>
                  <a:gd name="connsiteX48" fmla="*/ 1098573 w 2011794"/>
                  <a:gd name="connsiteY48" fmla="*/ 65723 h 1680908"/>
                  <a:gd name="connsiteX49" fmla="*/ 1098573 w 2011794"/>
                  <a:gd name="connsiteY49" fmla="*/ 12228 h 1680908"/>
                  <a:gd name="connsiteX50" fmla="*/ 1110801 w 2011794"/>
                  <a:gd name="connsiteY50" fmla="*/ 0 h 1680908"/>
                  <a:gd name="connsiteX51" fmla="*/ 1336247 w 2011794"/>
                  <a:gd name="connsiteY51" fmla="*/ 0 h 1680908"/>
                  <a:gd name="connsiteX52" fmla="*/ 1348092 w 2011794"/>
                  <a:gd name="connsiteY52" fmla="*/ 12610 h 1680908"/>
                  <a:gd name="connsiteX53" fmla="*/ 1348092 w 2011794"/>
                  <a:gd name="connsiteY53" fmla="*/ 79479 h 1680908"/>
                  <a:gd name="connsiteX54" fmla="*/ 1360320 w 2011794"/>
                  <a:gd name="connsiteY54" fmla="*/ 88268 h 1680908"/>
                  <a:gd name="connsiteX55" fmla="*/ 1442856 w 2011794"/>
                  <a:gd name="connsiteY55" fmla="*/ 59227 h 1680908"/>
                  <a:gd name="connsiteX56" fmla="*/ 1490620 w 2011794"/>
                  <a:gd name="connsiteY56" fmla="*/ 51203 h 1680908"/>
                  <a:gd name="connsiteX57" fmla="*/ 1656074 w 2011794"/>
                  <a:gd name="connsiteY57" fmla="*/ 39740 h 1680908"/>
                  <a:gd name="connsiteX58" fmla="*/ 1743195 w 2011794"/>
                  <a:gd name="connsiteY58" fmla="*/ 34390 h 1680908"/>
                  <a:gd name="connsiteX59" fmla="*/ 1785992 w 2011794"/>
                  <a:gd name="connsiteY59" fmla="*/ 67252 h 1680908"/>
                  <a:gd name="connsiteX60" fmla="*/ 1786374 w 2011794"/>
                  <a:gd name="connsiteY60" fmla="*/ 157048 h 1680908"/>
                  <a:gd name="connsiteX61" fmla="*/ 1742431 w 2011794"/>
                  <a:gd name="connsiteY61" fmla="*/ 191820 h 1680908"/>
                  <a:gd name="connsiteX62" fmla="*/ 1594936 w 2011794"/>
                  <a:gd name="connsiteY62" fmla="*/ 181885 h 1680908"/>
                  <a:gd name="connsiteX63" fmla="*/ 1499026 w 2011794"/>
                  <a:gd name="connsiteY63" fmla="*/ 176153 h 1680908"/>
                  <a:gd name="connsiteX64" fmla="*/ 1418401 w 2011794"/>
                  <a:gd name="connsiteY64" fmla="*/ 159340 h 1680908"/>
                  <a:gd name="connsiteX65" fmla="*/ 1364141 w 2011794"/>
                  <a:gd name="connsiteY65" fmla="*/ 139853 h 1680908"/>
                  <a:gd name="connsiteX66" fmla="*/ 1348474 w 2011794"/>
                  <a:gd name="connsiteY66" fmla="*/ 151698 h 1680908"/>
                  <a:gd name="connsiteX67" fmla="*/ 1348474 w 2011794"/>
                  <a:gd name="connsiteY67" fmla="*/ 215511 h 1680908"/>
                  <a:gd name="connsiteX68" fmla="*/ 1336247 w 2011794"/>
                  <a:gd name="connsiteY68" fmla="*/ 227738 h 1680908"/>
                  <a:gd name="connsiteX69" fmla="*/ 1303385 w 2011794"/>
                  <a:gd name="connsiteY69" fmla="*/ 231177 h 1680908"/>
                  <a:gd name="connsiteX70" fmla="*/ 1300710 w 2011794"/>
                  <a:gd name="connsiteY70" fmla="*/ 265567 h 1680908"/>
                  <a:gd name="connsiteX71" fmla="*/ 1300710 w 2011794"/>
                  <a:gd name="connsiteY71" fmla="*/ 310274 h 1680908"/>
                  <a:gd name="connsiteX72" fmla="*/ 1320198 w 2011794"/>
                  <a:gd name="connsiteY72" fmla="*/ 330144 h 1680908"/>
                  <a:gd name="connsiteX73" fmla="*/ 1426425 w 2011794"/>
                  <a:gd name="connsiteY73" fmla="*/ 365298 h 1680908"/>
                  <a:gd name="connsiteX74" fmla="*/ 1493677 w 2011794"/>
                  <a:gd name="connsiteY74" fmla="*/ 497891 h 1680908"/>
                  <a:gd name="connsiteX75" fmla="*/ 1493677 w 2011794"/>
                  <a:gd name="connsiteY75" fmla="*/ 610614 h 1680908"/>
                  <a:gd name="connsiteX76" fmla="*/ 1513164 w 2011794"/>
                  <a:gd name="connsiteY76" fmla="*/ 629337 h 1680908"/>
                  <a:gd name="connsiteX77" fmla="*/ 1600668 w 2011794"/>
                  <a:gd name="connsiteY77" fmla="*/ 628955 h 1680908"/>
                  <a:gd name="connsiteX78" fmla="*/ 1615570 w 2011794"/>
                  <a:gd name="connsiteY78" fmla="*/ 643093 h 1680908"/>
                  <a:gd name="connsiteX79" fmla="*/ 1615570 w 2011794"/>
                  <a:gd name="connsiteY79" fmla="*/ 730597 h 1680908"/>
                  <a:gd name="connsiteX80" fmla="*/ 1601050 w 2011794"/>
                  <a:gd name="connsiteY80" fmla="*/ 745499 h 1680908"/>
                  <a:gd name="connsiteX81" fmla="*/ 1513546 w 2011794"/>
                  <a:gd name="connsiteY81" fmla="*/ 745499 h 1680908"/>
                  <a:gd name="connsiteX82" fmla="*/ 1494059 w 2011794"/>
                  <a:gd name="connsiteY82" fmla="*/ 765751 h 1680908"/>
                  <a:gd name="connsiteX83" fmla="*/ 1494059 w 2011794"/>
                  <a:gd name="connsiteY83" fmla="*/ 807401 h 1680908"/>
                  <a:gd name="connsiteX84" fmla="*/ 1553668 w 2011794"/>
                  <a:gd name="connsiteY84" fmla="*/ 867011 h 1680908"/>
                  <a:gd name="connsiteX85" fmla="*/ 1770325 w 2011794"/>
                  <a:gd name="connsiteY85" fmla="*/ 867011 h 1680908"/>
                  <a:gd name="connsiteX86" fmla="*/ 2010937 w 2011794"/>
                  <a:gd name="connsiteY86" fmla="*/ 875133 h 1680908"/>
                  <a:gd name="connsiteX0" fmla="*/ 2010937 w 2011794"/>
                  <a:gd name="connsiteY0" fmla="*/ 875133 h 1680908"/>
                  <a:gd name="connsiteX1" fmla="*/ 1996132 w 2011794"/>
                  <a:gd name="connsiteY1" fmla="*/ 1393555 h 1680908"/>
                  <a:gd name="connsiteX2" fmla="*/ 1780642 w 2011794"/>
                  <a:gd name="connsiteY2" fmla="*/ 1369105 h 1680908"/>
                  <a:gd name="connsiteX3" fmla="*/ 1462725 w 2011794"/>
                  <a:gd name="connsiteY3" fmla="*/ 1429479 h 1680908"/>
                  <a:gd name="connsiteX4" fmla="*/ 1269377 w 2011794"/>
                  <a:gd name="connsiteY4" fmla="*/ 1470365 h 1680908"/>
                  <a:gd name="connsiteX5" fmla="*/ 995403 w 2011794"/>
                  <a:gd name="connsiteY5" fmla="*/ 1442470 h 1680908"/>
                  <a:gd name="connsiteX6" fmla="*/ 859372 w 2011794"/>
                  <a:gd name="connsiteY6" fmla="*/ 1395471 h 1680908"/>
                  <a:gd name="connsiteX7" fmla="*/ 701560 w 2011794"/>
                  <a:gd name="connsiteY7" fmla="*/ 1371780 h 1680908"/>
                  <a:gd name="connsiteX8" fmla="*/ 615967 w 2011794"/>
                  <a:gd name="connsiteY8" fmla="*/ 1372544 h 1680908"/>
                  <a:gd name="connsiteX9" fmla="*/ 483756 w 2011794"/>
                  <a:gd name="connsiteY9" fmla="*/ 1462722 h 1680908"/>
                  <a:gd name="connsiteX10" fmla="*/ 436757 w 2011794"/>
                  <a:gd name="connsiteY10" fmla="*/ 1606014 h 1680908"/>
                  <a:gd name="connsiteX11" fmla="*/ 434846 w 2011794"/>
                  <a:gd name="connsiteY11" fmla="*/ 1666770 h 1680908"/>
                  <a:gd name="connsiteX12" fmla="*/ 421090 w 2011794"/>
                  <a:gd name="connsiteY12" fmla="*/ 1680908 h 1680908"/>
                  <a:gd name="connsiteX13" fmla="*/ 14524 w 2011794"/>
                  <a:gd name="connsiteY13" fmla="*/ 1680908 h 1680908"/>
                  <a:gd name="connsiteX14" fmla="*/ 386 w 2011794"/>
                  <a:gd name="connsiteY14" fmla="*/ 1666006 h 1680908"/>
                  <a:gd name="connsiteX15" fmla="*/ 1150 w 2011794"/>
                  <a:gd name="connsiteY15" fmla="*/ 1336626 h 1680908"/>
                  <a:gd name="connsiteX16" fmla="*/ 66873 w 2011794"/>
                  <a:gd name="connsiteY16" fmla="*/ 1145570 h 1680908"/>
                  <a:gd name="connsiteX17" fmla="*/ 322123 w 2011794"/>
                  <a:gd name="connsiteY17" fmla="*/ 930441 h 1680908"/>
                  <a:gd name="connsiteX18" fmla="*/ 589219 w 2011794"/>
                  <a:gd name="connsiteY18" fmla="*/ 867393 h 1680908"/>
                  <a:gd name="connsiteX19" fmla="*/ 889176 w 2011794"/>
                  <a:gd name="connsiteY19" fmla="*/ 867775 h 1680908"/>
                  <a:gd name="connsiteX20" fmla="*/ 952989 w 2011794"/>
                  <a:gd name="connsiteY20" fmla="*/ 804344 h 1680908"/>
                  <a:gd name="connsiteX21" fmla="*/ 953371 w 2011794"/>
                  <a:gd name="connsiteY21" fmla="*/ 765751 h 1680908"/>
                  <a:gd name="connsiteX22" fmla="*/ 934266 w 2011794"/>
                  <a:gd name="connsiteY22" fmla="*/ 745881 h 1680908"/>
                  <a:gd name="connsiteX23" fmla="*/ 846762 w 2011794"/>
                  <a:gd name="connsiteY23" fmla="*/ 746264 h 1680908"/>
                  <a:gd name="connsiteX24" fmla="*/ 829185 w 2011794"/>
                  <a:gd name="connsiteY24" fmla="*/ 729833 h 1680908"/>
                  <a:gd name="connsiteX25" fmla="*/ 829185 w 2011794"/>
                  <a:gd name="connsiteY25" fmla="*/ 645386 h 1680908"/>
                  <a:gd name="connsiteX26" fmla="*/ 844469 w 2011794"/>
                  <a:gd name="connsiteY26" fmla="*/ 629720 h 1680908"/>
                  <a:gd name="connsiteX27" fmla="*/ 938087 w 2011794"/>
                  <a:gd name="connsiteY27" fmla="*/ 630102 h 1680908"/>
                  <a:gd name="connsiteX28" fmla="*/ 953371 w 2011794"/>
                  <a:gd name="connsiteY28" fmla="*/ 614435 h 1680908"/>
                  <a:gd name="connsiteX29" fmla="*/ 953371 w 2011794"/>
                  <a:gd name="connsiteY29" fmla="*/ 497127 h 1680908"/>
                  <a:gd name="connsiteX30" fmla="*/ 1117679 w 2011794"/>
                  <a:gd name="connsiteY30" fmla="*/ 330526 h 1680908"/>
                  <a:gd name="connsiteX31" fmla="*/ 1131053 w 2011794"/>
                  <a:gd name="connsiteY31" fmla="*/ 330526 h 1680908"/>
                  <a:gd name="connsiteX32" fmla="*/ 1144809 w 2011794"/>
                  <a:gd name="connsiteY32" fmla="*/ 316388 h 1680908"/>
                  <a:gd name="connsiteX33" fmla="*/ 1144809 w 2011794"/>
                  <a:gd name="connsiteY33" fmla="*/ 242259 h 1680908"/>
                  <a:gd name="connsiteX34" fmla="*/ 1129525 w 2011794"/>
                  <a:gd name="connsiteY34" fmla="*/ 228120 h 1680908"/>
                  <a:gd name="connsiteX35" fmla="*/ 1099338 w 2011794"/>
                  <a:gd name="connsiteY35" fmla="*/ 196787 h 1680908"/>
                  <a:gd name="connsiteX36" fmla="*/ 1099338 w 2011794"/>
                  <a:gd name="connsiteY36" fmla="*/ 152080 h 1680908"/>
                  <a:gd name="connsiteX37" fmla="*/ 1082143 w 2011794"/>
                  <a:gd name="connsiteY37" fmla="*/ 140617 h 1680908"/>
                  <a:gd name="connsiteX38" fmla="*/ 1029029 w 2011794"/>
                  <a:gd name="connsiteY38" fmla="*/ 159340 h 1680908"/>
                  <a:gd name="connsiteX39" fmla="*/ 924713 w 2011794"/>
                  <a:gd name="connsiteY39" fmla="*/ 178064 h 1680908"/>
                  <a:gd name="connsiteX40" fmla="*/ 721047 w 2011794"/>
                  <a:gd name="connsiteY40" fmla="*/ 191820 h 1680908"/>
                  <a:gd name="connsiteX41" fmla="*/ 700414 w 2011794"/>
                  <a:gd name="connsiteY41" fmla="*/ 192202 h 1680908"/>
                  <a:gd name="connsiteX42" fmla="*/ 661820 w 2011794"/>
                  <a:gd name="connsiteY42" fmla="*/ 162015 h 1680908"/>
                  <a:gd name="connsiteX43" fmla="*/ 661056 w 2011794"/>
                  <a:gd name="connsiteY43" fmla="*/ 66487 h 1680908"/>
                  <a:gd name="connsiteX44" fmla="*/ 704235 w 2011794"/>
                  <a:gd name="connsiteY44" fmla="*/ 34008 h 1680908"/>
                  <a:gd name="connsiteX45" fmla="*/ 789828 w 2011794"/>
                  <a:gd name="connsiteY45" fmla="*/ 39357 h 1680908"/>
                  <a:gd name="connsiteX46" fmla="*/ 892998 w 2011794"/>
                  <a:gd name="connsiteY46" fmla="*/ 47000 h 1680908"/>
                  <a:gd name="connsiteX47" fmla="*/ 1072972 w 2011794"/>
                  <a:gd name="connsiteY47" fmla="*/ 83300 h 1680908"/>
                  <a:gd name="connsiteX48" fmla="*/ 1098573 w 2011794"/>
                  <a:gd name="connsiteY48" fmla="*/ 65723 h 1680908"/>
                  <a:gd name="connsiteX49" fmla="*/ 1098573 w 2011794"/>
                  <a:gd name="connsiteY49" fmla="*/ 12228 h 1680908"/>
                  <a:gd name="connsiteX50" fmla="*/ 1110801 w 2011794"/>
                  <a:gd name="connsiteY50" fmla="*/ 0 h 1680908"/>
                  <a:gd name="connsiteX51" fmla="*/ 1336247 w 2011794"/>
                  <a:gd name="connsiteY51" fmla="*/ 0 h 1680908"/>
                  <a:gd name="connsiteX52" fmla="*/ 1348092 w 2011794"/>
                  <a:gd name="connsiteY52" fmla="*/ 12610 h 1680908"/>
                  <a:gd name="connsiteX53" fmla="*/ 1348092 w 2011794"/>
                  <a:gd name="connsiteY53" fmla="*/ 79479 h 1680908"/>
                  <a:gd name="connsiteX54" fmla="*/ 1360320 w 2011794"/>
                  <a:gd name="connsiteY54" fmla="*/ 88268 h 1680908"/>
                  <a:gd name="connsiteX55" fmla="*/ 1442856 w 2011794"/>
                  <a:gd name="connsiteY55" fmla="*/ 59227 h 1680908"/>
                  <a:gd name="connsiteX56" fmla="*/ 1490620 w 2011794"/>
                  <a:gd name="connsiteY56" fmla="*/ 51203 h 1680908"/>
                  <a:gd name="connsiteX57" fmla="*/ 1656074 w 2011794"/>
                  <a:gd name="connsiteY57" fmla="*/ 39740 h 1680908"/>
                  <a:gd name="connsiteX58" fmla="*/ 1743195 w 2011794"/>
                  <a:gd name="connsiteY58" fmla="*/ 34390 h 1680908"/>
                  <a:gd name="connsiteX59" fmla="*/ 1785992 w 2011794"/>
                  <a:gd name="connsiteY59" fmla="*/ 67252 h 1680908"/>
                  <a:gd name="connsiteX60" fmla="*/ 1786374 w 2011794"/>
                  <a:gd name="connsiteY60" fmla="*/ 157048 h 1680908"/>
                  <a:gd name="connsiteX61" fmla="*/ 1742431 w 2011794"/>
                  <a:gd name="connsiteY61" fmla="*/ 191820 h 1680908"/>
                  <a:gd name="connsiteX62" fmla="*/ 1594936 w 2011794"/>
                  <a:gd name="connsiteY62" fmla="*/ 181885 h 1680908"/>
                  <a:gd name="connsiteX63" fmla="*/ 1499026 w 2011794"/>
                  <a:gd name="connsiteY63" fmla="*/ 176153 h 1680908"/>
                  <a:gd name="connsiteX64" fmla="*/ 1418401 w 2011794"/>
                  <a:gd name="connsiteY64" fmla="*/ 159340 h 1680908"/>
                  <a:gd name="connsiteX65" fmla="*/ 1364141 w 2011794"/>
                  <a:gd name="connsiteY65" fmla="*/ 139853 h 1680908"/>
                  <a:gd name="connsiteX66" fmla="*/ 1348474 w 2011794"/>
                  <a:gd name="connsiteY66" fmla="*/ 151698 h 1680908"/>
                  <a:gd name="connsiteX67" fmla="*/ 1348474 w 2011794"/>
                  <a:gd name="connsiteY67" fmla="*/ 215511 h 1680908"/>
                  <a:gd name="connsiteX68" fmla="*/ 1336247 w 2011794"/>
                  <a:gd name="connsiteY68" fmla="*/ 227738 h 1680908"/>
                  <a:gd name="connsiteX69" fmla="*/ 1303385 w 2011794"/>
                  <a:gd name="connsiteY69" fmla="*/ 231177 h 1680908"/>
                  <a:gd name="connsiteX70" fmla="*/ 1300710 w 2011794"/>
                  <a:gd name="connsiteY70" fmla="*/ 265567 h 1680908"/>
                  <a:gd name="connsiteX71" fmla="*/ 1300710 w 2011794"/>
                  <a:gd name="connsiteY71" fmla="*/ 310274 h 1680908"/>
                  <a:gd name="connsiteX72" fmla="*/ 1320198 w 2011794"/>
                  <a:gd name="connsiteY72" fmla="*/ 330144 h 1680908"/>
                  <a:gd name="connsiteX73" fmla="*/ 1426425 w 2011794"/>
                  <a:gd name="connsiteY73" fmla="*/ 365298 h 1680908"/>
                  <a:gd name="connsiteX74" fmla="*/ 1493677 w 2011794"/>
                  <a:gd name="connsiteY74" fmla="*/ 497891 h 1680908"/>
                  <a:gd name="connsiteX75" fmla="*/ 1493677 w 2011794"/>
                  <a:gd name="connsiteY75" fmla="*/ 610614 h 1680908"/>
                  <a:gd name="connsiteX76" fmla="*/ 1513164 w 2011794"/>
                  <a:gd name="connsiteY76" fmla="*/ 629337 h 1680908"/>
                  <a:gd name="connsiteX77" fmla="*/ 1600668 w 2011794"/>
                  <a:gd name="connsiteY77" fmla="*/ 628955 h 1680908"/>
                  <a:gd name="connsiteX78" fmla="*/ 1615570 w 2011794"/>
                  <a:gd name="connsiteY78" fmla="*/ 643093 h 1680908"/>
                  <a:gd name="connsiteX79" fmla="*/ 1615570 w 2011794"/>
                  <a:gd name="connsiteY79" fmla="*/ 730597 h 1680908"/>
                  <a:gd name="connsiteX80" fmla="*/ 1601050 w 2011794"/>
                  <a:gd name="connsiteY80" fmla="*/ 745499 h 1680908"/>
                  <a:gd name="connsiteX81" fmla="*/ 1513546 w 2011794"/>
                  <a:gd name="connsiteY81" fmla="*/ 745499 h 1680908"/>
                  <a:gd name="connsiteX82" fmla="*/ 1494059 w 2011794"/>
                  <a:gd name="connsiteY82" fmla="*/ 765751 h 1680908"/>
                  <a:gd name="connsiteX83" fmla="*/ 1494059 w 2011794"/>
                  <a:gd name="connsiteY83" fmla="*/ 807401 h 1680908"/>
                  <a:gd name="connsiteX84" fmla="*/ 1553668 w 2011794"/>
                  <a:gd name="connsiteY84" fmla="*/ 867011 h 1680908"/>
                  <a:gd name="connsiteX85" fmla="*/ 1770325 w 2011794"/>
                  <a:gd name="connsiteY85" fmla="*/ 867011 h 1680908"/>
                  <a:gd name="connsiteX86" fmla="*/ 2010937 w 2011794"/>
                  <a:gd name="connsiteY86" fmla="*/ 875133 h 1680908"/>
                  <a:gd name="connsiteX0" fmla="*/ 2010937 w 2012268"/>
                  <a:gd name="connsiteY0" fmla="*/ 875133 h 1680908"/>
                  <a:gd name="connsiteX1" fmla="*/ 2001195 w 2012268"/>
                  <a:gd name="connsiteY1" fmla="*/ 1393555 h 1680908"/>
                  <a:gd name="connsiteX2" fmla="*/ 1780642 w 2012268"/>
                  <a:gd name="connsiteY2" fmla="*/ 1369105 h 1680908"/>
                  <a:gd name="connsiteX3" fmla="*/ 1462725 w 2012268"/>
                  <a:gd name="connsiteY3" fmla="*/ 1429479 h 1680908"/>
                  <a:gd name="connsiteX4" fmla="*/ 1269377 w 2012268"/>
                  <a:gd name="connsiteY4" fmla="*/ 1470365 h 1680908"/>
                  <a:gd name="connsiteX5" fmla="*/ 995403 w 2012268"/>
                  <a:gd name="connsiteY5" fmla="*/ 1442470 h 1680908"/>
                  <a:gd name="connsiteX6" fmla="*/ 859372 w 2012268"/>
                  <a:gd name="connsiteY6" fmla="*/ 1395471 h 1680908"/>
                  <a:gd name="connsiteX7" fmla="*/ 701560 w 2012268"/>
                  <a:gd name="connsiteY7" fmla="*/ 1371780 h 1680908"/>
                  <a:gd name="connsiteX8" fmla="*/ 615967 w 2012268"/>
                  <a:gd name="connsiteY8" fmla="*/ 1372544 h 1680908"/>
                  <a:gd name="connsiteX9" fmla="*/ 483756 w 2012268"/>
                  <a:gd name="connsiteY9" fmla="*/ 1462722 h 1680908"/>
                  <a:gd name="connsiteX10" fmla="*/ 436757 w 2012268"/>
                  <a:gd name="connsiteY10" fmla="*/ 1606014 h 1680908"/>
                  <a:gd name="connsiteX11" fmla="*/ 434846 w 2012268"/>
                  <a:gd name="connsiteY11" fmla="*/ 1666770 h 1680908"/>
                  <a:gd name="connsiteX12" fmla="*/ 421090 w 2012268"/>
                  <a:gd name="connsiteY12" fmla="*/ 1680908 h 1680908"/>
                  <a:gd name="connsiteX13" fmla="*/ 14524 w 2012268"/>
                  <a:gd name="connsiteY13" fmla="*/ 1680908 h 1680908"/>
                  <a:gd name="connsiteX14" fmla="*/ 386 w 2012268"/>
                  <a:gd name="connsiteY14" fmla="*/ 1666006 h 1680908"/>
                  <a:gd name="connsiteX15" fmla="*/ 1150 w 2012268"/>
                  <a:gd name="connsiteY15" fmla="*/ 1336626 h 1680908"/>
                  <a:gd name="connsiteX16" fmla="*/ 66873 w 2012268"/>
                  <a:gd name="connsiteY16" fmla="*/ 1145570 h 1680908"/>
                  <a:gd name="connsiteX17" fmla="*/ 322123 w 2012268"/>
                  <a:gd name="connsiteY17" fmla="*/ 930441 h 1680908"/>
                  <a:gd name="connsiteX18" fmla="*/ 589219 w 2012268"/>
                  <a:gd name="connsiteY18" fmla="*/ 867393 h 1680908"/>
                  <a:gd name="connsiteX19" fmla="*/ 889176 w 2012268"/>
                  <a:gd name="connsiteY19" fmla="*/ 867775 h 1680908"/>
                  <a:gd name="connsiteX20" fmla="*/ 952989 w 2012268"/>
                  <a:gd name="connsiteY20" fmla="*/ 804344 h 1680908"/>
                  <a:gd name="connsiteX21" fmla="*/ 953371 w 2012268"/>
                  <a:gd name="connsiteY21" fmla="*/ 765751 h 1680908"/>
                  <a:gd name="connsiteX22" fmla="*/ 934266 w 2012268"/>
                  <a:gd name="connsiteY22" fmla="*/ 745881 h 1680908"/>
                  <a:gd name="connsiteX23" fmla="*/ 846762 w 2012268"/>
                  <a:gd name="connsiteY23" fmla="*/ 746264 h 1680908"/>
                  <a:gd name="connsiteX24" fmla="*/ 829185 w 2012268"/>
                  <a:gd name="connsiteY24" fmla="*/ 729833 h 1680908"/>
                  <a:gd name="connsiteX25" fmla="*/ 829185 w 2012268"/>
                  <a:gd name="connsiteY25" fmla="*/ 645386 h 1680908"/>
                  <a:gd name="connsiteX26" fmla="*/ 844469 w 2012268"/>
                  <a:gd name="connsiteY26" fmla="*/ 629720 h 1680908"/>
                  <a:gd name="connsiteX27" fmla="*/ 938087 w 2012268"/>
                  <a:gd name="connsiteY27" fmla="*/ 630102 h 1680908"/>
                  <a:gd name="connsiteX28" fmla="*/ 953371 w 2012268"/>
                  <a:gd name="connsiteY28" fmla="*/ 614435 h 1680908"/>
                  <a:gd name="connsiteX29" fmla="*/ 953371 w 2012268"/>
                  <a:gd name="connsiteY29" fmla="*/ 497127 h 1680908"/>
                  <a:gd name="connsiteX30" fmla="*/ 1117679 w 2012268"/>
                  <a:gd name="connsiteY30" fmla="*/ 330526 h 1680908"/>
                  <a:gd name="connsiteX31" fmla="*/ 1131053 w 2012268"/>
                  <a:gd name="connsiteY31" fmla="*/ 330526 h 1680908"/>
                  <a:gd name="connsiteX32" fmla="*/ 1144809 w 2012268"/>
                  <a:gd name="connsiteY32" fmla="*/ 316388 h 1680908"/>
                  <a:gd name="connsiteX33" fmla="*/ 1144809 w 2012268"/>
                  <a:gd name="connsiteY33" fmla="*/ 242259 h 1680908"/>
                  <a:gd name="connsiteX34" fmla="*/ 1129525 w 2012268"/>
                  <a:gd name="connsiteY34" fmla="*/ 228120 h 1680908"/>
                  <a:gd name="connsiteX35" fmla="*/ 1099338 w 2012268"/>
                  <a:gd name="connsiteY35" fmla="*/ 196787 h 1680908"/>
                  <a:gd name="connsiteX36" fmla="*/ 1099338 w 2012268"/>
                  <a:gd name="connsiteY36" fmla="*/ 152080 h 1680908"/>
                  <a:gd name="connsiteX37" fmla="*/ 1082143 w 2012268"/>
                  <a:gd name="connsiteY37" fmla="*/ 140617 h 1680908"/>
                  <a:gd name="connsiteX38" fmla="*/ 1029029 w 2012268"/>
                  <a:gd name="connsiteY38" fmla="*/ 159340 h 1680908"/>
                  <a:gd name="connsiteX39" fmla="*/ 924713 w 2012268"/>
                  <a:gd name="connsiteY39" fmla="*/ 178064 h 1680908"/>
                  <a:gd name="connsiteX40" fmla="*/ 721047 w 2012268"/>
                  <a:gd name="connsiteY40" fmla="*/ 191820 h 1680908"/>
                  <a:gd name="connsiteX41" fmla="*/ 700414 w 2012268"/>
                  <a:gd name="connsiteY41" fmla="*/ 192202 h 1680908"/>
                  <a:gd name="connsiteX42" fmla="*/ 661820 w 2012268"/>
                  <a:gd name="connsiteY42" fmla="*/ 162015 h 1680908"/>
                  <a:gd name="connsiteX43" fmla="*/ 661056 w 2012268"/>
                  <a:gd name="connsiteY43" fmla="*/ 66487 h 1680908"/>
                  <a:gd name="connsiteX44" fmla="*/ 704235 w 2012268"/>
                  <a:gd name="connsiteY44" fmla="*/ 34008 h 1680908"/>
                  <a:gd name="connsiteX45" fmla="*/ 789828 w 2012268"/>
                  <a:gd name="connsiteY45" fmla="*/ 39357 h 1680908"/>
                  <a:gd name="connsiteX46" fmla="*/ 892998 w 2012268"/>
                  <a:gd name="connsiteY46" fmla="*/ 47000 h 1680908"/>
                  <a:gd name="connsiteX47" fmla="*/ 1072972 w 2012268"/>
                  <a:gd name="connsiteY47" fmla="*/ 83300 h 1680908"/>
                  <a:gd name="connsiteX48" fmla="*/ 1098573 w 2012268"/>
                  <a:gd name="connsiteY48" fmla="*/ 65723 h 1680908"/>
                  <a:gd name="connsiteX49" fmla="*/ 1098573 w 2012268"/>
                  <a:gd name="connsiteY49" fmla="*/ 12228 h 1680908"/>
                  <a:gd name="connsiteX50" fmla="*/ 1110801 w 2012268"/>
                  <a:gd name="connsiteY50" fmla="*/ 0 h 1680908"/>
                  <a:gd name="connsiteX51" fmla="*/ 1336247 w 2012268"/>
                  <a:gd name="connsiteY51" fmla="*/ 0 h 1680908"/>
                  <a:gd name="connsiteX52" fmla="*/ 1348092 w 2012268"/>
                  <a:gd name="connsiteY52" fmla="*/ 12610 h 1680908"/>
                  <a:gd name="connsiteX53" fmla="*/ 1348092 w 2012268"/>
                  <a:gd name="connsiteY53" fmla="*/ 79479 h 1680908"/>
                  <a:gd name="connsiteX54" fmla="*/ 1360320 w 2012268"/>
                  <a:gd name="connsiteY54" fmla="*/ 88268 h 1680908"/>
                  <a:gd name="connsiteX55" fmla="*/ 1442856 w 2012268"/>
                  <a:gd name="connsiteY55" fmla="*/ 59227 h 1680908"/>
                  <a:gd name="connsiteX56" fmla="*/ 1490620 w 2012268"/>
                  <a:gd name="connsiteY56" fmla="*/ 51203 h 1680908"/>
                  <a:gd name="connsiteX57" fmla="*/ 1656074 w 2012268"/>
                  <a:gd name="connsiteY57" fmla="*/ 39740 h 1680908"/>
                  <a:gd name="connsiteX58" fmla="*/ 1743195 w 2012268"/>
                  <a:gd name="connsiteY58" fmla="*/ 34390 h 1680908"/>
                  <a:gd name="connsiteX59" fmla="*/ 1785992 w 2012268"/>
                  <a:gd name="connsiteY59" fmla="*/ 67252 h 1680908"/>
                  <a:gd name="connsiteX60" fmla="*/ 1786374 w 2012268"/>
                  <a:gd name="connsiteY60" fmla="*/ 157048 h 1680908"/>
                  <a:gd name="connsiteX61" fmla="*/ 1742431 w 2012268"/>
                  <a:gd name="connsiteY61" fmla="*/ 191820 h 1680908"/>
                  <a:gd name="connsiteX62" fmla="*/ 1594936 w 2012268"/>
                  <a:gd name="connsiteY62" fmla="*/ 181885 h 1680908"/>
                  <a:gd name="connsiteX63" fmla="*/ 1499026 w 2012268"/>
                  <a:gd name="connsiteY63" fmla="*/ 176153 h 1680908"/>
                  <a:gd name="connsiteX64" fmla="*/ 1418401 w 2012268"/>
                  <a:gd name="connsiteY64" fmla="*/ 159340 h 1680908"/>
                  <a:gd name="connsiteX65" fmla="*/ 1364141 w 2012268"/>
                  <a:gd name="connsiteY65" fmla="*/ 139853 h 1680908"/>
                  <a:gd name="connsiteX66" fmla="*/ 1348474 w 2012268"/>
                  <a:gd name="connsiteY66" fmla="*/ 151698 h 1680908"/>
                  <a:gd name="connsiteX67" fmla="*/ 1348474 w 2012268"/>
                  <a:gd name="connsiteY67" fmla="*/ 215511 h 1680908"/>
                  <a:gd name="connsiteX68" fmla="*/ 1336247 w 2012268"/>
                  <a:gd name="connsiteY68" fmla="*/ 227738 h 1680908"/>
                  <a:gd name="connsiteX69" fmla="*/ 1303385 w 2012268"/>
                  <a:gd name="connsiteY69" fmla="*/ 231177 h 1680908"/>
                  <a:gd name="connsiteX70" fmla="*/ 1300710 w 2012268"/>
                  <a:gd name="connsiteY70" fmla="*/ 265567 h 1680908"/>
                  <a:gd name="connsiteX71" fmla="*/ 1300710 w 2012268"/>
                  <a:gd name="connsiteY71" fmla="*/ 310274 h 1680908"/>
                  <a:gd name="connsiteX72" fmla="*/ 1320198 w 2012268"/>
                  <a:gd name="connsiteY72" fmla="*/ 330144 h 1680908"/>
                  <a:gd name="connsiteX73" fmla="*/ 1426425 w 2012268"/>
                  <a:gd name="connsiteY73" fmla="*/ 365298 h 1680908"/>
                  <a:gd name="connsiteX74" fmla="*/ 1493677 w 2012268"/>
                  <a:gd name="connsiteY74" fmla="*/ 497891 h 1680908"/>
                  <a:gd name="connsiteX75" fmla="*/ 1493677 w 2012268"/>
                  <a:gd name="connsiteY75" fmla="*/ 610614 h 1680908"/>
                  <a:gd name="connsiteX76" fmla="*/ 1513164 w 2012268"/>
                  <a:gd name="connsiteY76" fmla="*/ 629337 h 1680908"/>
                  <a:gd name="connsiteX77" fmla="*/ 1600668 w 2012268"/>
                  <a:gd name="connsiteY77" fmla="*/ 628955 h 1680908"/>
                  <a:gd name="connsiteX78" fmla="*/ 1615570 w 2012268"/>
                  <a:gd name="connsiteY78" fmla="*/ 643093 h 1680908"/>
                  <a:gd name="connsiteX79" fmla="*/ 1615570 w 2012268"/>
                  <a:gd name="connsiteY79" fmla="*/ 730597 h 1680908"/>
                  <a:gd name="connsiteX80" fmla="*/ 1601050 w 2012268"/>
                  <a:gd name="connsiteY80" fmla="*/ 745499 h 1680908"/>
                  <a:gd name="connsiteX81" fmla="*/ 1513546 w 2012268"/>
                  <a:gd name="connsiteY81" fmla="*/ 745499 h 1680908"/>
                  <a:gd name="connsiteX82" fmla="*/ 1494059 w 2012268"/>
                  <a:gd name="connsiteY82" fmla="*/ 765751 h 1680908"/>
                  <a:gd name="connsiteX83" fmla="*/ 1494059 w 2012268"/>
                  <a:gd name="connsiteY83" fmla="*/ 807401 h 1680908"/>
                  <a:gd name="connsiteX84" fmla="*/ 1553668 w 2012268"/>
                  <a:gd name="connsiteY84" fmla="*/ 867011 h 1680908"/>
                  <a:gd name="connsiteX85" fmla="*/ 1770325 w 2012268"/>
                  <a:gd name="connsiteY85" fmla="*/ 867011 h 1680908"/>
                  <a:gd name="connsiteX86" fmla="*/ 2010937 w 2012268"/>
                  <a:gd name="connsiteY86" fmla="*/ 875133 h 1680908"/>
                  <a:gd name="connsiteX0" fmla="*/ 2010937 w 2012268"/>
                  <a:gd name="connsiteY0" fmla="*/ 875133 h 1680908"/>
                  <a:gd name="connsiteX1" fmla="*/ 2001195 w 2012268"/>
                  <a:gd name="connsiteY1" fmla="*/ 1393555 h 1680908"/>
                  <a:gd name="connsiteX2" fmla="*/ 1780642 w 2012268"/>
                  <a:gd name="connsiteY2" fmla="*/ 1369105 h 1680908"/>
                  <a:gd name="connsiteX3" fmla="*/ 1462725 w 2012268"/>
                  <a:gd name="connsiteY3" fmla="*/ 1429479 h 1680908"/>
                  <a:gd name="connsiteX4" fmla="*/ 1269377 w 2012268"/>
                  <a:gd name="connsiteY4" fmla="*/ 1470365 h 1680908"/>
                  <a:gd name="connsiteX5" fmla="*/ 995403 w 2012268"/>
                  <a:gd name="connsiteY5" fmla="*/ 1442470 h 1680908"/>
                  <a:gd name="connsiteX6" fmla="*/ 859372 w 2012268"/>
                  <a:gd name="connsiteY6" fmla="*/ 1395471 h 1680908"/>
                  <a:gd name="connsiteX7" fmla="*/ 701560 w 2012268"/>
                  <a:gd name="connsiteY7" fmla="*/ 1371780 h 1680908"/>
                  <a:gd name="connsiteX8" fmla="*/ 615967 w 2012268"/>
                  <a:gd name="connsiteY8" fmla="*/ 1372544 h 1680908"/>
                  <a:gd name="connsiteX9" fmla="*/ 483756 w 2012268"/>
                  <a:gd name="connsiteY9" fmla="*/ 1462722 h 1680908"/>
                  <a:gd name="connsiteX10" fmla="*/ 436757 w 2012268"/>
                  <a:gd name="connsiteY10" fmla="*/ 1606014 h 1680908"/>
                  <a:gd name="connsiteX11" fmla="*/ 434846 w 2012268"/>
                  <a:gd name="connsiteY11" fmla="*/ 1666770 h 1680908"/>
                  <a:gd name="connsiteX12" fmla="*/ 421090 w 2012268"/>
                  <a:gd name="connsiteY12" fmla="*/ 1680908 h 1680908"/>
                  <a:gd name="connsiteX13" fmla="*/ 14524 w 2012268"/>
                  <a:gd name="connsiteY13" fmla="*/ 1680908 h 1680908"/>
                  <a:gd name="connsiteX14" fmla="*/ 386 w 2012268"/>
                  <a:gd name="connsiteY14" fmla="*/ 1666006 h 1680908"/>
                  <a:gd name="connsiteX15" fmla="*/ 1150 w 2012268"/>
                  <a:gd name="connsiteY15" fmla="*/ 1336626 h 1680908"/>
                  <a:gd name="connsiteX16" fmla="*/ 66873 w 2012268"/>
                  <a:gd name="connsiteY16" fmla="*/ 1145570 h 1680908"/>
                  <a:gd name="connsiteX17" fmla="*/ 322123 w 2012268"/>
                  <a:gd name="connsiteY17" fmla="*/ 930441 h 1680908"/>
                  <a:gd name="connsiteX18" fmla="*/ 589219 w 2012268"/>
                  <a:gd name="connsiteY18" fmla="*/ 867393 h 1680908"/>
                  <a:gd name="connsiteX19" fmla="*/ 889176 w 2012268"/>
                  <a:gd name="connsiteY19" fmla="*/ 867775 h 1680908"/>
                  <a:gd name="connsiteX20" fmla="*/ 952989 w 2012268"/>
                  <a:gd name="connsiteY20" fmla="*/ 804344 h 1680908"/>
                  <a:gd name="connsiteX21" fmla="*/ 953371 w 2012268"/>
                  <a:gd name="connsiteY21" fmla="*/ 765751 h 1680908"/>
                  <a:gd name="connsiteX22" fmla="*/ 934266 w 2012268"/>
                  <a:gd name="connsiteY22" fmla="*/ 745881 h 1680908"/>
                  <a:gd name="connsiteX23" fmla="*/ 846762 w 2012268"/>
                  <a:gd name="connsiteY23" fmla="*/ 746264 h 1680908"/>
                  <a:gd name="connsiteX24" fmla="*/ 829185 w 2012268"/>
                  <a:gd name="connsiteY24" fmla="*/ 729833 h 1680908"/>
                  <a:gd name="connsiteX25" fmla="*/ 829185 w 2012268"/>
                  <a:gd name="connsiteY25" fmla="*/ 645386 h 1680908"/>
                  <a:gd name="connsiteX26" fmla="*/ 844469 w 2012268"/>
                  <a:gd name="connsiteY26" fmla="*/ 629720 h 1680908"/>
                  <a:gd name="connsiteX27" fmla="*/ 938087 w 2012268"/>
                  <a:gd name="connsiteY27" fmla="*/ 630102 h 1680908"/>
                  <a:gd name="connsiteX28" fmla="*/ 953371 w 2012268"/>
                  <a:gd name="connsiteY28" fmla="*/ 614435 h 1680908"/>
                  <a:gd name="connsiteX29" fmla="*/ 953371 w 2012268"/>
                  <a:gd name="connsiteY29" fmla="*/ 497127 h 1680908"/>
                  <a:gd name="connsiteX30" fmla="*/ 1117679 w 2012268"/>
                  <a:gd name="connsiteY30" fmla="*/ 330526 h 1680908"/>
                  <a:gd name="connsiteX31" fmla="*/ 1131053 w 2012268"/>
                  <a:gd name="connsiteY31" fmla="*/ 330526 h 1680908"/>
                  <a:gd name="connsiteX32" fmla="*/ 1144809 w 2012268"/>
                  <a:gd name="connsiteY32" fmla="*/ 316388 h 1680908"/>
                  <a:gd name="connsiteX33" fmla="*/ 1144809 w 2012268"/>
                  <a:gd name="connsiteY33" fmla="*/ 242259 h 1680908"/>
                  <a:gd name="connsiteX34" fmla="*/ 1129525 w 2012268"/>
                  <a:gd name="connsiteY34" fmla="*/ 228120 h 1680908"/>
                  <a:gd name="connsiteX35" fmla="*/ 1099338 w 2012268"/>
                  <a:gd name="connsiteY35" fmla="*/ 196787 h 1680908"/>
                  <a:gd name="connsiteX36" fmla="*/ 1099338 w 2012268"/>
                  <a:gd name="connsiteY36" fmla="*/ 152080 h 1680908"/>
                  <a:gd name="connsiteX37" fmla="*/ 1082143 w 2012268"/>
                  <a:gd name="connsiteY37" fmla="*/ 140617 h 1680908"/>
                  <a:gd name="connsiteX38" fmla="*/ 1029029 w 2012268"/>
                  <a:gd name="connsiteY38" fmla="*/ 159340 h 1680908"/>
                  <a:gd name="connsiteX39" fmla="*/ 924713 w 2012268"/>
                  <a:gd name="connsiteY39" fmla="*/ 178064 h 1680908"/>
                  <a:gd name="connsiteX40" fmla="*/ 721047 w 2012268"/>
                  <a:gd name="connsiteY40" fmla="*/ 191820 h 1680908"/>
                  <a:gd name="connsiteX41" fmla="*/ 700414 w 2012268"/>
                  <a:gd name="connsiteY41" fmla="*/ 192202 h 1680908"/>
                  <a:gd name="connsiteX42" fmla="*/ 661820 w 2012268"/>
                  <a:gd name="connsiteY42" fmla="*/ 162015 h 1680908"/>
                  <a:gd name="connsiteX43" fmla="*/ 661056 w 2012268"/>
                  <a:gd name="connsiteY43" fmla="*/ 66487 h 1680908"/>
                  <a:gd name="connsiteX44" fmla="*/ 704235 w 2012268"/>
                  <a:gd name="connsiteY44" fmla="*/ 34008 h 1680908"/>
                  <a:gd name="connsiteX45" fmla="*/ 789828 w 2012268"/>
                  <a:gd name="connsiteY45" fmla="*/ 39357 h 1680908"/>
                  <a:gd name="connsiteX46" fmla="*/ 892998 w 2012268"/>
                  <a:gd name="connsiteY46" fmla="*/ 47000 h 1680908"/>
                  <a:gd name="connsiteX47" fmla="*/ 1072972 w 2012268"/>
                  <a:gd name="connsiteY47" fmla="*/ 83300 h 1680908"/>
                  <a:gd name="connsiteX48" fmla="*/ 1098573 w 2012268"/>
                  <a:gd name="connsiteY48" fmla="*/ 65723 h 1680908"/>
                  <a:gd name="connsiteX49" fmla="*/ 1098573 w 2012268"/>
                  <a:gd name="connsiteY49" fmla="*/ 12228 h 1680908"/>
                  <a:gd name="connsiteX50" fmla="*/ 1110801 w 2012268"/>
                  <a:gd name="connsiteY50" fmla="*/ 0 h 1680908"/>
                  <a:gd name="connsiteX51" fmla="*/ 1336247 w 2012268"/>
                  <a:gd name="connsiteY51" fmla="*/ 0 h 1680908"/>
                  <a:gd name="connsiteX52" fmla="*/ 1348092 w 2012268"/>
                  <a:gd name="connsiteY52" fmla="*/ 12610 h 1680908"/>
                  <a:gd name="connsiteX53" fmla="*/ 1348092 w 2012268"/>
                  <a:gd name="connsiteY53" fmla="*/ 79479 h 1680908"/>
                  <a:gd name="connsiteX54" fmla="*/ 1360320 w 2012268"/>
                  <a:gd name="connsiteY54" fmla="*/ 88268 h 1680908"/>
                  <a:gd name="connsiteX55" fmla="*/ 1442856 w 2012268"/>
                  <a:gd name="connsiteY55" fmla="*/ 59227 h 1680908"/>
                  <a:gd name="connsiteX56" fmla="*/ 1490620 w 2012268"/>
                  <a:gd name="connsiteY56" fmla="*/ 51203 h 1680908"/>
                  <a:gd name="connsiteX57" fmla="*/ 1656074 w 2012268"/>
                  <a:gd name="connsiteY57" fmla="*/ 39740 h 1680908"/>
                  <a:gd name="connsiteX58" fmla="*/ 1743195 w 2012268"/>
                  <a:gd name="connsiteY58" fmla="*/ 34390 h 1680908"/>
                  <a:gd name="connsiteX59" fmla="*/ 1785992 w 2012268"/>
                  <a:gd name="connsiteY59" fmla="*/ 67252 h 1680908"/>
                  <a:gd name="connsiteX60" fmla="*/ 1786374 w 2012268"/>
                  <a:gd name="connsiteY60" fmla="*/ 157048 h 1680908"/>
                  <a:gd name="connsiteX61" fmla="*/ 1742431 w 2012268"/>
                  <a:gd name="connsiteY61" fmla="*/ 191820 h 1680908"/>
                  <a:gd name="connsiteX62" fmla="*/ 1594936 w 2012268"/>
                  <a:gd name="connsiteY62" fmla="*/ 181885 h 1680908"/>
                  <a:gd name="connsiteX63" fmla="*/ 1499026 w 2012268"/>
                  <a:gd name="connsiteY63" fmla="*/ 176153 h 1680908"/>
                  <a:gd name="connsiteX64" fmla="*/ 1418401 w 2012268"/>
                  <a:gd name="connsiteY64" fmla="*/ 159340 h 1680908"/>
                  <a:gd name="connsiteX65" fmla="*/ 1364141 w 2012268"/>
                  <a:gd name="connsiteY65" fmla="*/ 139853 h 1680908"/>
                  <a:gd name="connsiteX66" fmla="*/ 1348474 w 2012268"/>
                  <a:gd name="connsiteY66" fmla="*/ 151698 h 1680908"/>
                  <a:gd name="connsiteX67" fmla="*/ 1348474 w 2012268"/>
                  <a:gd name="connsiteY67" fmla="*/ 215511 h 1680908"/>
                  <a:gd name="connsiteX68" fmla="*/ 1336247 w 2012268"/>
                  <a:gd name="connsiteY68" fmla="*/ 227738 h 1680908"/>
                  <a:gd name="connsiteX69" fmla="*/ 1303385 w 2012268"/>
                  <a:gd name="connsiteY69" fmla="*/ 231177 h 1680908"/>
                  <a:gd name="connsiteX70" fmla="*/ 1300710 w 2012268"/>
                  <a:gd name="connsiteY70" fmla="*/ 265567 h 1680908"/>
                  <a:gd name="connsiteX71" fmla="*/ 1300710 w 2012268"/>
                  <a:gd name="connsiteY71" fmla="*/ 310274 h 1680908"/>
                  <a:gd name="connsiteX72" fmla="*/ 1320198 w 2012268"/>
                  <a:gd name="connsiteY72" fmla="*/ 330144 h 1680908"/>
                  <a:gd name="connsiteX73" fmla="*/ 1426425 w 2012268"/>
                  <a:gd name="connsiteY73" fmla="*/ 365298 h 1680908"/>
                  <a:gd name="connsiteX74" fmla="*/ 1493677 w 2012268"/>
                  <a:gd name="connsiteY74" fmla="*/ 497891 h 1680908"/>
                  <a:gd name="connsiteX75" fmla="*/ 1493677 w 2012268"/>
                  <a:gd name="connsiteY75" fmla="*/ 610614 h 1680908"/>
                  <a:gd name="connsiteX76" fmla="*/ 1513164 w 2012268"/>
                  <a:gd name="connsiteY76" fmla="*/ 629337 h 1680908"/>
                  <a:gd name="connsiteX77" fmla="*/ 1600668 w 2012268"/>
                  <a:gd name="connsiteY77" fmla="*/ 628955 h 1680908"/>
                  <a:gd name="connsiteX78" fmla="*/ 1615570 w 2012268"/>
                  <a:gd name="connsiteY78" fmla="*/ 643093 h 1680908"/>
                  <a:gd name="connsiteX79" fmla="*/ 1615570 w 2012268"/>
                  <a:gd name="connsiteY79" fmla="*/ 730597 h 1680908"/>
                  <a:gd name="connsiteX80" fmla="*/ 1601050 w 2012268"/>
                  <a:gd name="connsiteY80" fmla="*/ 745499 h 1680908"/>
                  <a:gd name="connsiteX81" fmla="*/ 1513546 w 2012268"/>
                  <a:gd name="connsiteY81" fmla="*/ 745499 h 1680908"/>
                  <a:gd name="connsiteX82" fmla="*/ 1494059 w 2012268"/>
                  <a:gd name="connsiteY82" fmla="*/ 765751 h 1680908"/>
                  <a:gd name="connsiteX83" fmla="*/ 1494059 w 2012268"/>
                  <a:gd name="connsiteY83" fmla="*/ 807401 h 1680908"/>
                  <a:gd name="connsiteX84" fmla="*/ 1553668 w 2012268"/>
                  <a:gd name="connsiteY84" fmla="*/ 867011 h 1680908"/>
                  <a:gd name="connsiteX85" fmla="*/ 1770325 w 2012268"/>
                  <a:gd name="connsiteY85" fmla="*/ 867011 h 1680908"/>
                  <a:gd name="connsiteX86" fmla="*/ 2010937 w 2012268"/>
                  <a:gd name="connsiteY86" fmla="*/ 875133 h 16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012268" h="1680908">
                    <a:moveTo>
                      <a:pt x="2010937" y="875133"/>
                    </a:moveTo>
                    <a:cubicBezTo>
                      <a:pt x="2014822" y="956141"/>
                      <a:pt x="2009797" y="1241942"/>
                      <a:pt x="2001195" y="1393555"/>
                    </a:cubicBezTo>
                    <a:cubicBezTo>
                      <a:pt x="1922314" y="1384760"/>
                      <a:pt x="1870387" y="1363118"/>
                      <a:pt x="1780642" y="1369105"/>
                    </a:cubicBezTo>
                    <a:cubicBezTo>
                      <a:pt x="1690897" y="1375092"/>
                      <a:pt x="1564749" y="1387446"/>
                      <a:pt x="1462725" y="1429479"/>
                    </a:cubicBezTo>
                    <a:cubicBezTo>
                      <a:pt x="1401206" y="1455080"/>
                      <a:pt x="1336247" y="1466161"/>
                      <a:pt x="1269377" y="1470365"/>
                    </a:cubicBezTo>
                    <a:cubicBezTo>
                      <a:pt x="1176142" y="1476096"/>
                      <a:pt x="1084817" y="1469982"/>
                      <a:pt x="995403" y="1442470"/>
                    </a:cubicBezTo>
                    <a:cubicBezTo>
                      <a:pt x="949550" y="1428332"/>
                      <a:pt x="905607" y="1408845"/>
                      <a:pt x="859372" y="1395471"/>
                    </a:cubicBezTo>
                    <a:cubicBezTo>
                      <a:pt x="807787" y="1380568"/>
                      <a:pt x="755055" y="1372926"/>
                      <a:pt x="701560" y="1371780"/>
                    </a:cubicBezTo>
                    <a:cubicBezTo>
                      <a:pt x="672902" y="1371398"/>
                      <a:pt x="644625" y="1367194"/>
                      <a:pt x="615967" y="1372544"/>
                    </a:cubicBezTo>
                    <a:cubicBezTo>
                      <a:pt x="558268" y="1382861"/>
                      <a:pt x="516236" y="1415723"/>
                      <a:pt x="483756" y="1462722"/>
                    </a:cubicBezTo>
                    <a:cubicBezTo>
                      <a:pt x="454334" y="1505901"/>
                      <a:pt x="439814" y="1553665"/>
                      <a:pt x="436757" y="1606014"/>
                    </a:cubicBezTo>
                    <a:cubicBezTo>
                      <a:pt x="435610" y="1626266"/>
                      <a:pt x="434846" y="1646518"/>
                      <a:pt x="434846" y="1666770"/>
                    </a:cubicBezTo>
                    <a:cubicBezTo>
                      <a:pt x="434846" y="1676705"/>
                      <a:pt x="431407" y="1680908"/>
                      <a:pt x="421090" y="1680908"/>
                    </a:cubicBezTo>
                    <a:lnTo>
                      <a:pt x="14524" y="1680908"/>
                    </a:lnTo>
                    <a:cubicBezTo>
                      <a:pt x="3060" y="1680908"/>
                      <a:pt x="386" y="1676705"/>
                      <a:pt x="386" y="1666006"/>
                    </a:cubicBezTo>
                    <a:cubicBezTo>
                      <a:pt x="768" y="1556340"/>
                      <a:pt x="-1143" y="1446292"/>
                      <a:pt x="1150" y="1336626"/>
                    </a:cubicBezTo>
                    <a:cubicBezTo>
                      <a:pt x="2678" y="1266699"/>
                      <a:pt x="28662" y="1203651"/>
                      <a:pt x="66873" y="1145570"/>
                    </a:cubicBezTo>
                    <a:cubicBezTo>
                      <a:pt x="130686" y="1048896"/>
                      <a:pt x="218571" y="980116"/>
                      <a:pt x="322123" y="930441"/>
                    </a:cubicBezTo>
                    <a:cubicBezTo>
                      <a:pt x="406570" y="889937"/>
                      <a:pt x="494838" y="865864"/>
                      <a:pt x="589219" y="867393"/>
                    </a:cubicBezTo>
                    <a:cubicBezTo>
                      <a:pt x="688950" y="868921"/>
                      <a:pt x="789063" y="867775"/>
                      <a:pt x="889176" y="867775"/>
                    </a:cubicBezTo>
                    <a:cubicBezTo>
                      <a:pt x="935794" y="867775"/>
                      <a:pt x="952989" y="850580"/>
                      <a:pt x="952989" y="804344"/>
                    </a:cubicBezTo>
                    <a:cubicBezTo>
                      <a:pt x="952989" y="791353"/>
                      <a:pt x="952225" y="778743"/>
                      <a:pt x="953371" y="765751"/>
                    </a:cubicBezTo>
                    <a:cubicBezTo>
                      <a:pt x="954517" y="751231"/>
                      <a:pt x="949932" y="745499"/>
                      <a:pt x="934266" y="745881"/>
                    </a:cubicBezTo>
                    <a:cubicBezTo>
                      <a:pt x="905225" y="747028"/>
                      <a:pt x="875803" y="745881"/>
                      <a:pt x="846762" y="746264"/>
                    </a:cubicBezTo>
                    <a:cubicBezTo>
                      <a:pt x="834152" y="746646"/>
                      <a:pt x="828803" y="743207"/>
                      <a:pt x="829185" y="729833"/>
                    </a:cubicBezTo>
                    <a:cubicBezTo>
                      <a:pt x="829949" y="701556"/>
                      <a:pt x="829949" y="673280"/>
                      <a:pt x="829185" y="645386"/>
                    </a:cubicBezTo>
                    <a:cubicBezTo>
                      <a:pt x="828803" y="633923"/>
                      <a:pt x="832242" y="629720"/>
                      <a:pt x="844469" y="629720"/>
                    </a:cubicBezTo>
                    <a:cubicBezTo>
                      <a:pt x="875803" y="630484"/>
                      <a:pt x="906754" y="629337"/>
                      <a:pt x="938087" y="630102"/>
                    </a:cubicBezTo>
                    <a:cubicBezTo>
                      <a:pt x="949932" y="630484"/>
                      <a:pt x="953371" y="625898"/>
                      <a:pt x="953371" y="614435"/>
                    </a:cubicBezTo>
                    <a:cubicBezTo>
                      <a:pt x="952989" y="575460"/>
                      <a:pt x="952989" y="536102"/>
                      <a:pt x="953371" y="497127"/>
                    </a:cubicBezTo>
                    <a:cubicBezTo>
                      <a:pt x="953753" y="408859"/>
                      <a:pt x="1029029" y="332055"/>
                      <a:pt x="1117679" y="330526"/>
                    </a:cubicBezTo>
                    <a:cubicBezTo>
                      <a:pt x="1122264" y="330526"/>
                      <a:pt x="1126468" y="330144"/>
                      <a:pt x="1131053" y="330526"/>
                    </a:cubicBezTo>
                    <a:cubicBezTo>
                      <a:pt x="1141370" y="331291"/>
                      <a:pt x="1144809" y="326323"/>
                      <a:pt x="1144809" y="316388"/>
                    </a:cubicBezTo>
                    <a:cubicBezTo>
                      <a:pt x="1144427" y="291551"/>
                      <a:pt x="1144427" y="267096"/>
                      <a:pt x="1144809" y="242259"/>
                    </a:cubicBezTo>
                    <a:cubicBezTo>
                      <a:pt x="1145191" y="230795"/>
                      <a:pt x="1139841" y="228120"/>
                      <a:pt x="1129525" y="228120"/>
                    </a:cubicBezTo>
                    <a:cubicBezTo>
                      <a:pt x="1099338" y="227738"/>
                      <a:pt x="1099338" y="227356"/>
                      <a:pt x="1099338" y="196787"/>
                    </a:cubicBezTo>
                    <a:lnTo>
                      <a:pt x="1099338" y="152080"/>
                    </a:lnTo>
                    <a:cubicBezTo>
                      <a:pt x="1099338" y="135650"/>
                      <a:pt x="1098191" y="134885"/>
                      <a:pt x="1082143" y="140617"/>
                    </a:cubicBezTo>
                    <a:cubicBezTo>
                      <a:pt x="1064183" y="146731"/>
                      <a:pt x="1045842" y="151316"/>
                      <a:pt x="1029029" y="159340"/>
                    </a:cubicBezTo>
                    <a:cubicBezTo>
                      <a:pt x="995786" y="175007"/>
                      <a:pt x="960249" y="175771"/>
                      <a:pt x="924713" y="178064"/>
                    </a:cubicBezTo>
                    <a:lnTo>
                      <a:pt x="721047" y="191820"/>
                    </a:lnTo>
                    <a:cubicBezTo>
                      <a:pt x="714169" y="192202"/>
                      <a:pt x="707292" y="192202"/>
                      <a:pt x="700414" y="192202"/>
                    </a:cubicBezTo>
                    <a:cubicBezTo>
                      <a:pt x="679779" y="191820"/>
                      <a:pt x="666406" y="182267"/>
                      <a:pt x="661820" y="162015"/>
                    </a:cubicBezTo>
                    <a:cubicBezTo>
                      <a:pt x="654178" y="130300"/>
                      <a:pt x="654178" y="98203"/>
                      <a:pt x="661056" y="66487"/>
                    </a:cubicBezTo>
                    <a:cubicBezTo>
                      <a:pt x="666023" y="44325"/>
                      <a:pt x="682072" y="32862"/>
                      <a:pt x="704235" y="34008"/>
                    </a:cubicBezTo>
                    <a:lnTo>
                      <a:pt x="789828" y="39357"/>
                    </a:lnTo>
                    <a:cubicBezTo>
                      <a:pt x="824218" y="41650"/>
                      <a:pt x="858608" y="46235"/>
                      <a:pt x="892998" y="47000"/>
                    </a:cubicBezTo>
                    <a:cubicBezTo>
                      <a:pt x="955282" y="48146"/>
                      <a:pt x="1015273" y="58463"/>
                      <a:pt x="1072972" y="83300"/>
                    </a:cubicBezTo>
                    <a:cubicBezTo>
                      <a:pt x="1098191" y="93999"/>
                      <a:pt x="1098573" y="92471"/>
                      <a:pt x="1098573" y="65723"/>
                    </a:cubicBezTo>
                    <a:cubicBezTo>
                      <a:pt x="1098573" y="47764"/>
                      <a:pt x="1098956" y="30187"/>
                      <a:pt x="1098573" y="12228"/>
                    </a:cubicBezTo>
                    <a:cubicBezTo>
                      <a:pt x="1098573" y="3439"/>
                      <a:pt x="1101630" y="0"/>
                      <a:pt x="1110801" y="0"/>
                    </a:cubicBezTo>
                    <a:lnTo>
                      <a:pt x="1336247" y="0"/>
                    </a:lnTo>
                    <a:cubicBezTo>
                      <a:pt x="1345417" y="0"/>
                      <a:pt x="1348092" y="3821"/>
                      <a:pt x="1348092" y="12610"/>
                    </a:cubicBezTo>
                    <a:cubicBezTo>
                      <a:pt x="1347710" y="34772"/>
                      <a:pt x="1348092" y="57317"/>
                      <a:pt x="1348092" y="79479"/>
                    </a:cubicBezTo>
                    <a:cubicBezTo>
                      <a:pt x="1348092" y="89032"/>
                      <a:pt x="1350767" y="91707"/>
                      <a:pt x="1360320" y="88268"/>
                    </a:cubicBezTo>
                    <a:lnTo>
                      <a:pt x="1442856" y="59227"/>
                    </a:lnTo>
                    <a:cubicBezTo>
                      <a:pt x="1458522" y="53878"/>
                      <a:pt x="1474571" y="51967"/>
                      <a:pt x="1490620" y="51203"/>
                    </a:cubicBezTo>
                    <a:lnTo>
                      <a:pt x="1656074" y="39740"/>
                    </a:lnTo>
                    <a:lnTo>
                      <a:pt x="1743195" y="34390"/>
                    </a:lnTo>
                    <a:cubicBezTo>
                      <a:pt x="1765740" y="33626"/>
                      <a:pt x="1781788" y="45471"/>
                      <a:pt x="1785992" y="67252"/>
                    </a:cubicBezTo>
                    <a:cubicBezTo>
                      <a:pt x="1792105" y="97056"/>
                      <a:pt x="1792105" y="127243"/>
                      <a:pt x="1786374" y="157048"/>
                    </a:cubicBezTo>
                    <a:cubicBezTo>
                      <a:pt x="1781406" y="181885"/>
                      <a:pt x="1767650" y="193348"/>
                      <a:pt x="1742431" y="191820"/>
                    </a:cubicBezTo>
                    <a:cubicBezTo>
                      <a:pt x="1693139" y="189145"/>
                      <a:pt x="1643846" y="184942"/>
                      <a:pt x="1594936" y="181885"/>
                    </a:cubicBezTo>
                    <a:cubicBezTo>
                      <a:pt x="1562839" y="179974"/>
                      <a:pt x="1530741" y="176918"/>
                      <a:pt x="1499026" y="176153"/>
                    </a:cubicBezTo>
                    <a:cubicBezTo>
                      <a:pt x="1470750" y="175389"/>
                      <a:pt x="1444384" y="168893"/>
                      <a:pt x="1418401" y="159340"/>
                    </a:cubicBezTo>
                    <a:lnTo>
                      <a:pt x="1364141" y="139853"/>
                    </a:lnTo>
                    <a:cubicBezTo>
                      <a:pt x="1349621" y="134885"/>
                      <a:pt x="1348474" y="135650"/>
                      <a:pt x="1348474" y="151698"/>
                    </a:cubicBezTo>
                    <a:cubicBezTo>
                      <a:pt x="1348474" y="173096"/>
                      <a:pt x="1348092" y="194113"/>
                      <a:pt x="1348474" y="215511"/>
                    </a:cubicBezTo>
                    <a:cubicBezTo>
                      <a:pt x="1348474" y="224681"/>
                      <a:pt x="1345035" y="227356"/>
                      <a:pt x="1336247" y="227738"/>
                    </a:cubicBezTo>
                    <a:cubicBezTo>
                      <a:pt x="1325165" y="228120"/>
                      <a:pt x="1311027" y="222389"/>
                      <a:pt x="1303385" y="231177"/>
                    </a:cubicBezTo>
                    <a:cubicBezTo>
                      <a:pt x="1295743" y="239966"/>
                      <a:pt x="1301092" y="254104"/>
                      <a:pt x="1300710" y="265567"/>
                    </a:cubicBezTo>
                    <a:cubicBezTo>
                      <a:pt x="1300328" y="280470"/>
                      <a:pt x="1300710" y="295372"/>
                      <a:pt x="1300710" y="310274"/>
                    </a:cubicBezTo>
                    <a:cubicBezTo>
                      <a:pt x="1300710" y="330144"/>
                      <a:pt x="1300710" y="330144"/>
                      <a:pt x="1320198" y="330144"/>
                    </a:cubicBezTo>
                    <a:cubicBezTo>
                      <a:pt x="1359555" y="330144"/>
                      <a:pt x="1395474" y="341225"/>
                      <a:pt x="1426425" y="365298"/>
                    </a:cubicBezTo>
                    <a:cubicBezTo>
                      <a:pt x="1469986" y="398542"/>
                      <a:pt x="1492530" y="443249"/>
                      <a:pt x="1493677" y="497891"/>
                    </a:cubicBezTo>
                    <a:cubicBezTo>
                      <a:pt x="1494441" y="535338"/>
                      <a:pt x="1494441" y="573167"/>
                      <a:pt x="1493677" y="610614"/>
                    </a:cubicBezTo>
                    <a:cubicBezTo>
                      <a:pt x="1493294" y="626281"/>
                      <a:pt x="1498644" y="630102"/>
                      <a:pt x="1513164" y="629337"/>
                    </a:cubicBezTo>
                    <a:cubicBezTo>
                      <a:pt x="1542205" y="628191"/>
                      <a:pt x="1571627" y="629337"/>
                      <a:pt x="1600668" y="628955"/>
                    </a:cubicBezTo>
                    <a:cubicBezTo>
                      <a:pt x="1611367" y="628573"/>
                      <a:pt x="1615570" y="631630"/>
                      <a:pt x="1615570" y="643093"/>
                    </a:cubicBezTo>
                    <a:cubicBezTo>
                      <a:pt x="1614806" y="672134"/>
                      <a:pt x="1615188" y="701556"/>
                      <a:pt x="1615570" y="730597"/>
                    </a:cubicBezTo>
                    <a:cubicBezTo>
                      <a:pt x="1615952" y="741296"/>
                      <a:pt x="1612131" y="745499"/>
                      <a:pt x="1601050" y="745499"/>
                    </a:cubicBezTo>
                    <a:cubicBezTo>
                      <a:pt x="1572009" y="745117"/>
                      <a:pt x="1542587" y="745117"/>
                      <a:pt x="1513546" y="745499"/>
                    </a:cubicBezTo>
                    <a:cubicBezTo>
                      <a:pt x="1494059" y="745499"/>
                      <a:pt x="1494059" y="745499"/>
                      <a:pt x="1494059" y="765751"/>
                    </a:cubicBezTo>
                    <a:lnTo>
                      <a:pt x="1494059" y="807401"/>
                    </a:lnTo>
                    <a:cubicBezTo>
                      <a:pt x="1494059" y="849051"/>
                      <a:pt x="1511636" y="867011"/>
                      <a:pt x="1553668" y="867011"/>
                    </a:cubicBezTo>
                    <a:lnTo>
                      <a:pt x="1770325" y="867011"/>
                    </a:lnTo>
                    <a:cubicBezTo>
                      <a:pt x="1793252" y="867011"/>
                      <a:pt x="2010937" y="851824"/>
                      <a:pt x="2010937" y="8751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77">
                <a:extLst>
                  <a:ext uri="{FF2B5EF4-FFF2-40B4-BE49-F238E27FC236}">
                    <a16:creationId xmlns:a16="http://schemas.microsoft.com/office/drawing/2014/main" xmlns="" id="{8EB21FCF-EC58-426E-887A-95535733C92F}"/>
                  </a:ext>
                </a:extLst>
              </p:cNvPr>
              <p:cNvSpPr/>
              <p:nvPr/>
            </p:nvSpPr>
            <p:spPr>
              <a:xfrm>
                <a:off x="8339847" y="3854984"/>
                <a:ext cx="689594" cy="689594"/>
              </a:xfrm>
              <a:custGeom>
                <a:avLst/>
                <a:gdLst>
                  <a:gd name="connsiteX0" fmla="*/ 928114 w 1777040"/>
                  <a:gd name="connsiteY0" fmla="*/ 948920 h 1777040"/>
                  <a:gd name="connsiteX1" fmla="*/ 1053905 w 1777040"/>
                  <a:gd name="connsiteY1" fmla="*/ 1066101 h 1777040"/>
                  <a:gd name="connsiteX2" fmla="*/ 986530 w 1777040"/>
                  <a:gd name="connsiteY2" fmla="*/ 1197557 h 1777040"/>
                  <a:gd name="connsiteX3" fmla="*/ 928114 w 1777040"/>
                  <a:gd name="connsiteY3" fmla="*/ 1219808 h 1777040"/>
                  <a:gd name="connsiteX4" fmla="*/ 846152 w 1777040"/>
                  <a:gd name="connsiteY4" fmla="*/ 557870 h 1777040"/>
                  <a:gd name="connsiteX5" fmla="*/ 846152 w 1777040"/>
                  <a:gd name="connsiteY5" fmla="*/ 814036 h 1777040"/>
                  <a:gd name="connsiteX6" fmla="*/ 722979 w 1777040"/>
                  <a:gd name="connsiteY6" fmla="*/ 710937 h 1777040"/>
                  <a:gd name="connsiteX7" fmla="*/ 790354 w 1777040"/>
                  <a:gd name="connsiteY7" fmla="*/ 579481 h 1777040"/>
                  <a:gd name="connsiteX8" fmla="*/ 846152 w 1777040"/>
                  <a:gd name="connsiteY8" fmla="*/ 557870 h 1777040"/>
                  <a:gd name="connsiteX9" fmla="*/ 846152 w 1777040"/>
                  <a:gd name="connsiteY9" fmla="*/ 396255 h 1777040"/>
                  <a:gd name="connsiteX10" fmla="*/ 846152 w 1777040"/>
                  <a:gd name="connsiteY10" fmla="*/ 443331 h 1777040"/>
                  <a:gd name="connsiteX11" fmla="*/ 710810 w 1777040"/>
                  <a:gd name="connsiteY11" fmla="*/ 488548 h 1777040"/>
                  <a:gd name="connsiteX12" fmla="*/ 588788 w 1777040"/>
                  <a:gd name="connsiteY12" fmla="*/ 724803 h 1777040"/>
                  <a:gd name="connsiteX13" fmla="*/ 846152 w 1777040"/>
                  <a:gd name="connsiteY13" fmla="*/ 926937 h 1777040"/>
                  <a:gd name="connsiteX14" fmla="*/ 846152 w 1777040"/>
                  <a:gd name="connsiteY14" fmla="*/ 1219100 h 1777040"/>
                  <a:gd name="connsiteX15" fmla="*/ 814851 w 1777040"/>
                  <a:gd name="connsiteY15" fmla="*/ 1209777 h 1777040"/>
                  <a:gd name="connsiteX16" fmla="*/ 721426 w 1777040"/>
                  <a:gd name="connsiteY16" fmla="*/ 1089766 h 1777040"/>
                  <a:gd name="connsiteX17" fmla="*/ 585984 w 1777040"/>
                  <a:gd name="connsiteY17" fmla="*/ 1093287 h 1777040"/>
                  <a:gd name="connsiteX18" fmla="*/ 755174 w 1777040"/>
                  <a:gd name="connsiteY18" fmla="*/ 1310620 h 1777040"/>
                  <a:gd name="connsiteX19" fmla="*/ 846152 w 1777040"/>
                  <a:gd name="connsiteY19" fmla="*/ 1333664 h 1777040"/>
                  <a:gd name="connsiteX20" fmla="*/ 846152 w 1777040"/>
                  <a:gd name="connsiteY20" fmla="*/ 1380783 h 1777040"/>
                  <a:gd name="connsiteX21" fmla="*/ 928114 w 1777040"/>
                  <a:gd name="connsiteY21" fmla="*/ 1380783 h 1777040"/>
                  <a:gd name="connsiteX22" fmla="*/ 928114 w 1777040"/>
                  <a:gd name="connsiteY22" fmla="*/ 1333967 h 1777040"/>
                  <a:gd name="connsiteX23" fmla="*/ 1066075 w 1777040"/>
                  <a:gd name="connsiteY23" fmla="*/ 1288490 h 1777040"/>
                  <a:gd name="connsiteX24" fmla="*/ 1188088 w 1777040"/>
                  <a:gd name="connsiteY24" fmla="*/ 1050431 h 1777040"/>
                  <a:gd name="connsiteX25" fmla="*/ 928114 w 1777040"/>
                  <a:gd name="connsiteY25" fmla="*/ 830839 h 1777040"/>
                  <a:gd name="connsiteX26" fmla="*/ 928114 w 1777040"/>
                  <a:gd name="connsiteY26" fmla="*/ 557383 h 1777040"/>
                  <a:gd name="connsiteX27" fmla="*/ 962033 w 1777040"/>
                  <a:gd name="connsiteY27" fmla="*/ 567261 h 1777040"/>
                  <a:gd name="connsiteX28" fmla="*/ 1055458 w 1777040"/>
                  <a:gd name="connsiteY28" fmla="*/ 687272 h 1777040"/>
                  <a:gd name="connsiteX29" fmla="*/ 1190900 w 1777040"/>
                  <a:gd name="connsiteY29" fmla="*/ 683751 h 1777040"/>
                  <a:gd name="connsiteX30" fmla="*/ 1021710 w 1777040"/>
                  <a:gd name="connsiteY30" fmla="*/ 466419 h 1777040"/>
                  <a:gd name="connsiteX31" fmla="*/ 928114 w 1777040"/>
                  <a:gd name="connsiteY31" fmla="*/ 443048 h 1777040"/>
                  <a:gd name="connsiteX32" fmla="*/ 928114 w 1777040"/>
                  <a:gd name="connsiteY32" fmla="*/ 396255 h 1777040"/>
                  <a:gd name="connsiteX33" fmla="*/ 888520 w 1777040"/>
                  <a:gd name="connsiteY33" fmla="*/ 143844 h 1777040"/>
                  <a:gd name="connsiteX34" fmla="*/ 1633196 w 1777040"/>
                  <a:gd name="connsiteY34" fmla="*/ 888520 h 1777040"/>
                  <a:gd name="connsiteX35" fmla="*/ 888520 w 1777040"/>
                  <a:gd name="connsiteY35" fmla="*/ 1633196 h 1777040"/>
                  <a:gd name="connsiteX36" fmla="*/ 143844 w 1777040"/>
                  <a:gd name="connsiteY36" fmla="*/ 888520 h 1777040"/>
                  <a:gd name="connsiteX37" fmla="*/ 888520 w 1777040"/>
                  <a:gd name="connsiteY37" fmla="*/ 143844 h 1777040"/>
                  <a:gd name="connsiteX38" fmla="*/ 888520 w 1777040"/>
                  <a:gd name="connsiteY38" fmla="*/ 110563 h 1777040"/>
                  <a:gd name="connsiteX39" fmla="*/ 110563 w 1777040"/>
                  <a:gd name="connsiteY39" fmla="*/ 888520 h 1777040"/>
                  <a:gd name="connsiteX40" fmla="*/ 888520 w 1777040"/>
                  <a:gd name="connsiteY40" fmla="*/ 1666477 h 1777040"/>
                  <a:gd name="connsiteX41" fmla="*/ 1666477 w 1777040"/>
                  <a:gd name="connsiteY41" fmla="*/ 888520 h 1777040"/>
                  <a:gd name="connsiteX42" fmla="*/ 888520 w 1777040"/>
                  <a:gd name="connsiteY42" fmla="*/ 110563 h 1777040"/>
                  <a:gd name="connsiteX43" fmla="*/ 888520 w 1777040"/>
                  <a:gd name="connsiteY43" fmla="*/ 0 h 1777040"/>
                  <a:gd name="connsiteX44" fmla="*/ 1777040 w 1777040"/>
                  <a:gd name="connsiteY44" fmla="*/ 888520 h 1777040"/>
                  <a:gd name="connsiteX45" fmla="*/ 888520 w 1777040"/>
                  <a:gd name="connsiteY45" fmla="*/ 1777040 h 1777040"/>
                  <a:gd name="connsiteX46" fmla="*/ 0 w 1777040"/>
                  <a:gd name="connsiteY46" fmla="*/ 888520 h 1777040"/>
                  <a:gd name="connsiteX47" fmla="*/ 888520 w 1777040"/>
                  <a:gd name="connsiteY47" fmla="*/ 0 h 177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77040" h="1777040">
                    <a:moveTo>
                      <a:pt x="928114" y="948920"/>
                    </a:moveTo>
                    <a:cubicBezTo>
                      <a:pt x="988560" y="968367"/>
                      <a:pt x="1037299" y="998362"/>
                      <a:pt x="1053905" y="1066101"/>
                    </a:cubicBezTo>
                    <a:cubicBezTo>
                      <a:pt x="1062536" y="1116880"/>
                      <a:pt x="1036615" y="1167455"/>
                      <a:pt x="986530" y="1197557"/>
                    </a:cubicBezTo>
                    <a:cubicBezTo>
                      <a:pt x="968699" y="1208274"/>
                      <a:pt x="948844" y="1215772"/>
                      <a:pt x="928114" y="1219808"/>
                    </a:cubicBezTo>
                    <a:close/>
                    <a:moveTo>
                      <a:pt x="846152" y="557870"/>
                    </a:moveTo>
                    <a:lnTo>
                      <a:pt x="846152" y="814036"/>
                    </a:lnTo>
                    <a:cubicBezTo>
                      <a:pt x="782662" y="799543"/>
                      <a:pt x="733416" y="777195"/>
                      <a:pt x="722979" y="710937"/>
                    </a:cubicBezTo>
                    <a:cubicBezTo>
                      <a:pt x="714348" y="660159"/>
                      <a:pt x="740269" y="609583"/>
                      <a:pt x="790354" y="579481"/>
                    </a:cubicBezTo>
                    <a:cubicBezTo>
                      <a:pt x="807423" y="569222"/>
                      <a:pt x="826346" y="561914"/>
                      <a:pt x="846152" y="557870"/>
                    </a:cubicBezTo>
                    <a:close/>
                    <a:moveTo>
                      <a:pt x="846152" y="396255"/>
                    </a:moveTo>
                    <a:lnTo>
                      <a:pt x="846152" y="443331"/>
                    </a:lnTo>
                    <a:cubicBezTo>
                      <a:pt x="798092" y="448867"/>
                      <a:pt x="751536" y="464071"/>
                      <a:pt x="710810" y="488548"/>
                    </a:cubicBezTo>
                    <a:cubicBezTo>
                      <a:pt x="620690" y="542711"/>
                      <a:pt x="573770" y="633476"/>
                      <a:pt x="588788" y="724803"/>
                    </a:cubicBezTo>
                    <a:cubicBezTo>
                      <a:pt x="624762" y="872148"/>
                      <a:pt x="739108" y="901381"/>
                      <a:pt x="846152" y="926937"/>
                    </a:cubicBezTo>
                    <a:lnTo>
                      <a:pt x="846152" y="1219100"/>
                    </a:lnTo>
                    <a:cubicBezTo>
                      <a:pt x="835412" y="1217092"/>
                      <a:pt x="824958" y="1213886"/>
                      <a:pt x="814851" y="1209777"/>
                    </a:cubicBezTo>
                    <a:cubicBezTo>
                      <a:pt x="759309" y="1187194"/>
                      <a:pt x="723364" y="1141021"/>
                      <a:pt x="721426" y="1089766"/>
                    </a:cubicBezTo>
                    <a:lnTo>
                      <a:pt x="585984" y="1093287"/>
                    </a:lnTo>
                    <a:cubicBezTo>
                      <a:pt x="589495" y="1186106"/>
                      <a:pt x="654589" y="1269722"/>
                      <a:pt x="755174" y="1310620"/>
                    </a:cubicBezTo>
                    <a:cubicBezTo>
                      <a:pt x="784286" y="1322456"/>
                      <a:pt x="814992" y="1330154"/>
                      <a:pt x="846152" y="1333664"/>
                    </a:cubicBezTo>
                    <a:lnTo>
                      <a:pt x="846152" y="1380783"/>
                    </a:lnTo>
                    <a:lnTo>
                      <a:pt x="928114" y="1380783"/>
                    </a:lnTo>
                    <a:lnTo>
                      <a:pt x="928114" y="1333967"/>
                    </a:lnTo>
                    <a:cubicBezTo>
                      <a:pt x="977103" y="1328719"/>
                      <a:pt x="1024610" y="1313411"/>
                      <a:pt x="1066075" y="1288490"/>
                    </a:cubicBezTo>
                    <a:cubicBezTo>
                      <a:pt x="1156777" y="1233977"/>
                      <a:pt x="1203719" y="1142387"/>
                      <a:pt x="1188088" y="1050431"/>
                    </a:cubicBezTo>
                    <a:cubicBezTo>
                      <a:pt x="1143066" y="887876"/>
                      <a:pt x="1031137" y="851889"/>
                      <a:pt x="928114" y="830839"/>
                    </a:cubicBezTo>
                    <a:lnTo>
                      <a:pt x="928114" y="557383"/>
                    </a:lnTo>
                    <a:cubicBezTo>
                      <a:pt x="939752" y="559426"/>
                      <a:pt x="951096" y="562815"/>
                      <a:pt x="962033" y="567261"/>
                    </a:cubicBezTo>
                    <a:cubicBezTo>
                      <a:pt x="1017575" y="589845"/>
                      <a:pt x="1053520" y="636018"/>
                      <a:pt x="1055458" y="687272"/>
                    </a:cubicBezTo>
                    <a:lnTo>
                      <a:pt x="1190900" y="683751"/>
                    </a:lnTo>
                    <a:cubicBezTo>
                      <a:pt x="1187389" y="590932"/>
                      <a:pt x="1122295" y="507317"/>
                      <a:pt x="1021710" y="466419"/>
                    </a:cubicBezTo>
                    <a:cubicBezTo>
                      <a:pt x="991781" y="454250"/>
                      <a:pt x="960166" y="446455"/>
                      <a:pt x="928114" y="443048"/>
                    </a:cubicBezTo>
                    <a:lnTo>
                      <a:pt x="928114" y="396255"/>
                    </a:lnTo>
                    <a:close/>
                    <a:moveTo>
                      <a:pt x="888520" y="143844"/>
                    </a:moveTo>
                    <a:cubicBezTo>
                      <a:pt x="1299793" y="143844"/>
                      <a:pt x="1633196" y="477247"/>
                      <a:pt x="1633196" y="888520"/>
                    </a:cubicBezTo>
                    <a:cubicBezTo>
                      <a:pt x="1633196" y="1299793"/>
                      <a:pt x="1299793" y="1633196"/>
                      <a:pt x="888520" y="1633196"/>
                    </a:cubicBezTo>
                    <a:cubicBezTo>
                      <a:pt x="477247" y="1633196"/>
                      <a:pt x="143844" y="1299793"/>
                      <a:pt x="143844" y="888520"/>
                    </a:cubicBezTo>
                    <a:cubicBezTo>
                      <a:pt x="143844" y="477247"/>
                      <a:pt x="477247" y="143844"/>
                      <a:pt x="888520" y="143844"/>
                    </a:cubicBezTo>
                    <a:close/>
                    <a:moveTo>
                      <a:pt x="888520" y="110563"/>
                    </a:moveTo>
                    <a:cubicBezTo>
                      <a:pt x="458866" y="110563"/>
                      <a:pt x="110563" y="458866"/>
                      <a:pt x="110563" y="888520"/>
                    </a:cubicBezTo>
                    <a:cubicBezTo>
                      <a:pt x="110563" y="1318174"/>
                      <a:pt x="458866" y="1666477"/>
                      <a:pt x="888520" y="1666477"/>
                    </a:cubicBezTo>
                    <a:cubicBezTo>
                      <a:pt x="1318174" y="1666477"/>
                      <a:pt x="1666477" y="1318174"/>
                      <a:pt x="1666477" y="888520"/>
                    </a:cubicBezTo>
                    <a:cubicBezTo>
                      <a:pt x="1666477" y="458866"/>
                      <a:pt x="1318174" y="110563"/>
                      <a:pt x="888520" y="110563"/>
                    </a:cubicBezTo>
                    <a:close/>
                    <a:moveTo>
                      <a:pt x="888520" y="0"/>
                    </a:moveTo>
                    <a:cubicBezTo>
                      <a:pt x="1379236" y="0"/>
                      <a:pt x="1777040" y="397804"/>
                      <a:pt x="1777040" y="888520"/>
                    </a:cubicBezTo>
                    <a:cubicBezTo>
                      <a:pt x="1777040" y="1379236"/>
                      <a:pt x="1379236" y="1777040"/>
                      <a:pt x="888520" y="1777040"/>
                    </a:cubicBezTo>
                    <a:cubicBezTo>
                      <a:pt x="397804" y="1777040"/>
                      <a:pt x="0" y="1379236"/>
                      <a:pt x="0" y="888520"/>
                    </a:cubicBezTo>
                    <a:cubicBezTo>
                      <a:pt x="0" y="397804"/>
                      <a:pt x="397804" y="0"/>
                      <a:pt x="8885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4B991801-8E5E-4D74-AE22-C1F968F7888E}"/>
                </a:ext>
              </a:extLst>
            </p:cNvPr>
            <p:cNvGrpSpPr/>
            <p:nvPr/>
          </p:nvGrpSpPr>
          <p:grpSpPr>
            <a:xfrm>
              <a:off x="9406545" y="4052528"/>
              <a:ext cx="862205" cy="1849046"/>
              <a:chOff x="7673333" y="2278260"/>
              <a:chExt cx="862205" cy="1849046"/>
            </a:xfrm>
          </p:grpSpPr>
          <p:grpSp>
            <p:nvGrpSpPr>
              <p:cNvPr id="12" name="그룹 22">
                <a:extLst>
                  <a:ext uri="{FF2B5EF4-FFF2-40B4-BE49-F238E27FC236}">
                    <a16:creationId xmlns:a16="http://schemas.microsoft.com/office/drawing/2014/main" xmlns="" id="{027802BD-85BE-4D2A-8724-F484220893DD}"/>
                  </a:ext>
                </a:extLst>
              </p:cNvPr>
              <p:cNvGrpSpPr/>
              <p:nvPr/>
            </p:nvGrpSpPr>
            <p:grpSpPr>
              <a:xfrm>
                <a:off x="7673338" y="2797366"/>
                <a:ext cx="862206" cy="1329940"/>
                <a:chOff x="7311137" y="4298740"/>
                <a:chExt cx="1360941" cy="1965858"/>
              </a:xfrm>
            </p:grpSpPr>
            <p:grpSp>
              <p:nvGrpSpPr>
                <p:cNvPr id="16" name="그룹 23">
                  <a:extLst>
                    <a:ext uri="{FF2B5EF4-FFF2-40B4-BE49-F238E27FC236}">
                      <a16:creationId xmlns:a16="http://schemas.microsoft.com/office/drawing/2014/main" xmlns="" id="{E8D3FC7C-8E48-414A-910A-AA88B9C8704C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22" name="Group 7">
                    <a:extLst>
                      <a:ext uri="{FF2B5EF4-FFF2-40B4-BE49-F238E27FC236}">
                        <a16:creationId xmlns:a16="http://schemas.microsoft.com/office/drawing/2014/main" xmlns="" id="{918ED968-5E19-49D5-A97A-50746B1A371D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24" name="Trapezoid 1">
                      <a:extLst>
                        <a:ext uri="{FF2B5EF4-FFF2-40B4-BE49-F238E27FC236}">
                          <a16:creationId xmlns:a16="http://schemas.microsoft.com/office/drawing/2014/main" xmlns="" id="{9672ED79-ADE1-46B8-8F54-A0D782C8B6EC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25" name="Trapezoid 6">
                      <a:extLst>
                        <a:ext uri="{FF2B5EF4-FFF2-40B4-BE49-F238E27FC236}">
                          <a16:creationId xmlns:a16="http://schemas.microsoft.com/office/drawing/2014/main" xmlns="" id="{589AAA43-8310-4261-8729-AC06FB5C86E9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26" name="Oval 5">
                      <a:extLst>
                        <a:ext uri="{FF2B5EF4-FFF2-40B4-BE49-F238E27FC236}">
                          <a16:creationId xmlns:a16="http://schemas.microsoft.com/office/drawing/2014/main" xmlns="" id="{79F8B878-2D06-4CAE-98CE-9ED905FB8C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23" name="Chord 23">
                    <a:extLst>
                      <a:ext uri="{FF2B5EF4-FFF2-40B4-BE49-F238E27FC236}">
                        <a16:creationId xmlns:a16="http://schemas.microsoft.com/office/drawing/2014/main" xmlns="" id="{F5A2C239-CCCD-4301-A9B4-713100C89060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17" name="그룹 24">
                  <a:extLst>
                    <a:ext uri="{FF2B5EF4-FFF2-40B4-BE49-F238E27FC236}">
                      <a16:creationId xmlns:a16="http://schemas.microsoft.com/office/drawing/2014/main" xmlns="" id="{DC032337-4B4E-4002-AA2A-E2A32256D2F2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18" name="Freeform 9">
                    <a:extLst>
                      <a:ext uri="{FF2B5EF4-FFF2-40B4-BE49-F238E27FC236}">
                        <a16:creationId xmlns:a16="http://schemas.microsoft.com/office/drawing/2014/main" xmlns="" id="{8302CA75-FB27-4808-9E29-604B17A23485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9" name="Freeform 13">
                    <a:extLst>
                      <a:ext uri="{FF2B5EF4-FFF2-40B4-BE49-F238E27FC236}">
                        <a16:creationId xmlns:a16="http://schemas.microsoft.com/office/drawing/2014/main" xmlns="" id="{5D458282-02FA-4EFC-80BB-1BEDA4D0176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xmlns="" id="{C547807B-AF8F-4195-83FF-626BF9030F8F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1" name="Freeform 20">
                    <a:extLst>
                      <a:ext uri="{FF2B5EF4-FFF2-40B4-BE49-F238E27FC236}">
                        <a16:creationId xmlns:a16="http://schemas.microsoft.com/office/drawing/2014/main" xmlns="" id="{66CC5B38-8D50-4333-A717-DFE73D2F2386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grpSp>
            <p:nvGrpSpPr>
              <p:cNvPr id="13" name="Group 32">
                <a:extLst>
                  <a:ext uri="{FF2B5EF4-FFF2-40B4-BE49-F238E27FC236}">
                    <a16:creationId xmlns:a16="http://schemas.microsoft.com/office/drawing/2014/main" xmlns="" id="{77AF7781-431C-4B00-8514-9DE3ADA4C1C6}"/>
                  </a:ext>
                </a:extLst>
              </p:cNvPr>
              <p:cNvGrpSpPr/>
              <p:nvPr/>
            </p:nvGrpSpPr>
            <p:grpSpPr>
              <a:xfrm>
                <a:off x="7874486" y="2278260"/>
                <a:ext cx="550974" cy="550974"/>
                <a:chOff x="7821967" y="2225741"/>
                <a:chExt cx="603493" cy="603493"/>
              </a:xfrm>
            </p:grpSpPr>
            <p:sp>
              <p:nvSpPr>
                <p:cNvPr id="14" name="타원 4">
                  <a:extLst>
                    <a:ext uri="{FF2B5EF4-FFF2-40B4-BE49-F238E27FC236}">
                      <a16:creationId xmlns:a16="http://schemas.microsoft.com/office/drawing/2014/main" xmlns="" id="{4BA9C89B-C5DE-4DC5-9AEA-E966A952A1BB}"/>
                    </a:ext>
                  </a:extLst>
                </p:cNvPr>
                <p:cNvSpPr/>
                <p:nvPr/>
              </p:nvSpPr>
              <p:spPr>
                <a:xfrm>
                  <a:off x="7821967" y="2225741"/>
                  <a:ext cx="603493" cy="603493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5" name="Block Arc 11">
                  <a:extLst>
                    <a:ext uri="{FF2B5EF4-FFF2-40B4-BE49-F238E27FC236}">
                      <a16:creationId xmlns:a16="http://schemas.microsoft.com/office/drawing/2014/main" xmlns="" id="{05BA46B9-EA7E-4CE6-8118-53BDE0F0A52A}"/>
                    </a:ext>
                  </a:extLst>
                </p:cNvPr>
                <p:cNvSpPr/>
                <p:nvPr/>
              </p:nvSpPr>
              <p:spPr>
                <a:xfrm rot="10800000">
                  <a:off x="7994680" y="2327026"/>
                  <a:ext cx="241901" cy="393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46B91B93-95C2-491F-9023-3ADAC361D70E}"/>
              </a:ext>
            </a:extLst>
          </p:cNvPr>
          <p:cNvGrpSpPr/>
          <p:nvPr/>
        </p:nvGrpSpPr>
        <p:grpSpPr>
          <a:xfrm rot="10800000">
            <a:off x="4438650" y="302113"/>
            <a:ext cx="7600950" cy="1250874"/>
            <a:chOff x="2203174" y="4452730"/>
            <a:chExt cx="8540094" cy="1391478"/>
          </a:xfrm>
          <a:solidFill>
            <a:schemeClr val="accent2">
              <a:alpha val="70000"/>
            </a:schemeClr>
          </a:solidFill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35B63EDC-9839-4591-8DBA-4C62F3F2E2DE}"/>
                </a:ext>
              </a:extLst>
            </p:cNvPr>
            <p:cNvSpPr/>
            <p:nvPr/>
          </p:nvSpPr>
          <p:spPr>
            <a:xfrm>
              <a:off x="3266661" y="4452730"/>
              <a:ext cx="6450031" cy="1391478"/>
            </a:xfrm>
            <a:custGeom>
              <a:avLst/>
              <a:gdLst>
                <a:gd name="connsiteX0" fmla="*/ 0 w 7172739"/>
                <a:gd name="connsiteY0" fmla="*/ 0 h 1391478"/>
                <a:gd name="connsiteX1" fmla="*/ 6477000 w 7172739"/>
                <a:gd name="connsiteY1" fmla="*/ 0 h 1391478"/>
                <a:gd name="connsiteX2" fmla="*/ 7172739 w 7172739"/>
                <a:gd name="connsiteY2" fmla="*/ 695739 h 1391478"/>
                <a:gd name="connsiteX3" fmla="*/ 6477000 w 7172739"/>
                <a:gd name="connsiteY3" fmla="*/ 1391478 h 1391478"/>
                <a:gd name="connsiteX4" fmla="*/ 0 w 7172739"/>
                <a:gd name="connsiteY4" fmla="*/ 1391478 h 1391478"/>
                <a:gd name="connsiteX5" fmla="*/ 695739 w 7172739"/>
                <a:gd name="connsiteY5" fmla="*/ 695739 h 139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72739" h="1391478">
                  <a:moveTo>
                    <a:pt x="0" y="0"/>
                  </a:moveTo>
                  <a:lnTo>
                    <a:pt x="6477000" y="0"/>
                  </a:lnTo>
                  <a:lnTo>
                    <a:pt x="7172739" y="695739"/>
                  </a:lnTo>
                  <a:lnTo>
                    <a:pt x="6477000" y="1391478"/>
                  </a:lnTo>
                  <a:lnTo>
                    <a:pt x="0" y="1391478"/>
                  </a:lnTo>
                  <a:lnTo>
                    <a:pt x="695739" y="6957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Arrow: Chevron 27">
              <a:extLst>
                <a:ext uri="{FF2B5EF4-FFF2-40B4-BE49-F238E27FC236}">
                  <a16:creationId xmlns:a16="http://schemas.microsoft.com/office/drawing/2014/main" xmlns="" id="{455EFB1B-2616-41E5-9A82-BA9C978A91BA}"/>
                </a:ext>
              </a:extLst>
            </p:cNvPr>
            <p:cNvSpPr/>
            <p:nvPr/>
          </p:nvSpPr>
          <p:spPr>
            <a:xfrm>
              <a:off x="9227060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9" name="Arrow: Chevron 28">
              <a:extLst>
                <a:ext uri="{FF2B5EF4-FFF2-40B4-BE49-F238E27FC236}">
                  <a16:creationId xmlns:a16="http://schemas.microsoft.com/office/drawing/2014/main" xmlns="" id="{4F3A7277-EDFE-45A9-A8D5-00F70C8413F0}"/>
                </a:ext>
              </a:extLst>
            </p:cNvPr>
            <p:cNvSpPr/>
            <p:nvPr/>
          </p:nvSpPr>
          <p:spPr>
            <a:xfrm>
              <a:off x="9740348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30" name="Arrow: Chevron 29">
              <a:extLst>
                <a:ext uri="{FF2B5EF4-FFF2-40B4-BE49-F238E27FC236}">
                  <a16:creationId xmlns:a16="http://schemas.microsoft.com/office/drawing/2014/main" xmlns="" id="{CEDDA8C0-FD1F-4E3B-B8A5-6E3BF06C64A3}"/>
                </a:ext>
              </a:extLst>
            </p:cNvPr>
            <p:cNvSpPr/>
            <p:nvPr/>
          </p:nvSpPr>
          <p:spPr>
            <a:xfrm>
              <a:off x="2203174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31" name="Arrow: Chevron 30">
              <a:extLst>
                <a:ext uri="{FF2B5EF4-FFF2-40B4-BE49-F238E27FC236}">
                  <a16:creationId xmlns:a16="http://schemas.microsoft.com/office/drawing/2014/main" xmlns="" id="{AAEFB0F5-1F65-4214-A966-DD7FF4A581F4}"/>
                </a:ext>
              </a:extLst>
            </p:cNvPr>
            <p:cNvSpPr/>
            <p:nvPr/>
          </p:nvSpPr>
          <p:spPr>
            <a:xfrm>
              <a:off x="2716463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7DA86C59-34F4-4919-9F69-A6D243DD90AF}"/>
              </a:ext>
            </a:extLst>
          </p:cNvPr>
          <p:cNvGrpSpPr/>
          <p:nvPr/>
        </p:nvGrpSpPr>
        <p:grpSpPr>
          <a:xfrm>
            <a:off x="5769612" y="1775380"/>
            <a:ext cx="5419664" cy="777510"/>
            <a:chOff x="6102442" y="1483456"/>
            <a:chExt cx="5419664" cy="777510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xmlns="" id="{8591A18A-7559-4485-BC2C-6ACBBA9F87DF}"/>
                </a:ext>
              </a:extLst>
            </p:cNvPr>
            <p:cNvSpPr txBox="1"/>
            <p:nvPr/>
          </p:nvSpPr>
          <p:spPr>
            <a:xfrm>
              <a:off x="6860266" y="16273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 err="1" smtClean="0">
                  <a:solidFill>
                    <a:schemeClr val="bg1"/>
                  </a:solidFill>
                  <a:cs typeface="Arial" pitchFamily="34" charset="0"/>
                </a:rPr>
                <a:t>Biaya</a:t>
              </a:r>
              <a:r>
                <a:rPr lang="en-US" altLang="ko-KR" sz="2700" b="1" dirty="0" smtClean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r>
                <a:rPr lang="en-US" altLang="ko-KR" sz="2700" b="1" dirty="0" err="1" smtClean="0">
                  <a:solidFill>
                    <a:schemeClr val="bg1"/>
                  </a:solidFill>
                  <a:cs typeface="Arial" pitchFamily="34" charset="0"/>
                </a:rPr>
                <a:t>Akuisisi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95E3BD7D-EEC6-41FC-867D-95F2B71346B3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4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51E7642E-CD93-4445-B49C-21F1CF8B80D1}"/>
              </a:ext>
            </a:extLst>
          </p:cNvPr>
          <p:cNvGrpSpPr/>
          <p:nvPr/>
        </p:nvGrpSpPr>
        <p:grpSpPr>
          <a:xfrm>
            <a:off x="5769612" y="2609572"/>
            <a:ext cx="5419664" cy="777510"/>
            <a:chOff x="6102442" y="1483456"/>
            <a:chExt cx="5419664" cy="77751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EC79CA3D-1245-4812-BE2C-A17717D31459}"/>
                </a:ext>
              </a:extLst>
            </p:cNvPr>
            <p:cNvSpPr txBox="1"/>
            <p:nvPr/>
          </p:nvSpPr>
          <p:spPr>
            <a:xfrm>
              <a:off x="6860266" y="16273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 err="1" smtClean="0">
                  <a:solidFill>
                    <a:schemeClr val="bg1"/>
                  </a:solidFill>
                  <a:cs typeface="Arial" pitchFamily="34" charset="0"/>
                </a:rPr>
                <a:t>Penilaian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F627DDE9-FE7C-4B7E-A047-E092B6A88859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4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9D3E30DF-4F9D-4D5B-9110-CB46BA5063F2}"/>
              </a:ext>
            </a:extLst>
          </p:cNvPr>
          <p:cNvGrpSpPr/>
          <p:nvPr/>
        </p:nvGrpSpPr>
        <p:grpSpPr>
          <a:xfrm>
            <a:off x="5820412" y="3519964"/>
            <a:ext cx="5419664" cy="777510"/>
            <a:chOff x="6102442" y="1483456"/>
            <a:chExt cx="5419664" cy="77751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5A5757E4-1723-4073-9FC5-1D351F20A151}"/>
                </a:ext>
              </a:extLst>
            </p:cNvPr>
            <p:cNvSpPr txBox="1"/>
            <p:nvPr/>
          </p:nvSpPr>
          <p:spPr>
            <a:xfrm>
              <a:off x="6860266" y="16273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 err="1" smtClean="0">
                  <a:solidFill>
                    <a:schemeClr val="bg1"/>
                  </a:solidFill>
                  <a:cs typeface="Arial" pitchFamily="34" charset="0"/>
                </a:rPr>
                <a:t>Biaya</a:t>
              </a:r>
              <a:r>
                <a:rPr lang="en-US" altLang="ko-KR" sz="2700" b="1" dirty="0" smtClean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r>
                <a:rPr lang="en-US" altLang="ko-KR" sz="2700" b="1" dirty="0" err="1" smtClean="0">
                  <a:solidFill>
                    <a:schemeClr val="bg1"/>
                  </a:solidFill>
                  <a:cs typeface="Arial" pitchFamily="34" charset="0"/>
                </a:rPr>
                <a:t>Setelah</a:t>
              </a:r>
              <a:r>
                <a:rPr lang="en-US" altLang="ko-KR" sz="2700" b="1" dirty="0" smtClean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r>
                <a:rPr lang="en-US" altLang="ko-KR" sz="2700" b="1" dirty="0" err="1" smtClean="0">
                  <a:solidFill>
                    <a:schemeClr val="bg1"/>
                  </a:solidFill>
                  <a:cs typeface="Arial" pitchFamily="34" charset="0"/>
                </a:rPr>
                <a:t>Akuisisi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D7B9AF74-CA02-49F9-88D7-98D77F70D10F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4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41FEFB00-F764-4A36-BDE0-EFBFFBAD9C92}"/>
              </a:ext>
            </a:extLst>
          </p:cNvPr>
          <p:cNvGrpSpPr/>
          <p:nvPr/>
        </p:nvGrpSpPr>
        <p:grpSpPr>
          <a:xfrm>
            <a:off x="5795012" y="4379556"/>
            <a:ext cx="5419664" cy="777510"/>
            <a:chOff x="6102442" y="1483456"/>
            <a:chExt cx="5419664" cy="77751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493DF382-44DD-45C3-9704-34E8893BC3AC}"/>
                </a:ext>
              </a:extLst>
            </p:cNvPr>
            <p:cNvSpPr txBox="1"/>
            <p:nvPr/>
          </p:nvSpPr>
          <p:spPr>
            <a:xfrm>
              <a:off x="6860266" y="16273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 err="1" smtClean="0">
                  <a:solidFill>
                    <a:schemeClr val="bg1"/>
                  </a:solidFill>
                  <a:cs typeface="Arial" pitchFamily="34" charset="0"/>
                </a:rPr>
                <a:t>Disposisi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8611BD74-B8C0-4D62-99FC-2DBC909A434D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4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042C12F7-AE9B-40D2-A6C4-2F1B6BC860EE}"/>
              </a:ext>
            </a:extLst>
          </p:cNvPr>
          <p:cNvSpPr txBox="1"/>
          <p:nvPr/>
        </p:nvSpPr>
        <p:spPr>
          <a:xfrm>
            <a:off x="5731512" y="510375"/>
            <a:ext cx="4936488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dirty="0" smtClean="0">
                <a:solidFill>
                  <a:schemeClr val="bg1"/>
                </a:solidFill>
                <a:latin typeface="+mj-lt"/>
                <a:cs typeface="Arial" pitchFamily="34" charset="0"/>
              </a:rPr>
              <a:t>Sub </a:t>
            </a:r>
            <a:r>
              <a:rPr lang="en-US" altLang="ko-KR" sz="4000" dirty="0" err="1" smtClean="0">
                <a:solidFill>
                  <a:schemeClr val="bg1"/>
                </a:solidFill>
                <a:latin typeface="+mj-lt"/>
                <a:cs typeface="Arial" pitchFamily="34" charset="0"/>
              </a:rPr>
              <a:t>Pokok</a:t>
            </a:r>
            <a:r>
              <a:rPr lang="en-US" altLang="ko-KR" sz="4000" dirty="0" smtClean="0">
                <a:solidFill>
                  <a:schemeClr val="bg1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ko-KR" sz="4000" dirty="0" err="1" smtClean="0">
                <a:solidFill>
                  <a:schemeClr val="bg1"/>
                </a:solidFill>
                <a:latin typeface="+mj-lt"/>
                <a:cs typeface="Arial" pitchFamily="34" charset="0"/>
              </a:rPr>
              <a:t>Bahasan</a:t>
            </a:r>
            <a:endParaRPr lang="ko-KR" altLang="en-US" sz="40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62406251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295400"/>
            <a:ext cx="8519886" cy="4256088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sng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</a:t>
            </a:r>
            <a:r>
              <a:rPr kumimoji="0" lang="en-US" sz="2800" b="0" i="0" u="sng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: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Rugi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endParaRPr kumimoji="0" lang="en-US" sz="2800" b="0" i="1" u="none" strike="noStrike" kern="1200" cap="none" spc="0" normalizeH="0" baseline="0" noProof="0" dirty="0" smtClean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PT Budi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menukarkan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merek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baru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merek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Rp10.000.000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akumulasi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Rp4.000.000.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Rp25.000.000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dihargai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Rp5.000.000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yaitu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Sisanya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dibayar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oleh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PT Budi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secara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tunai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9406545" y="829107"/>
            <a:ext cx="2789101" cy="5072467"/>
            <a:chOff x="9406545" y="829107"/>
            <a:chExt cx="2789101" cy="5072467"/>
          </a:xfrm>
        </p:grpSpPr>
        <p:grpSp>
          <p:nvGrpSpPr>
            <p:cNvPr id="9" name="Group 7">
              <a:extLst>
                <a:ext uri="{FF2B5EF4-FFF2-40B4-BE49-F238E27FC236}">
                  <a16:creationId xmlns:a16="http://schemas.microsoft.com/office/drawing/2014/main" xmlns="" id="{81CC7F9D-0E87-400A-9C0F-819B12125AC7}"/>
                </a:ext>
              </a:extLst>
            </p:cNvPr>
            <p:cNvGrpSpPr/>
            <p:nvPr/>
          </p:nvGrpSpPr>
          <p:grpSpPr>
            <a:xfrm>
              <a:off x="9627976" y="829107"/>
              <a:ext cx="2567670" cy="2766068"/>
              <a:chOff x="8339847" y="379157"/>
              <a:chExt cx="3866652" cy="4165421"/>
            </a:xfrm>
          </p:grpSpPr>
          <p:sp>
            <p:nvSpPr>
              <p:cNvPr id="26" name="Graphic 45">
                <a:extLst>
                  <a:ext uri="{FF2B5EF4-FFF2-40B4-BE49-F238E27FC236}">
                    <a16:creationId xmlns:a16="http://schemas.microsoft.com/office/drawing/2014/main" xmlns="" id="{A1CBFB51-2893-4221-82F4-ADEA64AA14FD}"/>
                  </a:ext>
                </a:extLst>
              </p:cNvPr>
              <p:cNvSpPr/>
              <p:nvPr/>
            </p:nvSpPr>
            <p:spPr>
              <a:xfrm>
                <a:off x="8339847" y="379157"/>
                <a:ext cx="3866652" cy="3229930"/>
              </a:xfrm>
              <a:custGeom>
                <a:avLst/>
                <a:gdLst>
                  <a:gd name="connsiteX0" fmla="*/ 1793634 w 1792101"/>
                  <a:gd name="connsiteY0" fmla="*/ 1118440 h 1677468"/>
                  <a:gd name="connsiteX1" fmla="*/ 1793634 w 1792101"/>
                  <a:gd name="connsiteY1" fmla="*/ 1353056 h 1677468"/>
                  <a:gd name="connsiteX2" fmla="*/ 1780642 w 1792101"/>
                  <a:gd name="connsiteY2" fmla="*/ 1369105 h 1677468"/>
                  <a:gd name="connsiteX3" fmla="*/ 1462725 w 1792101"/>
                  <a:gd name="connsiteY3" fmla="*/ 1429479 h 1677468"/>
                  <a:gd name="connsiteX4" fmla="*/ 1269377 w 1792101"/>
                  <a:gd name="connsiteY4" fmla="*/ 1470365 h 1677468"/>
                  <a:gd name="connsiteX5" fmla="*/ 995403 w 1792101"/>
                  <a:gd name="connsiteY5" fmla="*/ 1442470 h 1677468"/>
                  <a:gd name="connsiteX6" fmla="*/ 859372 w 1792101"/>
                  <a:gd name="connsiteY6" fmla="*/ 1395471 h 1677468"/>
                  <a:gd name="connsiteX7" fmla="*/ 701560 w 1792101"/>
                  <a:gd name="connsiteY7" fmla="*/ 1371780 h 1677468"/>
                  <a:gd name="connsiteX8" fmla="*/ 615967 w 1792101"/>
                  <a:gd name="connsiteY8" fmla="*/ 1372544 h 1677468"/>
                  <a:gd name="connsiteX9" fmla="*/ 483756 w 1792101"/>
                  <a:gd name="connsiteY9" fmla="*/ 1462722 h 1677468"/>
                  <a:gd name="connsiteX10" fmla="*/ 436757 w 1792101"/>
                  <a:gd name="connsiteY10" fmla="*/ 1606014 h 1677468"/>
                  <a:gd name="connsiteX11" fmla="*/ 434846 w 1792101"/>
                  <a:gd name="connsiteY11" fmla="*/ 1666770 h 1677468"/>
                  <a:gd name="connsiteX12" fmla="*/ 421090 w 1792101"/>
                  <a:gd name="connsiteY12" fmla="*/ 1680908 h 1677468"/>
                  <a:gd name="connsiteX13" fmla="*/ 14524 w 1792101"/>
                  <a:gd name="connsiteY13" fmla="*/ 1680908 h 1677468"/>
                  <a:gd name="connsiteX14" fmla="*/ 386 w 1792101"/>
                  <a:gd name="connsiteY14" fmla="*/ 1666006 h 1677468"/>
                  <a:gd name="connsiteX15" fmla="*/ 1150 w 1792101"/>
                  <a:gd name="connsiteY15" fmla="*/ 1336626 h 1677468"/>
                  <a:gd name="connsiteX16" fmla="*/ 66873 w 1792101"/>
                  <a:gd name="connsiteY16" fmla="*/ 1145570 h 1677468"/>
                  <a:gd name="connsiteX17" fmla="*/ 322123 w 1792101"/>
                  <a:gd name="connsiteY17" fmla="*/ 930441 h 1677468"/>
                  <a:gd name="connsiteX18" fmla="*/ 589219 w 1792101"/>
                  <a:gd name="connsiteY18" fmla="*/ 867393 h 1677468"/>
                  <a:gd name="connsiteX19" fmla="*/ 889176 w 1792101"/>
                  <a:gd name="connsiteY19" fmla="*/ 867775 h 1677468"/>
                  <a:gd name="connsiteX20" fmla="*/ 952989 w 1792101"/>
                  <a:gd name="connsiteY20" fmla="*/ 804344 h 1677468"/>
                  <a:gd name="connsiteX21" fmla="*/ 953371 w 1792101"/>
                  <a:gd name="connsiteY21" fmla="*/ 765751 h 1677468"/>
                  <a:gd name="connsiteX22" fmla="*/ 934266 w 1792101"/>
                  <a:gd name="connsiteY22" fmla="*/ 745881 h 1677468"/>
                  <a:gd name="connsiteX23" fmla="*/ 846762 w 1792101"/>
                  <a:gd name="connsiteY23" fmla="*/ 746264 h 1677468"/>
                  <a:gd name="connsiteX24" fmla="*/ 829185 w 1792101"/>
                  <a:gd name="connsiteY24" fmla="*/ 729833 h 1677468"/>
                  <a:gd name="connsiteX25" fmla="*/ 829185 w 1792101"/>
                  <a:gd name="connsiteY25" fmla="*/ 645386 h 1677468"/>
                  <a:gd name="connsiteX26" fmla="*/ 844469 w 1792101"/>
                  <a:gd name="connsiteY26" fmla="*/ 629720 h 1677468"/>
                  <a:gd name="connsiteX27" fmla="*/ 938087 w 1792101"/>
                  <a:gd name="connsiteY27" fmla="*/ 630102 h 1677468"/>
                  <a:gd name="connsiteX28" fmla="*/ 953371 w 1792101"/>
                  <a:gd name="connsiteY28" fmla="*/ 614435 h 1677468"/>
                  <a:gd name="connsiteX29" fmla="*/ 953371 w 1792101"/>
                  <a:gd name="connsiteY29" fmla="*/ 497127 h 1677468"/>
                  <a:gd name="connsiteX30" fmla="*/ 1117679 w 1792101"/>
                  <a:gd name="connsiteY30" fmla="*/ 330526 h 1677468"/>
                  <a:gd name="connsiteX31" fmla="*/ 1131053 w 1792101"/>
                  <a:gd name="connsiteY31" fmla="*/ 330526 h 1677468"/>
                  <a:gd name="connsiteX32" fmla="*/ 1144809 w 1792101"/>
                  <a:gd name="connsiteY32" fmla="*/ 316388 h 1677468"/>
                  <a:gd name="connsiteX33" fmla="*/ 1144809 w 1792101"/>
                  <a:gd name="connsiteY33" fmla="*/ 242259 h 1677468"/>
                  <a:gd name="connsiteX34" fmla="*/ 1129525 w 1792101"/>
                  <a:gd name="connsiteY34" fmla="*/ 228120 h 1677468"/>
                  <a:gd name="connsiteX35" fmla="*/ 1099338 w 1792101"/>
                  <a:gd name="connsiteY35" fmla="*/ 196787 h 1677468"/>
                  <a:gd name="connsiteX36" fmla="*/ 1099338 w 1792101"/>
                  <a:gd name="connsiteY36" fmla="*/ 152080 h 1677468"/>
                  <a:gd name="connsiteX37" fmla="*/ 1082143 w 1792101"/>
                  <a:gd name="connsiteY37" fmla="*/ 140617 h 1677468"/>
                  <a:gd name="connsiteX38" fmla="*/ 1029029 w 1792101"/>
                  <a:gd name="connsiteY38" fmla="*/ 159340 h 1677468"/>
                  <a:gd name="connsiteX39" fmla="*/ 924713 w 1792101"/>
                  <a:gd name="connsiteY39" fmla="*/ 178064 h 1677468"/>
                  <a:gd name="connsiteX40" fmla="*/ 721047 w 1792101"/>
                  <a:gd name="connsiteY40" fmla="*/ 191820 h 1677468"/>
                  <a:gd name="connsiteX41" fmla="*/ 700414 w 1792101"/>
                  <a:gd name="connsiteY41" fmla="*/ 192202 h 1677468"/>
                  <a:gd name="connsiteX42" fmla="*/ 661820 w 1792101"/>
                  <a:gd name="connsiteY42" fmla="*/ 162015 h 1677468"/>
                  <a:gd name="connsiteX43" fmla="*/ 661056 w 1792101"/>
                  <a:gd name="connsiteY43" fmla="*/ 66487 h 1677468"/>
                  <a:gd name="connsiteX44" fmla="*/ 704235 w 1792101"/>
                  <a:gd name="connsiteY44" fmla="*/ 34008 h 1677468"/>
                  <a:gd name="connsiteX45" fmla="*/ 789828 w 1792101"/>
                  <a:gd name="connsiteY45" fmla="*/ 39357 h 1677468"/>
                  <a:gd name="connsiteX46" fmla="*/ 892998 w 1792101"/>
                  <a:gd name="connsiteY46" fmla="*/ 47000 h 1677468"/>
                  <a:gd name="connsiteX47" fmla="*/ 1072972 w 1792101"/>
                  <a:gd name="connsiteY47" fmla="*/ 83300 h 1677468"/>
                  <a:gd name="connsiteX48" fmla="*/ 1098573 w 1792101"/>
                  <a:gd name="connsiteY48" fmla="*/ 65723 h 1677468"/>
                  <a:gd name="connsiteX49" fmla="*/ 1098573 w 1792101"/>
                  <a:gd name="connsiteY49" fmla="*/ 12228 h 1677468"/>
                  <a:gd name="connsiteX50" fmla="*/ 1110801 w 1792101"/>
                  <a:gd name="connsiteY50" fmla="*/ 0 h 1677468"/>
                  <a:gd name="connsiteX51" fmla="*/ 1336247 w 1792101"/>
                  <a:gd name="connsiteY51" fmla="*/ 0 h 1677468"/>
                  <a:gd name="connsiteX52" fmla="*/ 1348092 w 1792101"/>
                  <a:gd name="connsiteY52" fmla="*/ 12610 h 1677468"/>
                  <a:gd name="connsiteX53" fmla="*/ 1348092 w 1792101"/>
                  <a:gd name="connsiteY53" fmla="*/ 79479 h 1677468"/>
                  <a:gd name="connsiteX54" fmla="*/ 1360320 w 1792101"/>
                  <a:gd name="connsiteY54" fmla="*/ 88268 h 1677468"/>
                  <a:gd name="connsiteX55" fmla="*/ 1442856 w 1792101"/>
                  <a:gd name="connsiteY55" fmla="*/ 59227 h 1677468"/>
                  <a:gd name="connsiteX56" fmla="*/ 1490620 w 1792101"/>
                  <a:gd name="connsiteY56" fmla="*/ 51203 h 1677468"/>
                  <a:gd name="connsiteX57" fmla="*/ 1656074 w 1792101"/>
                  <a:gd name="connsiteY57" fmla="*/ 39740 h 1677468"/>
                  <a:gd name="connsiteX58" fmla="*/ 1743195 w 1792101"/>
                  <a:gd name="connsiteY58" fmla="*/ 34390 h 1677468"/>
                  <a:gd name="connsiteX59" fmla="*/ 1785992 w 1792101"/>
                  <a:gd name="connsiteY59" fmla="*/ 67252 h 1677468"/>
                  <a:gd name="connsiteX60" fmla="*/ 1786374 w 1792101"/>
                  <a:gd name="connsiteY60" fmla="*/ 157048 h 1677468"/>
                  <a:gd name="connsiteX61" fmla="*/ 1742431 w 1792101"/>
                  <a:gd name="connsiteY61" fmla="*/ 191820 h 1677468"/>
                  <a:gd name="connsiteX62" fmla="*/ 1594936 w 1792101"/>
                  <a:gd name="connsiteY62" fmla="*/ 181885 h 1677468"/>
                  <a:gd name="connsiteX63" fmla="*/ 1499026 w 1792101"/>
                  <a:gd name="connsiteY63" fmla="*/ 176153 h 1677468"/>
                  <a:gd name="connsiteX64" fmla="*/ 1418401 w 1792101"/>
                  <a:gd name="connsiteY64" fmla="*/ 159340 h 1677468"/>
                  <a:gd name="connsiteX65" fmla="*/ 1364141 w 1792101"/>
                  <a:gd name="connsiteY65" fmla="*/ 139853 h 1677468"/>
                  <a:gd name="connsiteX66" fmla="*/ 1348474 w 1792101"/>
                  <a:gd name="connsiteY66" fmla="*/ 151698 h 1677468"/>
                  <a:gd name="connsiteX67" fmla="*/ 1348474 w 1792101"/>
                  <a:gd name="connsiteY67" fmla="*/ 215511 h 1677468"/>
                  <a:gd name="connsiteX68" fmla="*/ 1336247 w 1792101"/>
                  <a:gd name="connsiteY68" fmla="*/ 227738 h 1677468"/>
                  <a:gd name="connsiteX69" fmla="*/ 1303385 w 1792101"/>
                  <a:gd name="connsiteY69" fmla="*/ 231177 h 1677468"/>
                  <a:gd name="connsiteX70" fmla="*/ 1300710 w 1792101"/>
                  <a:gd name="connsiteY70" fmla="*/ 265567 h 1677468"/>
                  <a:gd name="connsiteX71" fmla="*/ 1300710 w 1792101"/>
                  <a:gd name="connsiteY71" fmla="*/ 310274 h 1677468"/>
                  <a:gd name="connsiteX72" fmla="*/ 1320198 w 1792101"/>
                  <a:gd name="connsiteY72" fmla="*/ 330144 h 1677468"/>
                  <a:gd name="connsiteX73" fmla="*/ 1426425 w 1792101"/>
                  <a:gd name="connsiteY73" fmla="*/ 365298 h 1677468"/>
                  <a:gd name="connsiteX74" fmla="*/ 1493677 w 1792101"/>
                  <a:gd name="connsiteY74" fmla="*/ 497891 h 1677468"/>
                  <a:gd name="connsiteX75" fmla="*/ 1493677 w 1792101"/>
                  <a:gd name="connsiteY75" fmla="*/ 610614 h 1677468"/>
                  <a:gd name="connsiteX76" fmla="*/ 1513164 w 1792101"/>
                  <a:gd name="connsiteY76" fmla="*/ 629337 h 1677468"/>
                  <a:gd name="connsiteX77" fmla="*/ 1600668 w 1792101"/>
                  <a:gd name="connsiteY77" fmla="*/ 628955 h 1677468"/>
                  <a:gd name="connsiteX78" fmla="*/ 1615570 w 1792101"/>
                  <a:gd name="connsiteY78" fmla="*/ 643093 h 1677468"/>
                  <a:gd name="connsiteX79" fmla="*/ 1615570 w 1792101"/>
                  <a:gd name="connsiteY79" fmla="*/ 730597 h 1677468"/>
                  <a:gd name="connsiteX80" fmla="*/ 1601050 w 1792101"/>
                  <a:gd name="connsiteY80" fmla="*/ 745499 h 1677468"/>
                  <a:gd name="connsiteX81" fmla="*/ 1513546 w 1792101"/>
                  <a:gd name="connsiteY81" fmla="*/ 745499 h 1677468"/>
                  <a:gd name="connsiteX82" fmla="*/ 1494059 w 1792101"/>
                  <a:gd name="connsiteY82" fmla="*/ 765751 h 1677468"/>
                  <a:gd name="connsiteX83" fmla="*/ 1494059 w 1792101"/>
                  <a:gd name="connsiteY83" fmla="*/ 807401 h 1677468"/>
                  <a:gd name="connsiteX84" fmla="*/ 1553668 w 1792101"/>
                  <a:gd name="connsiteY84" fmla="*/ 867011 h 1677468"/>
                  <a:gd name="connsiteX85" fmla="*/ 1770325 w 1792101"/>
                  <a:gd name="connsiteY85" fmla="*/ 867011 h 1677468"/>
                  <a:gd name="connsiteX86" fmla="*/ 1793252 w 1792101"/>
                  <a:gd name="connsiteY86" fmla="*/ 890320 h 1677468"/>
                  <a:gd name="connsiteX87" fmla="*/ 1793634 w 1792101"/>
                  <a:gd name="connsiteY87" fmla="*/ 1118440 h 1677468"/>
                  <a:gd name="connsiteX0" fmla="*/ 1793634 w 2010937"/>
                  <a:gd name="connsiteY0" fmla="*/ 1118440 h 1680908"/>
                  <a:gd name="connsiteX1" fmla="*/ 1793634 w 2010937"/>
                  <a:gd name="connsiteY1" fmla="*/ 1353056 h 1680908"/>
                  <a:gd name="connsiteX2" fmla="*/ 1780642 w 2010937"/>
                  <a:gd name="connsiteY2" fmla="*/ 1369105 h 1680908"/>
                  <a:gd name="connsiteX3" fmla="*/ 1462725 w 2010937"/>
                  <a:gd name="connsiteY3" fmla="*/ 1429479 h 1680908"/>
                  <a:gd name="connsiteX4" fmla="*/ 1269377 w 2010937"/>
                  <a:gd name="connsiteY4" fmla="*/ 1470365 h 1680908"/>
                  <a:gd name="connsiteX5" fmla="*/ 995403 w 2010937"/>
                  <a:gd name="connsiteY5" fmla="*/ 1442470 h 1680908"/>
                  <a:gd name="connsiteX6" fmla="*/ 859372 w 2010937"/>
                  <a:gd name="connsiteY6" fmla="*/ 1395471 h 1680908"/>
                  <a:gd name="connsiteX7" fmla="*/ 701560 w 2010937"/>
                  <a:gd name="connsiteY7" fmla="*/ 1371780 h 1680908"/>
                  <a:gd name="connsiteX8" fmla="*/ 615967 w 2010937"/>
                  <a:gd name="connsiteY8" fmla="*/ 1372544 h 1680908"/>
                  <a:gd name="connsiteX9" fmla="*/ 483756 w 2010937"/>
                  <a:gd name="connsiteY9" fmla="*/ 1462722 h 1680908"/>
                  <a:gd name="connsiteX10" fmla="*/ 436757 w 2010937"/>
                  <a:gd name="connsiteY10" fmla="*/ 1606014 h 1680908"/>
                  <a:gd name="connsiteX11" fmla="*/ 434846 w 2010937"/>
                  <a:gd name="connsiteY11" fmla="*/ 1666770 h 1680908"/>
                  <a:gd name="connsiteX12" fmla="*/ 421090 w 2010937"/>
                  <a:gd name="connsiteY12" fmla="*/ 1680908 h 1680908"/>
                  <a:gd name="connsiteX13" fmla="*/ 14524 w 2010937"/>
                  <a:gd name="connsiteY13" fmla="*/ 1680908 h 1680908"/>
                  <a:gd name="connsiteX14" fmla="*/ 386 w 2010937"/>
                  <a:gd name="connsiteY14" fmla="*/ 1666006 h 1680908"/>
                  <a:gd name="connsiteX15" fmla="*/ 1150 w 2010937"/>
                  <a:gd name="connsiteY15" fmla="*/ 1336626 h 1680908"/>
                  <a:gd name="connsiteX16" fmla="*/ 66873 w 2010937"/>
                  <a:gd name="connsiteY16" fmla="*/ 1145570 h 1680908"/>
                  <a:gd name="connsiteX17" fmla="*/ 322123 w 2010937"/>
                  <a:gd name="connsiteY17" fmla="*/ 930441 h 1680908"/>
                  <a:gd name="connsiteX18" fmla="*/ 589219 w 2010937"/>
                  <a:gd name="connsiteY18" fmla="*/ 867393 h 1680908"/>
                  <a:gd name="connsiteX19" fmla="*/ 889176 w 2010937"/>
                  <a:gd name="connsiteY19" fmla="*/ 867775 h 1680908"/>
                  <a:gd name="connsiteX20" fmla="*/ 952989 w 2010937"/>
                  <a:gd name="connsiteY20" fmla="*/ 804344 h 1680908"/>
                  <a:gd name="connsiteX21" fmla="*/ 953371 w 2010937"/>
                  <a:gd name="connsiteY21" fmla="*/ 765751 h 1680908"/>
                  <a:gd name="connsiteX22" fmla="*/ 934266 w 2010937"/>
                  <a:gd name="connsiteY22" fmla="*/ 745881 h 1680908"/>
                  <a:gd name="connsiteX23" fmla="*/ 846762 w 2010937"/>
                  <a:gd name="connsiteY23" fmla="*/ 746264 h 1680908"/>
                  <a:gd name="connsiteX24" fmla="*/ 829185 w 2010937"/>
                  <a:gd name="connsiteY24" fmla="*/ 729833 h 1680908"/>
                  <a:gd name="connsiteX25" fmla="*/ 829185 w 2010937"/>
                  <a:gd name="connsiteY25" fmla="*/ 645386 h 1680908"/>
                  <a:gd name="connsiteX26" fmla="*/ 844469 w 2010937"/>
                  <a:gd name="connsiteY26" fmla="*/ 629720 h 1680908"/>
                  <a:gd name="connsiteX27" fmla="*/ 938087 w 2010937"/>
                  <a:gd name="connsiteY27" fmla="*/ 630102 h 1680908"/>
                  <a:gd name="connsiteX28" fmla="*/ 953371 w 2010937"/>
                  <a:gd name="connsiteY28" fmla="*/ 614435 h 1680908"/>
                  <a:gd name="connsiteX29" fmla="*/ 953371 w 2010937"/>
                  <a:gd name="connsiteY29" fmla="*/ 497127 h 1680908"/>
                  <a:gd name="connsiteX30" fmla="*/ 1117679 w 2010937"/>
                  <a:gd name="connsiteY30" fmla="*/ 330526 h 1680908"/>
                  <a:gd name="connsiteX31" fmla="*/ 1131053 w 2010937"/>
                  <a:gd name="connsiteY31" fmla="*/ 330526 h 1680908"/>
                  <a:gd name="connsiteX32" fmla="*/ 1144809 w 2010937"/>
                  <a:gd name="connsiteY32" fmla="*/ 316388 h 1680908"/>
                  <a:gd name="connsiteX33" fmla="*/ 1144809 w 2010937"/>
                  <a:gd name="connsiteY33" fmla="*/ 242259 h 1680908"/>
                  <a:gd name="connsiteX34" fmla="*/ 1129525 w 2010937"/>
                  <a:gd name="connsiteY34" fmla="*/ 228120 h 1680908"/>
                  <a:gd name="connsiteX35" fmla="*/ 1099338 w 2010937"/>
                  <a:gd name="connsiteY35" fmla="*/ 196787 h 1680908"/>
                  <a:gd name="connsiteX36" fmla="*/ 1099338 w 2010937"/>
                  <a:gd name="connsiteY36" fmla="*/ 152080 h 1680908"/>
                  <a:gd name="connsiteX37" fmla="*/ 1082143 w 2010937"/>
                  <a:gd name="connsiteY37" fmla="*/ 140617 h 1680908"/>
                  <a:gd name="connsiteX38" fmla="*/ 1029029 w 2010937"/>
                  <a:gd name="connsiteY38" fmla="*/ 159340 h 1680908"/>
                  <a:gd name="connsiteX39" fmla="*/ 924713 w 2010937"/>
                  <a:gd name="connsiteY39" fmla="*/ 178064 h 1680908"/>
                  <a:gd name="connsiteX40" fmla="*/ 721047 w 2010937"/>
                  <a:gd name="connsiteY40" fmla="*/ 191820 h 1680908"/>
                  <a:gd name="connsiteX41" fmla="*/ 700414 w 2010937"/>
                  <a:gd name="connsiteY41" fmla="*/ 192202 h 1680908"/>
                  <a:gd name="connsiteX42" fmla="*/ 661820 w 2010937"/>
                  <a:gd name="connsiteY42" fmla="*/ 162015 h 1680908"/>
                  <a:gd name="connsiteX43" fmla="*/ 661056 w 2010937"/>
                  <a:gd name="connsiteY43" fmla="*/ 66487 h 1680908"/>
                  <a:gd name="connsiteX44" fmla="*/ 704235 w 2010937"/>
                  <a:gd name="connsiteY44" fmla="*/ 34008 h 1680908"/>
                  <a:gd name="connsiteX45" fmla="*/ 789828 w 2010937"/>
                  <a:gd name="connsiteY45" fmla="*/ 39357 h 1680908"/>
                  <a:gd name="connsiteX46" fmla="*/ 892998 w 2010937"/>
                  <a:gd name="connsiteY46" fmla="*/ 47000 h 1680908"/>
                  <a:gd name="connsiteX47" fmla="*/ 1072972 w 2010937"/>
                  <a:gd name="connsiteY47" fmla="*/ 83300 h 1680908"/>
                  <a:gd name="connsiteX48" fmla="*/ 1098573 w 2010937"/>
                  <a:gd name="connsiteY48" fmla="*/ 65723 h 1680908"/>
                  <a:gd name="connsiteX49" fmla="*/ 1098573 w 2010937"/>
                  <a:gd name="connsiteY49" fmla="*/ 12228 h 1680908"/>
                  <a:gd name="connsiteX50" fmla="*/ 1110801 w 2010937"/>
                  <a:gd name="connsiteY50" fmla="*/ 0 h 1680908"/>
                  <a:gd name="connsiteX51" fmla="*/ 1336247 w 2010937"/>
                  <a:gd name="connsiteY51" fmla="*/ 0 h 1680908"/>
                  <a:gd name="connsiteX52" fmla="*/ 1348092 w 2010937"/>
                  <a:gd name="connsiteY52" fmla="*/ 12610 h 1680908"/>
                  <a:gd name="connsiteX53" fmla="*/ 1348092 w 2010937"/>
                  <a:gd name="connsiteY53" fmla="*/ 79479 h 1680908"/>
                  <a:gd name="connsiteX54" fmla="*/ 1360320 w 2010937"/>
                  <a:gd name="connsiteY54" fmla="*/ 88268 h 1680908"/>
                  <a:gd name="connsiteX55" fmla="*/ 1442856 w 2010937"/>
                  <a:gd name="connsiteY55" fmla="*/ 59227 h 1680908"/>
                  <a:gd name="connsiteX56" fmla="*/ 1490620 w 2010937"/>
                  <a:gd name="connsiteY56" fmla="*/ 51203 h 1680908"/>
                  <a:gd name="connsiteX57" fmla="*/ 1656074 w 2010937"/>
                  <a:gd name="connsiteY57" fmla="*/ 39740 h 1680908"/>
                  <a:gd name="connsiteX58" fmla="*/ 1743195 w 2010937"/>
                  <a:gd name="connsiteY58" fmla="*/ 34390 h 1680908"/>
                  <a:gd name="connsiteX59" fmla="*/ 1785992 w 2010937"/>
                  <a:gd name="connsiteY59" fmla="*/ 67252 h 1680908"/>
                  <a:gd name="connsiteX60" fmla="*/ 1786374 w 2010937"/>
                  <a:gd name="connsiteY60" fmla="*/ 157048 h 1680908"/>
                  <a:gd name="connsiteX61" fmla="*/ 1742431 w 2010937"/>
                  <a:gd name="connsiteY61" fmla="*/ 191820 h 1680908"/>
                  <a:gd name="connsiteX62" fmla="*/ 1594936 w 2010937"/>
                  <a:gd name="connsiteY62" fmla="*/ 181885 h 1680908"/>
                  <a:gd name="connsiteX63" fmla="*/ 1499026 w 2010937"/>
                  <a:gd name="connsiteY63" fmla="*/ 176153 h 1680908"/>
                  <a:gd name="connsiteX64" fmla="*/ 1418401 w 2010937"/>
                  <a:gd name="connsiteY64" fmla="*/ 159340 h 1680908"/>
                  <a:gd name="connsiteX65" fmla="*/ 1364141 w 2010937"/>
                  <a:gd name="connsiteY65" fmla="*/ 139853 h 1680908"/>
                  <a:gd name="connsiteX66" fmla="*/ 1348474 w 2010937"/>
                  <a:gd name="connsiteY66" fmla="*/ 151698 h 1680908"/>
                  <a:gd name="connsiteX67" fmla="*/ 1348474 w 2010937"/>
                  <a:gd name="connsiteY67" fmla="*/ 215511 h 1680908"/>
                  <a:gd name="connsiteX68" fmla="*/ 1336247 w 2010937"/>
                  <a:gd name="connsiteY68" fmla="*/ 227738 h 1680908"/>
                  <a:gd name="connsiteX69" fmla="*/ 1303385 w 2010937"/>
                  <a:gd name="connsiteY69" fmla="*/ 231177 h 1680908"/>
                  <a:gd name="connsiteX70" fmla="*/ 1300710 w 2010937"/>
                  <a:gd name="connsiteY70" fmla="*/ 265567 h 1680908"/>
                  <a:gd name="connsiteX71" fmla="*/ 1300710 w 2010937"/>
                  <a:gd name="connsiteY71" fmla="*/ 310274 h 1680908"/>
                  <a:gd name="connsiteX72" fmla="*/ 1320198 w 2010937"/>
                  <a:gd name="connsiteY72" fmla="*/ 330144 h 1680908"/>
                  <a:gd name="connsiteX73" fmla="*/ 1426425 w 2010937"/>
                  <a:gd name="connsiteY73" fmla="*/ 365298 h 1680908"/>
                  <a:gd name="connsiteX74" fmla="*/ 1493677 w 2010937"/>
                  <a:gd name="connsiteY74" fmla="*/ 497891 h 1680908"/>
                  <a:gd name="connsiteX75" fmla="*/ 1493677 w 2010937"/>
                  <a:gd name="connsiteY75" fmla="*/ 610614 h 1680908"/>
                  <a:gd name="connsiteX76" fmla="*/ 1513164 w 2010937"/>
                  <a:gd name="connsiteY76" fmla="*/ 629337 h 1680908"/>
                  <a:gd name="connsiteX77" fmla="*/ 1600668 w 2010937"/>
                  <a:gd name="connsiteY77" fmla="*/ 628955 h 1680908"/>
                  <a:gd name="connsiteX78" fmla="*/ 1615570 w 2010937"/>
                  <a:gd name="connsiteY78" fmla="*/ 643093 h 1680908"/>
                  <a:gd name="connsiteX79" fmla="*/ 1615570 w 2010937"/>
                  <a:gd name="connsiteY79" fmla="*/ 730597 h 1680908"/>
                  <a:gd name="connsiteX80" fmla="*/ 1601050 w 2010937"/>
                  <a:gd name="connsiteY80" fmla="*/ 745499 h 1680908"/>
                  <a:gd name="connsiteX81" fmla="*/ 1513546 w 2010937"/>
                  <a:gd name="connsiteY81" fmla="*/ 745499 h 1680908"/>
                  <a:gd name="connsiteX82" fmla="*/ 1494059 w 2010937"/>
                  <a:gd name="connsiteY82" fmla="*/ 765751 h 1680908"/>
                  <a:gd name="connsiteX83" fmla="*/ 1494059 w 2010937"/>
                  <a:gd name="connsiteY83" fmla="*/ 807401 h 1680908"/>
                  <a:gd name="connsiteX84" fmla="*/ 1553668 w 2010937"/>
                  <a:gd name="connsiteY84" fmla="*/ 867011 h 1680908"/>
                  <a:gd name="connsiteX85" fmla="*/ 1770325 w 2010937"/>
                  <a:gd name="connsiteY85" fmla="*/ 867011 h 1680908"/>
                  <a:gd name="connsiteX86" fmla="*/ 2010937 w 2010937"/>
                  <a:gd name="connsiteY86" fmla="*/ 875133 h 1680908"/>
                  <a:gd name="connsiteX87" fmla="*/ 1793634 w 2010937"/>
                  <a:gd name="connsiteY87" fmla="*/ 1118440 h 1680908"/>
                  <a:gd name="connsiteX0" fmla="*/ 2010937 w 2010998"/>
                  <a:gd name="connsiteY0" fmla="*/ 875133 h 1680908"/>
                  <a:gd name="connsiteX1" fmla="*/ 1793634 w 2010998"/>
                  <a:gd name="connsiteY1" fmla="*/ 1353056 h 1680908"/>
                  <a:gd name="connsiteX2" fmla="*/ 1780642 w 2010998"/>
                  <a:gd name="connsiteY2" fmla="*/ 1369105 h 1680908"/>
                  <a:gd name="connsiteX3" fmla="*/ 1462725 w 2010998"/>
                  <a:gd name="connsiteY3" fmla="*/ 1429479 h 1680908"/>
                  <a:gd name="connsiteX4" fmla="*/ 1269377 w 2010998"/>
                  <a:gd name="connsiteY4" fmla="*/ 1470365 h 1680908"/>
                  <a:gd name="connsiteX5" fmla="*/ 995403 w 2010998"/>
                  <a:gd name="connsiteY5" fmla="*/ 1442470 h 1680908"/>
                  <a:gd name="connsiteX6" fmla="*/ 859372 w 2010998"/>
                  <a:gd name="connsiteY6" fmla="*/ 1395471 h 1680908"/>
                  <a:gd name="connsiteX7" fmla="*/ 701560 w 2010998"/>
                  <a:gd name="connsiteY7" fmla="*/ 1371780 h 1680908"/>
                  <a:gd name="connsiteX8" fmla="*/ 615967 w 2010998"/>
                  <a:gd name="connsiteY8" fmla="*/ 1372544 h 1680908"/>
                  <a:gd name="connsiteX9" fmla="*/ 483756 w 2010998"/>
                  <a:gd name="connsiteY9" fmla="*/ 1462722 h 1680908"/>
                  <a:gd name="connsiteX10" fmla="*/ 436757 w 2010998"/>
                  <a:gd name="connsiteY10" fmla="*/ 1606014 h 1680908"/>
                  <a:gd name="connsiteX11" fmla="*/ 434846 w 2010998"/>
                  <a:gd name="connsiteY11" fmla="*/ 1666770 h 1680908"/>
                  <a:gd name="connsiteX12" fmla="*/ 421090 w 2010998"/>
                  <a:gd name="connsiteY12" fmla="*/ 1680908 h 1680908"/>
                  <a:gd name="connsiteX13" fmla="*/ 14524 w 2010998"/>
                  <a:gd name="connsiteY13" fmla="*/ 1680908 h 1680908"/>
                  <a:gd name="connsiteX14" fmla="*/ 386 w 2010998"/>
                  <a:gd name="connsiteY14" fmla="*/ 1666006 h 1680908"/>
                  <a:gd name="connsiteX15" fmla="*/ 1150 w 2010998"/>
                  <a:gd name="connsiteY15" fmla="*/ 1336626 h 1680908"/>
                  <a:gd name="connsiteX16" fmla="*/ 66873 w 2010998"/>
                  <a:gd name="connsiteY16" fmla="*/ 1145570 h 1680908"/>
                  <a:gd name="connsiteX17" fmla="*/ 322123 w 2010998"/>
                  <a:gd name="connsiteY17" fmla="*/ 930441 h 1680908"/>
                  <a:gd name="connsiteX18" fmla="*/ 589219 w 2010998"/>
                  <a:gd name="connsiteY18" fmla="*/ 867393 h 1680908"/>
                  <a:gd name="connsiteX19" fmla="*/ 889176 w 2010998"/>
                  <a:gd name="connsiteY19" fmla="*/ 867775 h 1680908"/>
                  <a:gd name="connsiteX20" fmla="*/ 952989 w 2010998"/>
                  <a:gd name="connsiteY20" fmla="*/ 804344 h 1680908"/>
                  <a:gd name="connsiteX21" fmla="*/ 953371 w 2010998"/>
                  <a:gd name="connsiteY21" fmla="*/ 765751 h 1680908"/>
                  <a:gd name="connsiteX22" fmla="*/ 934266 w 2010998"/>
                  <a:gd name="connsiteY22" fmla="*/ 745881 h 1680908"/>
                  <a:gd name="connsiteX23" fmla="*/ 846762 w 2010998"/>
                  <a:gd name="connsiteY23" fmla="*/ 746264 h 1680908"/>
                  <a:gd name="connsiteX24" fmla="*/ 829185 w 2010998"/>
                  <a:gd name="connsiteY24" fmla="*/ 729833 h 1680908"/>
                  <a:gd name="connsiteX25" fmla="*/ 829185 w 2010998"/>
                  <a:gd name="connsiteY25" fmla="*/ 645386 h 1680908"/>
                  <a:gd name="connsiteX26" fmla="*/ 844469 w 2010998"/>
                  <a:gd name="connsiteY26" fmla="*/ 629720 h 1680908"/>
                  <a:gd name="connsiteX27" fmla="*/ 938087 w 2010998"/>
                  <a:gd name="connsiteY27" fmla="*/ 630102 h 1680908"/>
                  <a:gd name="connsiteX28" fmla="*/ 953371 w 2010998"/>
                  <a:gd name="connsiteY28" fmla="*/ 614435 h 1680908"/>
                  <a:gd name="connsiteX29" fmla="*/ 953371 w 2010998"/>
                  <a:gd name="connsiteY29" fmla="*/ 497127 h 1680908"/>
                  <a:gd name="connsiteX30" fmla="*/ 1117679 w 2010998"/>
                  <a:gd name="connsiteY30" fmla="*/ 330526 h 1680908"/>
                  <a:gd name="connsiteX31" fmla="*/ 1131053 w 2010998"/>
                  <a:gd name="connsiteY31" fmla="*/ 330526 h 1680908"/>
                  <a:gd name="connsiteX32" fmla="*/ 1144809 w 2010998"/>
                  <a:gd name="connsiteY32" fmla="*/ 316388 h 1680908"/>
                  <a:gd name="connsiteX33" fmla="*/ 1144809 w 2010998"/>
                  <a:gd name="connsiteY33" fmla="*/ 242259 h 1680908"/>
                  <a:gd name="connsiteX34" fmla="*/ 1129525 w 2010998"/>
                  <a:gd name="connsiteY34" fmla="*/ 228120 h 1680908"/>
                  <a:gd name="connsiteX35" fmla="*/ 1099338 w 2010998"/>
                  <a:gd name="connsiteY35" fmla="*/ 196787 h 1680908"/>
                  <a:gd name="connsiteX36" fmla="*/ 1099338 w 2010998"/>
                  <a:gd name="connsiteY36" fmla="*/ 152080 h 1680908"/>
                  <a:gd name="connsiteX37" fmla="*/ 1082143 w 2010998"/>
                  <a:gd name="connsiteY37" fmla="*/ 140617 h 1680908"/>
                  <a:gd name="connsiteX38" fmla="*/ 1029029 w 2010998"/>
                  <a:gd name="connsiteY38" fmla="*/ 159340 h 1680908"/>
                  <a:gd name="connsiteX39" fmla="*/ 924713 w 2010998"/>
                  <a:gd name="connsiteY39" fmla="*/ 178064 h 1680908"/>
                  <a:gd name="connsiteX40" fmla="*/ 721047 w 2010998"/>
                  <a:gd name="connsiteY40" fmla="*/ 191820 h 1680908"/>
                  <a:gd name="connsiteX41" fmla="*/ 700414 w 2010998"/>
                  <a:gd name="connsiteY41" fmla="*/ 192202 h 1680908"/>
                  <a:gd name="connsiteX42" fmla="*/ 661820 w 2010998"/>
                  <a:gd name="connsiteY42" fmla="*/ 162015 h 1680908"/>
                  <a:gd name="connsiteX43" fmla="*/ 661056 w 2010998"/>
                  <a:gd name="connsiteY43" fmla="*/ 66487 h 1680908"/>
                  <a:gd name="connsiteX44" fmla="*/ 704235 w 2010998"/>
                  <a:gd name="connsiteY44" fmla="*/ 34008 h 1680908"/>
                  <a:gd name="connsiteX45" fmla="*/ 789828 w 2010998"/>
                  <a:gd name="connsiteY45" fmla="*/ 39357 h 1680908"/>
                  <a:gd name="connsiteX46" fmla="*/ 892998 w 2010998"/>
                  <a:gd name="connsiteY46" fmla="*/ 47000 h 1680908"/>
                  <a:gd name="connsiteX47" fmla="*/ 1072972 w 2010998"/>
                  <a:gd name="connsiteY47" fmla="*/ 83300 h 1680908"/>
                  <a:gd name="connsiteX48" fmla="*/ 1098573 w 2010998"/>
                  <a:gd name="connsiteY48" fmla="*/ 65723 h 1680908"/>
                  <a:gd name="connsiteX49" fmla="*/ 1098573 w 2010998"/>
                  <a:gd name="connsiteY49" fmla="*/ 12228 h 1680908"/>
                  <a:gd name="connsiteX50" fmla="*/ 1110801 w 2010998"/>
                  <a:gd name="connsiteY50" fmla="*/ 0 h 1680908"/>
                  <a:gd name="connsiteX51" fmla="*/ 1336247 w 2010998"/>
                  <a:gd name="connsiteY51" fmla="*/ 0 h 1680908"/>
                  <a:gd name="connsiteX52" fmla="*/ 1348092 w 2010998"/>
                  <a:gd name="connsiteY52" fmla="*/ 12610 h 1680908"/>
                  <a:gd name="connsiteX53" fmla="*/ 1348092 w 2010998"/>
                  <a:gd name="connsiteY53" fmla="*/ 79479 h 1680908"/>
                  <a:gd name="connsiteX54" fmla="*/ 1360320 w 2010998"/>
                  <a:gd name="connsiteY54" fmla="*/ 88268 h 1680908"/>
                  <a:gd name="connsiteX55" fmla="*/ 1442856 w 2010998"/>
                  <a:gd name="connsiteY55" fmla="*/ 59227 h 1680908"/>
                  <a:gd name="connsiteX56" fmla="*/ 1490620 w 2010998"/>
                  <a:gd name="connsiteY56" fmla="*/ 51203 h 1680908"/>
                  <a:gd name="connsiteX57" fmla="*/ 1656074 w 2010998"/>
                  <a:gd name="connsiteY57" fmla="*/ 39740 h 1680908"/>
                  <a:gd name="connsiteX58" fmla="*/ 1743195 w 2010998"/>
                  <a:gd name="connsiteY58" fmla="*/ 34390 h 1680908"/>
                  <a:gd name="connsiteX59" fmla="*/ 1785992 w 2010998"/>
                  <a:gd name="connsiteY59" fmla="*/ 67252 h 1680908"/>
                  <a:gd name="connsiteX60" fmla="*/ 1786374 w 2010998"/>
                  <a:gd name="connsiteY60" fmla="*/ 157048 h 1680908"/>
                  <a:gd name="connsiteX61" fmla="*/ 1742431 w 2010998"/>
                  <a:gd name="connsiteY61" fmla="*/ 191820 h 1680908"/>
                  <a:gd name="connsiteX62" fmla="*/ 1594936 w 2010998"/>
                  <a:gd name="connsiteY62" fmla="*/ 181885 h 1680908"/>
                  <a:gd name="connsiteX63" fmla="*/ 1499026 w 2010998"/>
                  <a:gd name="connsiteY63" fmla="*/ 176153 h 1680908"/>
                  <a:gd name="connsiteX64" fmla="*/ 1418401 w 2010998"/>
                  <a:gd name="connsiteY64" fmla="*/ 159340 h 1680908"/>
                  <a:gd name="connsiteX65" fmla="*/ 1364141 w 2010998"/>
                  <a:gd name="connsiteY65" fmla="*/ 139853 h 1680908"/>
                  <a:gd name="connsiteX66" fmla="*/ 1348474 w 2010998"/>
                  <a:gd name="connsiteY66" fmla="*/ 151698 h 1680908"/>
                  <a:gd name="connsiteX67" fmla="*/ 1348474 w 2010998"/>
                  <a:gd name="connsiteY67" fmla="*/ 215511 h 1680908"/>
                  <a:gd name="connsiteX68" fmla="*/ 1336247 w 2010998"/>
                  <a:gd name="connsiteY68" fmla="*/ 227738 h 1680908"/>
                  <a:gd name="connsiteX69" fmla="*/ 1303385 w 2010998"/>
                  <a:gd name="connsiteY69" fmla="*/ 231177 h 1680908"/>
                  <a:gd name="connsiteX70" fmla="*/ 1300710 w 2010998"/>
                  <a:gd name="connsiteY70" fmla="*/ 265567 h 1680908"/>
                  <a:gd name="connsiteX71" fmla="*/ 1300710 w 2010998"/>
                  <a:gd name="connsiteY71" fmla="*/ 310274 h 1680908"/>
                  <a:gd name="connsiteX72" fmla="*/ 1320198 w 2010998"/>
                  <a:gd name="connsiteY72" fmla="*/ 330144 h 1680908"/>
                  <a:gd name="connsiteX73" fmla="*/ 1426425 w 2010998"/>
                  <a:gd name="connsiteY73" fmla="*/ 365298 h 1680908"/>
                  <a:gd name="connsiteX74" fmla="*/ 1493677 w 2010998"/>
                  <a:gd name="connsiteY74" fmla="*/ 497891 h 1680908"/>
                  <a:gd name="connsiteX75" fmla="*/ 1493677 w 2010998"/>
                  <a:gd name="connsiteY75" fmla="*/ 610614 h 1680908"/>
                  <a:gd name="connsiteX76" fmla="*/ 1513164 w 2010998"/>
                  <a:gd name="connsiteY76" fmla="*/ 629337 h 1680908"/>
                  <a:gd name="connsiteX77" fmla="*/ 1600668 w 2010998"/>
                  <a:gd name="connsiteY77" fmla="*/ 628955 h 1680908"/>
                  <a:gd name="connsiteX78" fmla="*/ 1615570 w 2010998"/>
                  <a:gd name="connsiteY78" fmla="*/ 643093 h 1680908"/>
                  <a:gd name="connsiteX79" fmla="*/ 1615570 w 2010998"/>
                  <a:gd name="connsiteY79" fmla="*/ 730597 h 1680908"/>
                  <a:gd name="connsiteX80" fmla="*/ 1601050 w 2010998"/>
                  <a:gd name="connsiteY80" fmla="*/ 745499 h 1680908"/>
                  <a:gd name="connsiteX81" fmla="*/ 1513546 w 2010998"/>
                  <a:gd name="connsiteY81" fmla="*/ 745499 h 1680908"/>
                  <a:gd name="connsiteX82" fmla="*/ 1494059 w 2010998"/>
                  <a:gd name="connsiteY82" fmla="*/ 765751 h 1680908"/>
                  <a:gd name="connsiteX83" fmla="*/ 1494059 w 2010998"/>
                  <a:gd name="connsiteY83" fmla="*/ 807401 h 1680908"/>
                  <a:gd name="connsiteX84" fmla="*/ 1553668 w 2010998"/>
                  <a:gd name="connsiteY84" fmla="*/ 867011 h 1680908"/>
                  <a:gd name="connsiteX85" fmla="*/ 1770325 w 2010998"/>
                  <a:gd name="connsiteY85" fmla="*/ 867011 h 1680908"/>
                  <a:gd name="connsiteX86" fmla="*/ 2010937 w 2010998"/>
                  <a:gd name="connsiteY86" fmla="*/ 875133 h 1680908"/>
                  <a:gd name="connsiteX0" fmla="*/ 2010937 w 2019435"/>
                  <a:gd name="connsiteY0" fmla="*/ 875133 h 1680908"/>
                  <a:gd name="connsiteX1" fmla="*/ 1996132 w 2019435"/>
                  <a:gd name="connsiteY1" fmla="*/ 1393555 h 1680908"/>
                  <a:gd name="connsiteX2" fmla="*/ 1780642 w 2019435"/>
                  <a:gd name="connsiteY2" fmla="*/ 1369105 h 1680908"/>
                  <a:gd name="connsiteX3" fmla="*/ 1462725 w 2019435"/>
                  <a:gd name="connsiteY3" fmla="*/ 1429479 h 1680908"/>
                  <a:gd name="connsiteX4" fmla="*/ 1269377 w 2019435"/>
                  <a:gd name="connsiteY4" fmla="*/ 1470365 h 1680908"/>
                  <a:gd name="connsiteX5" fmla="*/ 995403 w 2019435"/>
                  <a:gd name="connsiteY5" fmla="*/ 1442470 h 1680908"/>
                  <a:gd name="connsiteX6" fmla="*/ 859372 w 2019435"/>
                  <a:gd name="connsiteY6" fmla="*/ 1395471 h 1680908"/>
                  <a:gd name="connsiteX7" fmla="*/ 701560 w 2019435"/>
                  <a:gd name="connsiteY7" fmla="*/ 1371780 h 1680908"/>
                  <a:gd name="connsiteX8" fmla="*/ 615967 w 2019435"/>
                  <a:gd name="connsiteY8" fmla="*/ 1372544 h 1680908"/>
                  <a:gd name="connsiteX9" fmla="*/ 483756 w 2019435"/>
                  <a:gd name="connsiteY9" fmla="*/ 1462722 h 1680908"/>
                  <a:gd name="connsiteX10" fmla="*/ 436757 w 2019435"/>
                  <a:gd name="connsiteY10" fmla="*/ 1606014 h 1680908"/>
                  <a:gd name="connsiteX11" fmla="*/ 434846 w 2019435"/>
                  <a:gd name="connsiteY11" fmla="*/ 1666770 h 1680908"/>
                  <a:gd name="connsiteX12" fmla="*/ 421090 w 2019435"/>
                  <a:gd name="connsiteY12" fmla="*/ 1680908 h 1680908"/>
                  <a:gd name="connsiteX13" fmla="*/ 14524 w 2019435"/>
                  <a:gd name="connsiteY13" fmla="*/ 1680908 h 1680908"/>
                  <a:gd name="connsiteX14" fmla="*/ 386 w 2019435"/>
                  <a:gd name="connsiteY14" fmla="*/ 1666006 h 1680908"/>
                  <a:gd name="connsiteX15" fmla="*/ 1150 w 2019435"/>
                  <a:gd name="connsiteY15" fmla="*/ 1336626 h 1680908"/>
                  <a:gd name="connsiteX16" fmla="*/ 66873 w 2019435"/>
                  <a:gd name="connsiteY16" fmla="*/ 1145570 h 1680908"/>
                  <a:gd name="connsiteX17" fmla="*/ 322123 w 2019435"/>
                  <a:gd name="connsiteY17" fmla="*/ 930441 h 1680908"/>
                  <a:gd name="connsiteX18" fmla="*/ 589219 w 2019435"/>
                  <a:gd name="connsiteY18" fmla="*/ 867393 h 1680908"/>
                  <a:gd name="connsiteX19" fmla="*/ 889176 w 2019435"/>
                  <a:gd name="connsiteY19" fmla="*/ 867775 h 1680908"/>
                  <a:gd name="connsiteX20" fmla="*/ 952989 w 2019435"/>
                  <a:gd name="connsiteY20" fmla="*/ 804344 h 1680908"/>
                  <a:gd name="connsiteX21" fmla="*/ 953371 w 2019435"/>
                  <a:gd name="connsiteY21" fmla="*/ 765751 h 1680908"/>
                  <a:gd name="connsiteX22" fmla="*/ 934266 w 2019435"/>
                  <a:gd name="connsiteY22" fmla="*/ 745881 h 1680908"/>
                  <a:gd name="connsiteX23" fmla="*/ 846762 w 2019435"/>
                  <a:gd name="connsiteY23" fmla="*/ 746264 h 1680908"/>
                  <a:gd name="connsiteX24" fmla="*/ 829185 w 2019435"/>
                  <a:gd name="connsiteY24" fmla="*/ 729833 h 1680908"/>
                  <a:gd name="connsiteX25" fmla="*/ 829185 w 2019435"/>
                  <a:gd name="connsiteY25" fmla="*/ 645386 h 1680908"/>
                  <a:gd name="connsiteX26" fmla="*/ 844469 w 2019435"/>
                  <a:gd name="connsiteY26" fmla="*/ 629720 h 1680908"/>
                  <a:gd name="connsiteX27" fmla="*/ 938087 w 2019435"/>
                  <a:gd name="connsiteY27" fmla="*/ 630102 h 1680908"/>
                  <a:gd name="connsiteX28" fmla="*/ 953371 w 2019435"/>
                  <a:gd name="connsiteY28" fmla="*/ 614435 h 1680908"/>
                  <a:gd name="connsiteX29" fmla="*/ 953371 w 2019435"/>
                  <a:gd name="connsiteY29" fmla="*/ 497127 h 1680908"/>
                  <a:gd name="connsiteX30" fmla="*/ 1117679 w 2019435"/>
                  <a:gd name="connsiteY30" fmla="*/ 330526 h 1680908"/>
                  <a:gd name="connsiteX31" fmla="*/ 1131053 w 2019435"/>
                  <a:gd name="connsiteY31" fmla="*/ 330526 h 1680908"/>
                  <a:gd name="connsiteX32" fmla="*/ 1144809 w 2019435"/>
                  <a:gd name="connsiteY32" fmla="*/ 316388 h 1680908"/>
                  <a:gd name="connsiteX33" fmla="*/ 1144809 w 2019435"/>
                  <a:gd name="connsiteY33" fmla="*/ 242259 h 1680908"/>
                  <a:gd name="connsiteX34" fmla="*/ 1129525 w 2019435"/>
                  <a:gd name="connsiteY34" fmla="*/ 228120 h 1680908"/>
                  <a:gd name="connsiteX35" fmla="*/ 1099338 w 2019435"/>
                  <a:gd name="connsiteY35" fmla="*/ 196787 h 1680908"/>
                  <a:gd name="connsiteX36" fmla="*/ 1099338 w 2019435"/>
                  <a:gd name="connsiteY36" fmla="*/ 152080 h 1680908"/>
                  <a:gd name="connsiteX37" fmla="*/ 1082143 w 2019435"/>
                  <a:gd name="connsiteY37" fmla="*/ 140617 h 1680908"/>
                  <a:gd name="connsiteX38" fmla="*/ 1029029 w 2019435"/>
                  <a:gd name="connsiteY38" fmla="*/ 159340 h 1680908"/>
                  <a:gd name="connsiteX39" fmla="*/ 924713 w 2019435"/>
                  <a:gd name="connsiteY39" fmla="*/ 178064 h 1680908"/>
                  <a:gd name="connsiteX40" fmla="*/ 721047 w 2019435"/>
                  <a:gd name="connsiteY40" fmla="*/ 191820 h 1680908"/>
                  <a:gd name="connsiteX41" fmla="*/ 700414 w 2019435"/>
                  <a:gd name="connsiteY41" fmla="*/ 192202 h 1680908"/>
                  <a:gd name="connsiteX42" fmla="*/ 661820 w 2019435"/>
                  <a:gd name="connsiteY42" fmla="*/ 162015 h 1680908"/>
                  <a:gd name="connsiteX43" fmla="*/ 661056 w 2019435"/>
                  <a:gd name="connsiteY43" fmla="*/ 66487 h 1680908"/>
                  <a:gd name="connsiteX44" fmla="*/ 704235 w 2019435"/>
                  <a:gd name="connsiteY44" fmla="*/ 34008 h 1680908"/>
                  <a:gd name="connsiteX45" fmla="*/ 789828 w 2019435"/>
                  <a:gd name="connsiteY45" fmla="*/ 39357 h 1680908"/>
                  <a:gd name="connsiteX46" fmla="*/ 892998 w 2019435"/>
                  <a:gd name="connsiteY46" fmla="*/ 47000 h 1680908"/>
                  <a:gd name="connsiteX47" fmla="*/ 1072972 w 2019435"/>
                  <a:gd name="connsiteY47" fmla="*/ 83300 h 1680908"/>
                  <a:gd name="connsiteX48" fmla="*/ 1098573 w 2019435"/>
                  <a:gd name="connsiteY48" fmla="*/ 65723 h 1680908"/>
                  <a:gd name="connsiteX49" fmla="*/ 1098573 w 2019435"/>
                  <a:gd name="connsiteY49" fmla="*/ 12228 h 1680908"/>
                  <a:gd name="connsiteX50" fmla="*/ 1110801 w 2019435"/>
                  <a:gd name="connsiteY50" fmla="*/ 0 h 1680908"/>
                  <a:gd name="connsiteX51" fmla="*/ 1336247 w 2019435"/>
                  <a:gd name="connsiteY51" fmla="*/ 0 h 1680908"/>
                  <a:gd name="connsiteX52" fmla="*/ 1348092 w 2019435"/>
                  <a:gd name="connsiteY52" fmla="*/ 12610 h 1680908"/>
                  <a:gd name="connsiteX53" fmla="*/ 1348092 w 2019435"/>
                  <a:gd name="connsiteY53" fmla="*/ 79479 h 1680908"/>
                  <a:gd name="connsiteX54" fmla="*/ 1360320 w 2019435"/>
                  <a:gd name="connsiteY54" fmla="*/ 88268 h 1680908"/>
                  <a:gd name="connsiteX55" fmla="*/ 1442856 w 2019435"/>
                  <a:gd name="connsiteY55" fmla="*/ 59227 h 1680908"/>
                  <a:gd name="connsiteX56" fmla="*/ 1490620 w 2019435"/>
                  <a:gd name="connsiteY56" fmla="*/ 51203 h 1680908"/>
                  <a:gd name="connsiteX57" fmla="*/ 1656074 w 2019435"/>
                  <a:gd name="connsiteY57" fmla="*/ 39740 h 1680908"/>
                  <a:gd name="connsiteX58" fmla="*/ 1743195 w 2019435"/>
                  <a:gd name="connsiteY58" fmla="*/ 34390 h 1680908"/>
                  <a:gd name="connsiteX59" fmla="*/ 1785992 w 2019435"/>
                  <a:gd name="connsiteY59" fmla="*/ 67252 h 1680908"/>
                  <a:gd name="connsiteX60" fmla="*/ 1786374 w 2019435"/>
                  <a:gd name="connsiteY60" fmla="*/ 157048 h 1680908"/>
                  <a:gd name="connsiteX61" fmla="*/ 1742431 w 2019435"/>
                  <a:gd name="connsiteY61" fmla="*/ 191820 h 1680908"/>
                  <a:gd name="connsiteX62" fmla="*/ 1594936 w 2019435"/>
                  <a:gd name="connsiteY62" fmla="*/ 181885 h 1680908"/>
                  <a:gd name="connsiteX63" fmla="*/ 1499026 w 2019435"/>
                  <a:gd name="connsiteY63" fmla="*/ 176153 h 1680908"/>
                  <a:gd name="connsiteX64" fmla="*/ 1418401 w 2019435"/>
                  <a:gd name="connsiteY64" fmla="*/ 159340 h 1680908"/>
                  <a:gd name="connsiteX65" fmla="*/ 1364141 w 2019435"/>
                  <a:gd name="connsiteY65" fmla="*/ 139853 h 1680908"/>
                  <a:gd name="connsiteX66" fmla="*/ 1348474 w 2019435"/>
                  <a:gd name="connsiteY66" fmla="*/ 151698 h 1680908"/>
                  <a:gd name="connsiteX67" fmla="*/ 1348474 w 2019435"/>
                  <a:gd name="connsiteY67" fmla="*/ 215511 h 1680908"/>
                  <a:gd name="connsiteX68" fmla="*/ 1336247 w 2019435"/>
                  <a:gd name="connsiteY68" fmla="*/ 227738 h 1680908"/>
                  <a:gd name="connsiteX69" fmla="*/ 1303385 w 2019435"/>
                  <a:gd name="connsiteY69" fmla="*/ 231177 h 1680908"/>
                  <a:gd name="connsiteX70" fmla="*/ 1300710 w 2019435"/>
                  <a:gd name="connsiteY70" fmla="*/ 265567 h 1680908"/>
                  <a:gd name="connsiteX71" fmla="*/ 1300710 w 2019435"/>
                  <a:gd name="connsiteY71" fmla="*/ 310274 h 1680908"/>
                  <a:gd name="connsiteX72" fmla="*/ 1320198 w 2019435"/>
                  <a:gd name="connsiteY72" fmla="*/ 330144 h 1680908"/>
                  <a:gd name="connsiteX73" fmla="*/ 1426425 w 2019435"/>
                  <a:gd name="connsiteY73" fmla="*/ 365298 h 1680908"/>
                  <a:gd name="connsiteX74" fmla="*/ 1493677 w 2019435"/>
                  <a:gd name="connsiteY74" fmla="*/ 497891 h 1680908"/>
                  <a:gd name="connsiteX75" fmla="*/ 1493677 w 2019435"/>
                  <a:gd name="connsiteY75" fmla="*/ 610614 h 1680908"/>
                  <a:gd name="connsiteX76" fmla="*/ 1513164 w 2019435"/>
                  <a:gd name="connsiteY76" fmla="*/ 629337 h 1680908"/>
                  <a:gd name="connsiteX77" fmla="*/ 1600668 w 2019435"/>
                  <a:gd name="connsiteY77" fmla="*/ 628955 h 1680908"/>
                  <a:gd name="connsiteX78" fmla="*/ 1615570 w 2019435"/>
                  <a:gd name="connsiteY78" fmla="*/ 643093 h 1680908"/>
                  <a:gd name="connsiteX79" fmla="*/ 1615570 w 2019435"/>
                  <a:gd name="connsiteY79" fmla="*/ 730597 h 1680908"/>
                  <a:gd name="connsiteX80" fmla="*/ 1601050 w 2019435"/>
                  <a:gd name="connsiteY80" fmla="*/ 745499 h 1680908"/>
                  <a:gd name="connsiteX81" fmla="*/ 1513546 w 2019435"/>
                  <a:gd name="connsiteY81" fmla="*/ 745499 h 1680908"/>
                  <a:gd name="connsiteX82" fmla="*/ 1494059 w 2019435"/>
                  <a:gd name="connsiteY82" fmla="*/ 765751 h 1680908"/>
                  <a:gd name="connsiteX83" fmla="*/ 1494059 w 2019435"/>
                  <a:gd name="connsiteY83" fmla="*/ 807401 h 1680908"/>
                  <a:gd name="connsiteX84" fmla="*/ 1553668 w 2019435"/>
                  <a:gd name="connsiteY84" fmla="*/ 867011 h 1680908"/>
                  <a:gd name="connsiteX85" fmla="*/ 1770325 w 2019435"/>
                  <a:gd name="connsiteY85" fmla="*/ 867011 h 1680908"/>
                  <a:gd name="connsiteX86" fmla="*/ 2010937 w 2019435"/>
                  <a:gd name="connsiteY86" fmla="*/ 875133 h 1680908"/>
                  <a:gd name="connsiteX0" fmla="*/ 2010937 w 2041231"/>
                  <a:gd name="connsiteY0" fmla="*/ 875133 h 1680908"/>
                  <a:gd name="connsiteX1" fmla="*/ 1996132 w 2041231"/>
                  <a:gd name="connsiteY1" fmla="*/ 1393555 h 1680908"/>
                  <a:gd name="connsiteX2" fmla="*/ 1780642 w 2041231"/>
                  <a:gd name="connsiteY2" fmla="*/ 1369105 h 1680908"/>
                  <a:gd name="connsiteX3" fmla="*/ 1462725 w 2041231"/>
                  <a:gd name="connsiteY3" fmla="*/ 1429479 h 1680908"/>
                  <a:gd name="connsiteX4" fmla="*/ 1269377 w 2041231"/>
                  <a:gd name="connsiteY4" fmla="*/ 1470365 h 1680908"/>
                  <a:gd name="connsiteX5" fmla="*/ 995403 w 2041231"/>
                  <a:gd name="connsiteY5" fmla="*/ 1442470 h 1680908"/>
                  <a:gd name="connsiteX6" fmla="*/ 859372 w 2041231"/>
                  <a:gd name="connsiteY6" fmla="*/ 1395471 h 1680908"/>
                  <a:gd name="connsiteX7" fmla="*/ 701560 w 2041231"/>
                  <a:gd name="connsiteY7" fmla="*/ 1371780 h 1680908"/>
                  <a:gd name="connsiteX8" fmla="*/ 615967 w 2041231"/>
                  <a:gd name="connsiteY8" fmla="*/ 1372544 h 1680908"/>
                  <a:gd name="connsiteX9" fmla="*/ 483756 w 2041231"/>
                  <a:gd name="connsiteY9" fmla="*/ 1462722 h 1680908"/>
                  <a:gd name="connsiteX10" fmla="*/ 436757 w 2041231"/>
                  <a:gd name="connsiteY10" fmla="*/ 1606014 h 1680908"/>
                  <a:gd name="connsiteX11" fmla="*/ 434846 w 2041231"/>
                  <a:gd name="connsiteY11" fmla="*/ 1666770 h 1680908"/>
                  <a:gd name="connsiteX12" fmla="*/ 421090 w 2041231"/>
                  <a:gd name="connsiteY12" fmla="*/ 1680908 h 1680908"/>
                  <a:gd name="connsiteX13" fmla="*/ 14524 w 2041231"/>
                  <a:gd name="connsiteY13" fmla="*/ 1680908 h 1680908"/>
                  <a:gd name="connsiteX14" fmla="*/ 386 w 2041231"/>
                  <a:gd name="connsiteY14" fmla="*/ 1666006 h 1680908"/>
                  <a:gd name="connsiteX15" fmla="*/ 1150 w 2041231"/>
                  <a:gd name="connsiteY15" fmla="*/ 1336626 h 1680908"/>
                  <a:gd name="connsiteX16" fmla="*/ 66873 w 2041231"/>
                  <a:gd name="connsiteY16" fmla="*/ 1145570 h 1680908"/>
                  <a:gd name="connsiteX17" fmla="*/ 322123 w 2041231"/>
                  <a:gd name="connsiteY17" fmla="*/ 930441 h 1680908"/>
                  <a:gd name="connsiteX18" fmla="*/ 589219 w 2041231"/>
                  <a:gd name="connsiteY18" fmla="*/ 867393 h 1680908"/>
                  <a:gd name="connsiteX19" fmla="*/ 889176 w 2041231"/>
                  <a:gd name="connsiteY19" fmla="*/ 867775 h 1680908"/>
                  <a:gd name="connsiteX20" fmla="*/ 952989 w 2041231"/>
                  <a:gd name="connsiteY20" fmla="*/ 804344 h 1680908"/>
                  <a:gd name="connsiteX21" fmla="*/ 953371 w 2041231"/>
                  <a:gd name="connsiteY21" fmla="*/ 765751 h 1680908"/>
                  <a:gd name="connsiteX22" fmla="*/ 934266 w 2041231"/>
                  <a:gd name="connsiteY22" fmla="*/ 745881 h 1680908"/>
                  <a:gd name="connsiteX23" fmla="*/ 846762 w 2041231"/>
                  <a:gd name="connsiteY23" fmla="*/ 746264 h 1680908"/>
                  <a:gd name="connsiteX24" fmla="*/ 829185 w 2041231"/>
                  <a:gd name="connsiteY24" fmla="*/ 729833 h 1680908"/>
                  <a:gd name="connsiteX25" fmla="*/ 829185 w 2041231"/>
                  <a:gd name="connsiteY25" fmla="*/ 645386 h 1680908"/>
                  <a:gd name="connsiteX26" fmla="*/ 844469 w 2041231"/>
                  <a:gd name="connsiteY26" fmla="*/ 629720 h 1680908"/>
                  <a:gd name="connsiteX27" fmla="*/ 938087 w 2041231"/>
                  <a:gd name="connsiteY27" fmla="*/ 630102 h 1680908"/>
                  <a:gd name="connsiteX28" fmla="*/ 953371 w 2041231"/>
                  <a:gd name="connsiteY28" fmla="*/ 614435 h 1680908"/>
                  <a:gd name="connsiteX29" fmla="*/ 953371 w 2041231"/>
                  <a:gd name="connsiteY29" fmla="*/ 497127 h 1680908"/>
                  <a:gd name="connsiteX30" fmla="*/ 1117679 w 2041231"/>
                  <a:gd name="connsiteY30" fmla="*/ 330526 h 1680908"/>
                  <a:gd name="connsiteX31" fmla="*/ 1131053 w 2041231"/>
                  <a:gd name="connsiteY31" fmla="*/ 330526 h 1680908"/>
                  <a:gd name="connsiteX32" fmla="*/ 1144809 w 2041231"/>
                  <a:gd name="connsiteY32" fmla="*/ 316388 h 1680908"/>
                  <a:gd name="connsiteX33" fmla="*/ 1144809 w 2041231"/>
                  <a:gd name="connsiteY33" fmla="*/ 242259 h 1680908"/>
                  <a:gd name="connsiteX34" fmla="*/ 1129525 w 2041231"/>
                  <a:gd name="connsiteY34" fmla="*/ 228120 h 1680908"/>
                  <a:gd name="connsiteX35" fmla="*/ 1099338 w 2041231"/>
                  <a:gd name="connsiteY35" fmla="*/ 196787 h 1680908"/>
                  <a:gd name="connsiteX36" fmla="*/ 1099338 w 2041231"/>
                  <a:gd name="connsiteY36" fmla="*/ 152080 h 1680908"/>
                  <a:gd name="connsiteX37" fmla="*/ 1082143 w 2041231"/>
                  <a:gd name="connsiteY37" fmla="*/ 140617 h 1680908"/>
                  <a:gd name="connsiteX38" fmla="*/ 1029029 w 2041231"/>
                  <a:gd name="connsiteY38" fmla="*/ 159340 h 1680908"/>
                  <a:gd name="connsiteX39" fmla="*/ 924713 w 2041231"/>
                  <a:gd name="connsiteY39" fmla="*/ 178064 h 1680908"/>
                  <a:gd name="connsiteX40" fmla="*/ 721047 w 2041231"/>
                  <a:gd name="connsiteY40" fmla="*/ 191820 h 1680908"/>
                  <a:gd name="connsiteX41" fmla="*/ 700414 w 2041231"/>
                  <a:gd name="connsiteY41" fmla="*/ 192202 h 1680908"/>
                  <a:gd name="connsiteX42" fmla="*/ 661820 w 2041231"/>
                  <a:gd name="connsiteY42" fmla="*/ 162015 h 1680908"/>
                  <a:gd name="connsiteX43" fmla="*/ 661056 w 2041231"/>
                  <a:gd name="connsiteY43" fmla="*/ 66487 h 1680908"/>
                  <a:gd name="connsiteX44" fmla="*/ 704235 w 2041231"/>
                  <a:gd name="connsiteY44" fmla="*/ 34008 h 1680908"/>
                  <a:gd name="connsiteX45" fmla="*/ 789828 w 2041231"/>
                  <a:gd name="connsiteY45" fmla="*/ 39357 h 1680908"/>
                  <a:gd name="connsiteX46" fmla="*/ 892998 w 2041231"/>
                  <a:gd name="connsiteY46" fmla="*/ 47000 h 1680908"/>
                  <a:gd name="connsiteX47" fmla="*/ 1072972 w 2041231"/>
                  <a:gd name="connsiteY47" fmla="*/ 83300 h 1680908"/>
                  <a:gd name="connsiteX48" fmla="*/ 1098573 w 2041231"/>
                  <a:gd name="connsiteY48" fmla="*/ 65723 h 1680908"/>
                  <a:gd name="connsiteX49" fmla="*/ 1098573 w 2041231"/>
                  <a:gd name="connsiteY49" fmla="*/ 12228 h 1680908"/>
                  <a:gd name="connsiteX50" fmla="*/ 1110801 w 2041231"/>
                  <a:gd name="connsiteY50" fmla="*/ 0 h 1680908"/>
                  <a:gd name="connsiteX51" fmla="*/ 1336247 w 2041231"/>
                  <a:gd name="connsiteY51" fmla="*/ 0 h 1680908"/>
                  <a:gd name="connsiteX52" fmla="*/ 1348092 w 2041231"/>
                  <a:gd name="connsiteY52" fmla="*/ 12610 h 1680908"/>
                  <a:gd name="connsiteX53" fmla="*/ 1348092 w 2041231"/>
                  <a:gd name="connsiteY53" fmla="*/ 79479 h 1680908"/>
                  <a:gd name="connsiteX54" fmla="*/ 1360320 w 2041231"/>
                  <a:gd name="connsiteY54" fmla="*/ 88268 h 1680908"/>
                  <a:gd name="connsiteX55" fmla="*/ 1442856 w 2041231"/>
                  <a:gd name="connsiteY55" fmla="*/ 59227 h 1680908"/>
                  <a:gd name="connsiteX56" fmla="*/ 1490620 w 2041231"/>
                  <a:gd name="connsiteY56" fmla="*/ 51203 h 1680908"/>
                  <a:gd name="connsiteX57" fmla="*/ 1656074 w 2041231"/>
                  <a:gd name="connsiteY57" fmla="*/ 39740 h 1680908"/>
                  <a:gd name="connsiteX58" fmla="*/ 1743195 w 2041231"/>
                  <a:gd name="connsiteY58" fmla="*/ 34390 h 1680908"/>
                  <a:gd name="connsiteX59" fmla="*/ 1785992 w 2041231"/>
                  <a:gd name="connsiteY59" fmla="*/ 67252 h 1680908"/>
                  <a:gd name="connsiteX60" fmla="*/ 1786374 w 2041231"/>
                  <a:gd name="connsiteY60" fmla="*/ 157048 h 1680908"/>
                  <a:gd name="connsiteX61" fmla="*/ 1742431 w 2041231"/>
                  <a:gd name="connsiteY61" fmla="*/ 191820 h 1680908"/>
                  <a:gd name="connsiteX62" fmla="*/ 1594936 w 2041231"/>
                  <a:gd name="connsiteY62" fmla="*/ 181885 h 1680908"/>
                  <a:gd name="connsiteX63" fmla="*/ 1499026 w 2041231"/>
                  <a:gd name="connsiteY63" fmla="*/ 176153 h 1680908"/>
                  <a:gd name="connsiteX64" fmla="*/ 1418401 w 2041231"/>
                  <a:gd name="connsiteY64" fmla="*/ 159340 h 1680908"/>
                  <a:gd name="connsiteX65" fmla="*/ 1364141 w 2041231"/>
                  <a:gd name="connsiteY65" fmla="*/ 139853 h 1680908"/>
                  <a:gd name="connsiteX66" fmla="*/ 1348474 w 2041231"/>
                  <a:gd name="connsiteY66" fmla="*/ 151698 h 1680908"/>
                  <a:gd name="connsiteX67" fmla="*/ 1348474 w 2041231"/>
                  <a:gd name="connsiteY67" fmla="*/ 215511 h 1680908"/>
                  <a:gd name="connsiteX68" fmla="*/ 1336247 w 2041231"/>
                  <a:gd name="connsiteY68" fmla="*/ 227738 h 1680908"/>
                  <a:gd name="connsiteX69" fmla="*/ 1303385 w 2041231"/>
                  <a:gd name="connsiteY69" fmla="*/ 231177 h 1680908"/>
                  <a:gd name="connsiteX70" fmla="*/ 1300710 w 2041231"/>
                  <a:gd name="connsiteY70" fmla="*/ 265567 h 1680908"/>
                  <a:gd name="connsiteX71" fmla="*/ 1300710 w 2041231"/>
                  <a:gd name="connsiteY71" fmla="*/ 310274 h 1680908"/>
                  <a:gd name="connsiteX72" fmla="*/ 1320198 w 2041231"/>
                  <a:gd name="connsiteY72" fmla="*/ 330144 h 1680908"/>
                  <a:gd name="connsiteX73" fmla="*/ 1426425 w 2041231"/>
                  <a:gd name="connsiteY73" fmla="*/ 365298 h 1680908"/>
                  <a:gd name="connsiteX74" fmla="*/ 1493677 w 2041231"/>
                  <a:gd name="connsiteY74" fmla="*/ 497891 h 1680908"/>
                  <a:gd name="connsiteX75" fmla="*/ 1493677 w 2041231"/>
                  <a:gd name="connsiteY75" fmla="*/ 610614 h 1680908"/>
                  <a:gd name="connsiteX76" fmla="*/ 1513164 w 2041231"/>
                  <a:gd name="connsiteY76" fmla="*/ 629337 h 1680908"/>
                  <a:gd name="connsiteX77" fmla="*/ 1600668 w 2041231"/>
                  <a:gd name="connsiteY77" fmla="*/ 628955 h 1680908"/>
                  <a:gd name="connsiteX78" fmla="*/ 1615570 w 2041231"/>
                  <a:gd name="connsiteY78" fmla="*/ 643093 h 1680908"/>
                  <a:gd name="connsiteX79" fmla="*/ 1615570 w 2041231"/>
                  <a:gd name="connsiteY79" fmla="*/ 730597 h 1680908"/>
                  <a:gd name="connsiteX80" fmla="*/ 1601050 w 2041231"/>
                  <a:gd name="connsiteY80" fmla="*/ 745499 h 1680908"/>
                  <a:gd name="connsiteX81" fmla="*/ 1513546 w 2041231"/>
                  <a:gd name="connsiteY81" fmla="*/ 745499 h 1680908"/>
                  <a:gd name="connsiteX82" fmla="*/ 1494059 w 2041231"/>
                  <a:gd name="connsiteY82" fmla="*/ 765751 h 1680908"/>
                  <a:gd name="connsiteX83" fmla="*/ 1494059 w 2041231"/>
                  <a:gd name="connsiteY83" fmla="*/ 807401 h 1680908"/>
                  <a:gd name="connsiteX84" fmla="*/ 1553668 w 2041231"/>
                  <a:gd name="connsiteY84" fmla="*/ 867011 h 1680908"/>
                  <a:gd name="connsiteX85" fmla="*/ 1770325 w 2041231"/>
                  <a:gd name="connsiteY85" fmla="*/ 867011 h 1680908"/>
                  <a:gd name="connsiteX86" fmla="*/ 2010937 w 2041231"/>
                  <a:gd name="connsiteY86" fmla="*/ 875133 h 1680908"/>
                  <a:gd name="connsiteX0" fmla="*/ 2010937 w 2011794"/>
                  <a:gd name="connsiteY0" fmla="*/ 875133 h 1680908"/>
                  <a:gd name="connsiteX1" fmla="*/ 1996132 w 2011794"/>
                  <a:gd name="connsiteY1" fmla="*/ 1393555 h 1680908"/>
                  <a:gd name="connsiteX2" fmla="*/ 1780642 w 2011794"/>
                  <a:gd name="connsiteY2" fmla="*/ 1369105 h 1680908"/>
                  <a:gd name="connsiteX3" fmla="*/ 1462725 w 2011794"/>
                  <a:gd name="connsiteY3" fmla="*/ 1429479 h 1680908"/>
                  <a:gd name="connsiteX4" fmla="*/ 1269377 w 2011794"/>
                  <a:gd name="connsiteY4" fmla="*/ 1470365 h 1680908"/>
                  <a:gd name="connsiteX5" fmla="*/ 995403 w 2011794"/>
                  <a:gd name="connsiteY5" fmla="*/ 1442470 h 1680908"/>
                  <a:gd name="connsiteX6" fmla="*/ 859372 w 2011794"/>
                  <a:gd name="connsiteY6" fmla="*/ 1395471 h 1680908"/>
                  <a:gd name="connsiteX7" fmla="*/ 701560 w 2011794"/>
                  <a:gd name="connsiteY7" fmla="*/ 1371780 h 1680908"/>
                  <a:gd name="connsiteX8" fmla="*/ 615967 w 2011794"/>
                  <a:gd name="connsiteY8" fmla="*/ 1372544 h 1680908"/>
                  <a:gd name="connsiteX9" fmla="*/ 483756 w 2011794"/>
                  <a:gd name="connsiteY9" fmla="*/ 1462722 h 1680908"/>
                  <a:gd name="connsiteX10" fmla="*/ 436757 w 2011794"/>
                  <a:gd name="connsiteY10" fmla="*/ 1606014 h 1680908"/>
                  <a:gd name="connsiteX11" fmla="*/ 434846 w 2011794"/>
                  <a:gd name="connsiteY11" fmla="*/ 1666770 h 1680908"/>
                  <a:gd name="connsiteX12" fmla="*/ 421090 w 2011794"/>
                  <a:gd name="connsiteY12" fmla="*/ 1680908 h 1680908"/>
                  <a:gd name="connsiteX13" fmla="*/ 14524 w 2011794"/>
                  <a:gd name="connsiteY13" fmla="*/ 1680908 h 1680908"/>
                  <a:gd name="connsiteX14" fmla="*/ 386 w 2011794"/>
                  <a:gd name="connsiteY14" fmla="*/ 1666006 h 1680908"/>
                  <a:gd name="connsiteX15" fmla="*/ 1150 w 2011794"/>
                  <a:gd name="connsiteY15" fmla="*/ 1336626 h 1680908"/>
                  <a:gd name="connsiteX16" fmla="*/ 66873 w 2011794"/>
                  <a:gd name="connsiteY16" fmla="*/ 1145570 h 1680908"/>
                  <a:gd name="connsiteX17" fmla="*/ 322123 w 2011794"/>
                  <a:gd name="connsiteY17" fmla="*/ 930441 h 1680908"/>
                  <a:gd name="connsiteX18" fmla="*/ 589219 w 2011794"/>
                  <a:gd name="connsiteY18" fmla="*/ 867393 h 1680908"/>
                  <a:gd name="connsiteX19" fmla="*/ 889176 w 2011794"/>
                  <a:gd name="connsiteY19" fmla="*/ 867775 h 1680908"/>
                  <a:gd name="connsiteX20" fmla="*/ 952989 w 2011794"/>
                  <a:gd name="connsiteY20" fmla="*/ 804344 h 1680908"/>
                  <a:gd name="connsiteX21" fmla="*/ 953371 w 2011794"/>
                  <a:gd name="connsiteY21" fmla="*/ 765751 h 1680908"/>
                  <a:gd name="connsiteX22" fmla="*/ 934266 w 2011794"/>
                  <a:gd name="connsiteY22" fmla="*/ 745881 h 1680908"/>
                  <a:gd name="connsiteX23" fmla="*/ 846762 w 2011794"/>
                  <a:gd name="connsiteY23" fmla="*/ 746264 h 1680908"/>
                  <a:gd name="connsiteX24" fmla="*/ 829185 w 2011794"/>
                  <a:gd name="connsiteY24" fmla="*/ 729833 h 1680908"/>
                  <a:gd name="connsiteX25" fmla="*/ 829185 w 2011794"/>
                  <a:gd name="connsiteY25" fmla="*/ 645386 h 1680908"/>
                  <a:gd name="connsiteX26" fmla="*/ 844469 w 2011794"/>
                  <a:gd name="connsiteY26" fmla="*/ 629720 h 1680908"/>
                  <a:gd name="connsiteX27" fmla="*/ 938087 w 2011794"/>
                  <a:gd name="connsiteY27" fmla="*/ 630102 h 1680908"/>
                  <a:gd name="connsiteX28" fmla="*/ 953371 w 2011794"/>
                  <a:gd name="connsiteY28" fmla="*/ 614435 h 1680908"/>
                  <a:gd name="connsiteX29" fmla="*/ 953371 w 2011794"/>
                  <a:gd name="connsiteY29" fmla="*/ 497127 h 1680908"/>
                  <a:gd name="connsiteX30" fmla="*/ 1117679 w 2011794"/>
                  <a:gd name="connsiteY30" fmla="*/ 330526 h 1680908"/>
                  <a:gd name="connsiteX31" fmla="*/ 1131053 w 2011794"/>
                  <a:gd name="connsiteY31" fmla="*/ 330526 h 1680908"/>
                  <a:gd name="connsiteX32" fmla="*/ 1144809 w 2011794"/>
                  <a:gd name="connsiteY32" fmla="*/ 316388 h 1680908"/>
                  <a:gd name="connsiteX33" fmla="*/ 1144809 w 2011794"/>
                  <a:gd name="connsiteY33" fmla="*/ 242259 h 1680908"/>
                  <a:gd name="connsiteX34" fmla="*/ 1129525 w 2011794"/>
                  <a:gd name="connsiteY34" fmla="*/ 228120 h 1680908"/>
                  <a:gd name="connsiteX35" fmla="*/ 1099338 w 2011794"/>
                  <a:gd name="connsiteY35" fmla="*/ 196787 h 1680908"/>
                  <a:gd name="connsiteX36" fmla="*/ 1099338 w 2011794"/>
                  <a:gd name="connsiteY36" fmla="*/ 152080 h 1680908"/>
                  <a:gd name="connsiteX37" fmla="*/ 1082143 w 2011794"/>
                  <a:gd name="connsiteY37" fmla="*/ 140617 h 1680908"/>
                  <a:gd name="connsiteX38" fmla="*/ 1029029 w 2011794"/>
                  <a:gd name="connsiteY38" fmla="*/ 159340 h 1680908"/>
                  <a:gd name="connsiteX39" fmla="*/ 924713 w 2011794"/>
                  <a:gd name="connsiteY39" fmla="*/ 178064 h 1680908"/>
                  <a:gd name="connsiteX40" fmla="*/ 721047 w 2011794"/>
                  <a:gd name="connsiteY40" fmla="*/ 191820 h 1680908"/>
                  <a:gd name="connsiteX41" fmla="*/ 700414 w 2011794"/>
                  <a:gd name="connsiteY41" fmla="*/ 192202 h 1680908"/>
                  <a:gd name="connsiteX42" fmla="*/ 661820 w 2011794"/>
                  <a:gd name="connsiteY42" fmla="*/ 162015 h 1680908"/>
                  <a:gd name="connsiteX43" fmla="*/ 661056 w 2011794"/>
                  <a:gd name="connsiteY43" fmla="*/ 66487 h 1680908"/>
                  <a:gd name="connsiteX44" fmla="*/ 704235 w 2011794"/>
                  <a:gd name="connsiteY44" fmla="*/ 34008 h 1680908"/>
                  <a:gd name="connsiteX45" fmla="*/ 789828 w 2011794"/>
                  <a:gd name="connsiteY45" fmla="*/ 39357 h 1680908"/>
                  <a:gd name="connsiteX46" fmla="*/ 892998 w 2011794"/>
                  <a:gd name="connsiteY46" fmla="*/ 47000 h 1680908"/>
                  <a:gd name="connsiteX47" fmla="*/ 1072972 w 2011794"/>
                  <a:gd name="connsiteY47" fmla="*/ 83300 h 1680908"/>
                  <a:gd name="connsiteX48" fmla="*/ 1098573 w 2011794"/>
                  <a:gd name="connsiteY48" fmla="*/ 65723 h 1680908"/>
                  <a:gd name="connsiteX49" fmla="*/ 1098573 w 2011794"/>
                  <a:gd name="connsiteY49" fmla="*/ 12228 h 1680908"/>
                  <a:gd name="connsiteX50" fmla="*/ 1110801 w 2011794"/>
                  <a:gd name="connsiteY50" fmla="*/ 0 h 1680908"/>
                  <a:gd name="connsiteX51" fmla="*/ 1336247 w 2011794"/>
                  <a:gd name="connsiteY51" fmla="*/ 0 h 1680908"/>
                  <a:gd name="connsiteX52" fmla="*/ 1348092 w 2011794"/>
                  <a:gd name="connsiteY52" fmla="*/ 12610 h 1680908"/>
                  <a:gd name="connsiteX53" fmla="*/ 1348092 w 2011794"/>
                  <a:gd name="connsiteY53" fmla="*/ 79479 h 1680908"/>
                  <a:gd name="connsiteX54" fmla="*/ 1360320 w 2011794"/>
                  <a:gd name="connsiteY54" fmla="*/ 88268 h 1680908"/>
                  <a:gd name="connsiteX55" fmla="*/ 1442856 w 2011794"/>
                  <a:gd name="connsiteY55" fmla="*/ 59227 h 1680908"/>
                  <a:gd name="connsiteX56" fmla="*/ 1490620 w 2011794"/>
                  <a:gd name="connsiteY56" fmla="*/ 51203 h 1680908"/>
                  <a:gd name="connsiteX57" fmla="*/ 1656074 w 2011794"/>
                  <a:gd name="connsiteY57" fmla="*/ 39740 h 1680908"/>
                  <a:gd name="connsiteX58" fmla="*/ 1743195 w 2011794"/>
                  <a:gd name="connsiteY58" fmla="*/ 34390 h 1680908"/>
                  <a:gd name="connsiteX59" fmla="*/ 1785992 w 2011794"/>
                  <a:gd name="connsiteY59" fmla="*/ 67252 h 1680908"/>
                  <a:gd name="connsiteX60" fmla="*/ 1786374 w 2011794"/>
                  <a:gd name="connsiteY60" fmla="*/ 157048 h 1680908"/>
                  <a:gd name="connsiteX61" fmla="*/ 1742431 w 2011794"/>
                  <a:gd name="connsiteY61" fmla="*/ 191820 h 1680908"/>
                  <a:gd name="connsiteX62" fmla="*/ 1594936 w 2011794"/>
                  <a:gd name="connsiteY62" fmla="*/ 181885 h 1680908"/>
                  <a:gd name="connsiteX63" fmla="*/ 1499026 w 2011794"/>
                  <a:gd name="connsiteY63" fmla="*/ 176153 h 1680908"/>
                  <a:gd name="connsiteX64" fmla="*/ 1418401 w 2011794"/>
                  <a:gd name="connsiteY64" fmla="*/ 159340 h 1680908"/>
                  <a:gd name="connsiteX65" fmla="*/ 1364141 w 2011794"/>
                  <a:gd name="connsiteY65" fmla="*/ 139853 h 1680908"/>
                  <a:gd name="connsiteX66" fmla="*/ 1348474 w 2011794"/>
                  <a:gd name="connsiteY66" fmla="*/ 151698 h 1680908"/>
                  <a:gd name="connsiteX67" fmla="*/ 1348474 w 2011794"/>
                  <a:gd name="connsiteY67" fmla="*/ 215511 h 1680908"/>
                  <a:gd name="connsiteX68" fmla="*/ 1336247 w 2011794"/>
                  <a:gd name="connsiteY68" fmla="*/ 227738 h 1680908"/>
                  <a:gd name="connsiteX69" fmla="*/ 1303385 w 2011794"/>
                  <a:gd name="connsiteY69" fmla="*/ 231177 h 1680908"/>
                  <a:gd name="connsiteX70" fmla="*/ 1300710 w 2011794"/>
                  <a:gd name="connsiteY70" fmla="*/ 265567 h 1680908"/>
                  <a:gd name="connsiteX71" fmla="*/ 1300710 w 2011794"/>
                  <a:gd name="connsiteY71" fmla="*/ 310274 h 1680908"/>
                  <a:gd name="connsiteX72" fmla="*/ 1320198 w 2011794"/>
                  <a:gd name="connsiteY72" fmla="*/ 330144 h 1680908"/>
                  <a:gd name="connsiteX73" fmla="*/ 1426425 w 2011794"/>
                  <a:gd name="connsiteY73" fmla="*/ 365298 h 1680908"/>
                  <a:gd name="connsiteX74" fmla="*/ 1493677 w 2011794"/>
                  <a:gd name="connsiteY74" fmla="*/ 497891 h 1680908"/>
                  <a:gd name="connsiteX75" fmla="*/ 1493677 w 2011794"/>
                  <a:gd name="connsiteY75" fmla="*/ 610614 h 1680908"/>
                  <a:gd name="connsiteX76" fmla="*/ 1513164 w 2011794"/>
                  <a:gd name="connsiteY76" fmla="*/ 629337 h 1680908"/>
                  <a:gd name="connsiteX77" fmla="*/ 1600668 w 2011794"/>
                  <a:gd name="connsiteY77" fmla="*/ 628955 h 1680908"/>
                  <a:gd name="connsiteX78" fmla="*/ 1615570 w 2011794"/>
                  <a:gd name="connsiteY78" fmla="*/ 643093 h 1680908"/>
                  <a:gd name="connsiteX79" fmla="*/ 1615570 w 2011794"/>
                  <a:gd name="connsiteY79" fmla="*/ 730597 h 1680908"/>
                  <a:gd name="connsiteX80" fmla="*/ 1601050 w 2011794"/>
                  <a:gd name="connsiteY80" fmla="*/ 745499 h 1680908"/>
                  <a:gd name="connsiteX81" fmla="*/ 1513546 w 2011794"/>
                  <a:gd name="connsiteY81" fmla="*/ 745499 h 1680908"/>
                  <a:gd name="connsiteX82" fmla="*/ 1494059 w 2011794"/>
                  <a:gd name="connsiteY82" fmla="*/ 765751 h 1680908"/>
                  <a:gd name="connsiteX83" fmla="*/ 1494059 w 2011794"/>
                  <a:gd name="connsiteY83" fmla="*/ 807401 h 1680908"/>
                  <a:gd name="connsiteX84" fmla="*/ 1553668 w 2011794"/>
                  <a:gd name="connsiteY84" fmla="*/ 867011 h 1680908"/>
                  <a:gd name="connsiteX85" fmla="*/ 1770325 w 2011794"/>
                  <a:gd name="connsiteY85" fmla="*/ 867011 h 1680908"/>
                  <a:gd name="connsiteX86" fmla="*/ 2010937 w 2011794"/>
                  <a:gd name="connsiteY86" fmla="*/ 875133 h 1680908"/>
                  <a:gd name="connsiteX0" fmla="*/ 2010937 w 2011794"/>
                  <a:gd name="connsiteY0" fmla="*/ 875133 h 1680908"/>
                  <a:gd name="connsiteX1" fmla="*/ 1996132 w 2011794"/>
                  <a:gd name="connsiteY1" fmla="*/ 1393555 h 1680908"/>
                  <a:gd name="connsiteX2" fmla="*/ 1780642 w 2011794"/>
                  <a:gd name="connsiteY2" fmla="*/ 1369105 h 1680908"/>
                  <a:gd name="connsiteX3" fmla="*/ 1462725 w 2011794"/>
                  <a:gd name="connsiteY3" fmla="*/ 1429479 h 1680908"/>
                  <a:gd name="connsiteX4" fmla="*/ 1269377 w 2011794"/>
                  <a:gd name="connsiteY4" fmla="*/ 1470365 h 1680908"/>
                  <a:gd name="connsiteX5" fmla="*/ 995403 w 2011794"/>
                  <a:gd name="connsiteY5" fmla="*/ 1442470 h 1680908"/>
                  <a:gd name="connsiteX6" fmla="*/ 859372 w 2011794"/>
                  <a:gd name="connsiteY6" fmla="*/ 1395471 h 1680908"/>
                  <a:gd name="connsiteX7" fmla="*/ 701560 w 2011794"/>
                  <a:gd name="connsiteY7" fmla="*/ 1371780 h 1680908"/>
                  <a:gd name="connsiteX8" fmla="*/ 615967 w 2011794"/>
                  <a:gd name="connsiteY8" fmla="*/ 1372544 h 1680908"/>
                  <a:gd name="connsiteX9" fmla="*/ 483756 w 2011794"/>
                  <a:gd name="connsiteY9" fmla="*/ 1462722 h 1680908"/>
                  <a:gd name="connsiteX10" fmla="*/ 436757 w 2011794"/>
                  <a:gd name="connsiteY10" fmla="*/ 1606014 h 1680908"/>
                  <a:gd name="connsiteX11" fmla="*/ 434846 w 2011794"/>
                  <a:gd name="connsiteY11" fmla="*/ 1666770 h 1680908"/>
                  <a:gd name="connsiteX12" fmla="*/ 421090 w 2011794"/>
                  <a:gd name="connsiteY12" fmla="*/ 1680908 h 1680908"/>
                  <a:gd name="connsiteX13" fmla="*/ 14524 w 2011794"/>
                  <a:gd name="connsiteY13" fmla="*/ 1680908 h 1680908"/>
                  <a:gd name="connsiteX14" fmla="*/ 386 w 2011794"/>
                  <a:gd name="connsiteY14" fmla="*/ 1666006 h 1680908"/>
                  <a:gd name="connsiteX15" fmla="*/ 1150 w 2011794"/>
                  <a:gd name="connsiteY15" fmla="*/ 1336626 h 1680908"/>
                  <a:gd name="connsiteX16" fmla="*/ 66873 w 2011794"/>
                  <a:gd name="connsiteY16" fmla="*/ 1145570 h 1680908"/>
                  <a:gd name="connsiteX17" fmla="*/ 322123 w 2011794"/>
                  <a:gd name="connsiteY17" fmla="*/ 930441 h 1680908"/>
                  <a:gd name="connsiteX18" fmla="*/ 589219 w 2011794"/>
                  <a:gd name="connsiteY18" fmla="*/ 867393 h 1680908"/>
                  <a:gd name="connsiteX19" fmla="*/ 889176 w 2011794"/>
                  <a:gd name="connsiteY19" fmla="*/ 867775 h 1680908"/>
                  <a:gd name="connsiteX20" fmla="*/ 952989 w 2011794"/>
                  <a:gd name="connsiteY20" fmla="*/ 804344 h 1680908"/>
                  <a:gd name="connsiteX21" fmla="*/ 953371 w 2011794"/>
                  <a:gd name="connsiteY21" fmla="*/ 765751 h 1680908"/>
                  <a:gd name="connsiteX22" fmla="*/ 934266 w 2011794"/>
                  <a:gd name="connsiteY22" fmla="*/ 745881 h 1680908"/>
                  <a:gd name="connsiteX23" fmla="*/ 846762 w 2011794"/>
                  <a:gd name="connsiteY23" fmla="*/ 746264 h 1680908"/>
                  <a:gd name="connsiteX24" fmla="*/ 829185 w 2011794"/>
                  <a:gd name="connsiteY24" fmla="*/ 729833 h 1680908"/>
                  <a:gd name="connsiteX25" fmla="*/ 829185 w 2011794"/>
                  <a:gd name="connsiteY25" fmla="*/ 645386 h 1680908"/>
                  <a:gd name="connsiteX26" fmla="*/ 844469 w 2011794"/>
                  <a:gd name="connsiteY26" fmla="*/ 629720 h 1680908"/>
                  <a:gd name="connsiteX27" fmla="*/ 938087 w 2011794"/>
                  <a:gd name="connsiteY27" fmla="*/ 630102 h 1680908"/>
                  <a:gd name="connsiteX28" fmla="*/ 953371 w 2011794"/>
                  <a:gd name="connsiteY28" fmla="*/ 614435 h 1680908"/>
                  <a:gd name="connsiteX29" fmla="*/ 953371 w 2011794"/>
                  <a:gd name="connsiteY29" fmla="*/ 497127 h 1680908"/>
                  <a:gd name="connsiteX30" fmla="*/ 1117679 w 2011794"/>
                  <a:gd name="connsiteY30" fmla="*/ 330526 h 1680908"/>
                  <a:gd name="connsiteX31" fmla="*/ 1131053 w 2011794"/>
                  <a:gd name="connsiteY31" fmla="*/ 330526 h 1680908"/>
                  <a:gd name="connsiteX32" fmla="*/ 1144809 w 2011794"/>
                  <a:gd name="connsiteY32" fmla="*/ 316388 h 1680908"/>
                  <a:gd name="connsiteX33" fmla="*/ 1144809 w 2011794"/>
                  <a:gd name="connsiteY33" fmla="*/ 242259 h 1680908"/>
                  <a:gd name="connsiteX34" fmla="*/ 1129525 w 2011794"/>
                  <a:gd name="connsiteY34" fmla="*/ 228120 h 1680908"/>
                  <a:gd name="connsiteX35" fmla="*/ 1099338 w 2011794"/>
                  <a:gd name="connsiteY35" fmla="*/ 196787 h 1680908"/>
                  <a:gd name="connsiteX36" fmla="*/ 1099338 w 2011794"/>
                  <a:gd name="connsiteY36" fmla="*/ 152080 h 1680908"/>
                  <a:gd name="connsiteX37" fmla="*/ 1082143 w 2011794"/>
                  <a:gd name="connsiteY37" fmla="*/ 140617 h 1680908"/>
                  <a:gd name="connsiteX38" fmla="*/ 1029029 w 2011794"/>
                  <a:gd name="connsiteY38" fmla="*/ 159340 h 1680908"/>
                  <a:gd name="connsiteX39" fmla="*/ 924713 w 2011794"/>
                  <a:gd name="connsiteY39" fmla="*/ 178064 h 1680908"/>
                  <a:gd name="connsiteX40" fmla="*/ 721047 w 2011794"/>
                  <a:gd name="connsiteY40" fmla="*/ 191820 h 1680908"/>
                  <a:gd name="connsiteX41" fmla="*/ 700414 w 2011794"/>
                  <a:gd name="connsiteY41" fmla="*/ 192202 h 1680908"/>
                  <a:gd name="connsiteX42" fmla="*/ 661820 w 2011794"/>
                  <a:gd name="connsiteY42" fmla="*/ 162015 h 1680908"/>
                  <a:gd name="connsiteX43" fmla="*/ 661056 w 2011794"/>
                  <a:gd name="connsiteY43" fmla="*/ 66487 h 1680908"/>
                  <a:gd name="connsiteX44" fmla="*/ 704235 w 2011794"/>
                  <a:gd name="connsiteY44" fmla="*/ 34008 h 1680908"/>
                  <a:gd name="connsiteX45" fmla="*/ 789828 w 2011794"/>
                  <a:gd name="connsiteY45" fmla="*/ 39357 h 1680908"/>
                  <a:gd name="connsiteX46" fmla="*/ 892998 w 2011794"/>
                  <a:gd name="connsiteY46" fmla="*/ 47000 h 1680908"/>
                  <a:gd name="connsiteX47" fmla="*/ 1072972 w 2011794"/>
                  <a:gd name="connsiteY47" fmla="*/ 83300 h 1680908"/>
                  <a:gd name="connsiteX48" fmla="*/ 1098573 w 2011794"/>
                  <a:gd name="connsiteY48" fmla="*/ 65723 h 1680908"/>
                  <a:gd name="connsiteX49" fmla="*/ 1098573 w 2011794"/>
                  <a:gd name="connsiteY49" fmla="*/ 12228 h 1680908"/>
                  <a:gd name="connsiteX50" fmla="*/ 1110801 w 2011794"/>
                  <a:gd name="connsiteY50" fmla="*/ 0 h 1680908"/>
                  <a:gd name="connsiteX51" fmla="*/ 1336247 w 2011794"/>
                  <a:gd name="connsiteY51" fmla="*/ 0 h 1680908"/>
                  <a:gd name="connsiteX52" fmla="*/ 1348092 w 2011794"/>
                  <a:gd name="connsiteY52" fmla="*/ 12610 h 1680908"/>
                  <a:gd name="connsiteX53" fmla="*/ 1348092 w 2011794"/>
                  <a:gd name="connsiteY53" fmla="*/ 79479 h 1680908"/>
                  <a:gd name="connsiteX54" fmla="*/ 1360320 w 2011794"/>
                  <a:gd name="connsiteY54" fmla="*/ 88268 h 1680908"/>
                  <a:gd name="connsiteX55" fmla="*/ 1442856 w 2011794"/>
                  <a:gd name="connsiteY55" fmla="*/ 59227 h 1680908"/>
                  <a:gd name="connsiteX56" fmla="*/ 1490620 w 2011794"/>
                  <a:gd name="connsiteY56" fmla="*/ 51203 h 1680908"/>
                  <a:gd name="connsiteX57" fmla="*/ 1656074 w 2011794"/>
                  <a:gd name="connsiteY57" fmla="*/ 39740 h 1680908"/>
                  <a:gd name="connsiteX58" fmla="*/ 1743195 w 2011794"/>
                  <a:gd name="connsiteY58" fmla="*/ 34390 h 1680908"/>
                  <a:gd name="connsiteX59" fmla="*/ 1785992 w 2011794"/>
                  <a:gd name="connsiteY59" fmla="*/ 67252 h 1680908"/>
                  <a:gd name="connsiteX60" fmla="*/ 1786374 w 2011794"/>
                  <a:gd name="connsiteY60" fmla="*/ 157048 h 1680908"/>
                  <a:gd name="connsiteX61" fmla="*/ 1742431 w 2011794"/>
                  <a:gd name="connsiteY61" fmla="*/ 191820 h 1680908"/>
                  <a:gd name="connsiteX62" fmla="*/ 1594936 w 2011794"/>
                  <a:gd name="connsiteY62" fmla="*/ 181885 h 1680908"/>
                  <a:gd name="connsiteX63" fmla="*/ 1499026 w 2011794"/>
                  <a:gd name="connsiteY63" fmla="*/ 176153 h 1680908"/>
                  <a:gd name="connsiteX64" fmla="*/ 1418401 w 2011794"/>
                  <a:gd name="connsiteY64" fmla="*/ 159340 h 1680908"/>
                  <a:gd name="connsiteX65" fmla="*/ 1364141 w 2011794"/>
                  <a:gd name="connsiteY65" fmla="*/ 139853 h 1680908"/>
                  <a:gd name="connsiteX66" fmla="*/ 1348474 w 2011794"/>
                  <a:gd name="connsiteY66" fmla="*/ 151698 h 1680908"/>
                  <a:gd name="connsiteX67" fmla="*/ 1348474 w 2011794"/>
                  <a:gd name="connsiteY67" fmla="*/ 215511 h 1680908"/>
                  <a:gd name="connsiteX68" fmla="*/ 1336247 w 2011794"/>
                  <a:gd name="connsiteY68" fmla="*/ 227738 h 1680908"/>
                  <a:gd name="connsiteX69" fmla="*/ 1303385 w 2011794"/>
                  <a:gd name="connsiteY69" fmla="*/ 231177 h 1680908"/>
                  <a:gd name="connsiteX70" fmla="*/ 1300710 w 2011794"/>
                  <a:gd name="connsiteY70" fmla="*/ 265567 h 1680908"/>
                  <a:gd name="connsiteX71" fmla="*/ 1300710 w 2011794"/>
                  <a:gd name="connsiteY71" fmla="*/ 310274 h 1680908"/>
                  <a:gd name="connsiteX72" fmla="*/ 1320198 w 2011794"/>
                  <a:gd name="connsiteY72" fmla="*/ 330144 h 1680908"/>
                  <a:gd name="connsiteX73" fmla="*/ 1426425 w 2011794"/>
                  <a:gd name="connsiteY73" fmla="*/ 365298 h 1680908"/>
                  <a:gd name="connsiteX74" fmla="*/ 1493677 w 2011794"/>
                  <a:gd name="connsiteY74" fmla="*/ 497891 h 1680908"/>
                  <a:gd name="connsiteX75" fmla="*/ 1493677 w 2011794"/>
                  <a:gd name="connsiteY75" fmla="*/ 610614 h 1680908"/>
                  <a:gd name="connsiteX76" fmla="*/ 1513164 w 2011794"/>
                  <a:gd name="connsiteY76" fmla="*/ 629337 h 1680908"/>
                  <a:gd name="connsiteX77" fmla="*/ 1600668 w 2011794"/>
                  <a:gd name="connsiteY77" fmla="*/ 628955 h 1680908"/>
                  <a:gd name="connsiteX78" fmla="*/ 1615570 w 2011794"/>
                  <a:gd name="connsiteY78" fmla="*/ 643093 h 1680908"/>
                  <a:gd name="connsiteX79" fmla="*/ 1615570 w 2011794"/>
                  <a:gd name="connsiteY79" fmla="*/ 730597 h 1680908"/>
                  <a:gd name="connsiteX80" fmla="*/ 1601050 w 2011794"/>
                  <a:gd name="connsiteY80" fmla="*/ 745499 h 1680908"/>
                  <a:gd name="connsiteX81" fmla="*/ 1513546 w 2011794"/>
                  <a:gd name="connsiteY81" fmla="*/ 745499 h 1680908"/>
                  <a:gd name="connsiteX82" fmla="*/ 1494059 w 2011794"/>
                  <a:gd name="connsiteY82" fmla="*/ 765751 h 1680908"/>
                  <a:gd name="connsiteX83" fmla="*/ 1494059 w 2011794"/>
                  <a:gd name="connsiteY83" fmla="*/ 807401 h 1680908"/>
                  <a:gd name="connsiteX84" fmla="*/ 1553668 w 2011794"/>
                  <a:gd name="connsiteY84" fmla="*/ 867011 h 1680908"/>
                  <a:gd name="connsiteX85" fmla="*/ 1770325 w 2011794"/>
                  <a:gd name="connsiteY85" fmla="*/ 867011 h 1680908"/>
                  <a:gd name="connsiteX86" fmla="*/ 2010937 w 2011794"/>
                  <a:gd name="connsiteY86" fmla="*/ 875133 h 1680908"/>
                  <a:gd name="connsiteX0" fmla="*/ 2010937 w 2012268"/>
                  <a:gd name="connsiteY0" fmla="*/ 875133 h 1680908"/>
                  <a:gd name="connsiteX1" fmla="*/ 2001195 w 2012268"/>
                  <a:gd name="connsiteY1" fmla="*/ 1393555 h 1680908"/>
                  <a:gd name="connsiteX2" fmla="*/ 1780642 w 2012268"/>
                  <a:gd name="connsiteY2" fmla="*/ 1369105 h 1680908"/>
                  <a:gd name="connsiteX3" fmla="*/ 1462725 w 2012268"/>
                  <a:gd name="connsiteY3" fmla="*/ 1429479 h 1680908"/>
                  <a:gd name="connsiteX4" fmla="*/ 1269377 w 2012268"/>
                  <a:gd name="connsiteY4" fmla="*/ 1470365 h 1680908"/>
                  <a:gd name="connsiteX5" fmla="*/ 995403 w 2012268"/>
                  <a:gd name="connsiteY5" fmla="*/ 1442470 h 1680908"/>
                  <a:gd name="connsiteX6" fmla="*/ 859372 w 2012268"/>
                  <a:gd name="connsiteY6" fmla="*/ 1395471 h 1680908"/>
                  <a:gd name="connsiteX7" fmla="*/ 701560 w 2012268"/>
                  <a:gd name="connsiteY7" fmla="*/ 1371780 h 1680908"/>
                  <a:gd name="connsiteX8" fmla="*/ 615967 w 2012268"/>
                  <a:gd name="connsiteY8" fmla="*/ 1372544 h 1680908"/>
                  <a:gd name="connsiteX9" fmla="*/ 483756 w 2012268"/>
                  <a:gd name="connsiteY9" fmla="*/ 1462722 h 1680908"/>
                  <a:gd name="connsiteX10" fmla="*/ 436757 w 2012268"/>
                  <a:gd name="connsiteY10" fmla="*/ 1606014 h 1680908"/>
                  <a:gd name="connsiteX11" fmla="*/ 434846 w 2012268"/>
                  <a:gd name="connsiteY11" fmla="*/ 1666770 h 1680908"/>
                  <a:gd name="connsiteX12" fmla="*/ 421090 w 2012268"/>
                  <a:gd name="connsiteY12" fmla="*/ 1680908 h 1680908"/>
                  <a:gd name="connsiteX13" fmla="*/ 14524 w 2012268"/>
                  <a:gd name="connsiteY13" fmla="*/ 1680908 h 1680908"/>
                  <a:gd name="connsiteX14" fmla="*/ 386 w 2012268"/>
                  <a:gd name="connsiteY14" fmla="*/ 1666006 h 1680908"/>
                  <a:gd name="connsiteX15" fmla="*/ 1150 w 2012268"/>
                  <a:gd name="connsiteY15" fmla="*/ 1336626 h 1680908"/>
                  <a:gd name="connsiteX16" fmla="*/ 66873 w 2012268"/>
                  <a:gd name="connsiteY16" fmla="*/ 1145570 h 1680908"/>
                  <a:gd name="connsiteX17" fmla="*/ 322123 w 2012268"/>
                  <a:gd name="connsiteY17" fmla="*/ 930441 h 1680908"/>
                  <a:gd name="connsiteX18" fmla="*/ 589219 w 2012268"/>
                  <a:gd name="connsiteY18" fmla="*/ 867393 h 1680908"/>
                  <a:gd name="connsiteX19" fmla="*/ 889176 w 2012268"/>
                  <a:gd name="connsiteY19" fmla="*/ 867775 h 1680908"/>
                  <a:gd name="connsiteX20" fmla="*/ 952989 w 2012268"/>
                  <a:gd name="connsiteY20" fmla="*/ 804344 h 1680908"/>
                  <a:gd name="connsiteX21" fmla="*/ 953371 w 2012268"/>
                  <a:gd name="connsiteY21" fmla="*/ 765751 h 1680908"/>
                  <a:gd name="connsiteX22" fmla="*/ 934266 w 2012268"/>
                  <a:gd name="connsiteY22" fmla="*/ 745881 h 1680908"/>
                  <a:gd name="connsiteX23" fmla="*/ 846762 w 2012268"/>
                  <a:gd name="connsiteY23" fmla="*/ 746264 h 1680908"/>
                  <a:gd name="connsiteX24" fmla="*/ 829185 w 2012268"/>
                  <a:gd name="connsiteY24" fmla="*/ 729833 h 1680908"/>
                  <a:gd name="connsiteX25" fmla="*/ 829185 w 2012268"/>
                  <a:gd name="connsiteY25" fmla="*/ 645386 h 1680908"/>
                  <a:gd name="connsiteX26" fmla="*/ 844469 w 2012268"/>
                  <a:gd name="connsiteY26" fmla="*/ 629720 h 1680908"/>
                  <a:gd name="connsiteX27" fmla="*/ 938087 w 2012268"/>
                  <a:gd name="connsiteY27" fmla="*/ 630102 h 1680908"/>
                  <a:gd name="connsiteX28" fmla="*/ 953371 w 2012268"/>
                  <a:gd name="connsiteY28" fmla="*/ 614435 h 1680908"/>
                  <a:gd name="connsiteX29" fmla="*/ 953371 w 2012268"/>
                  <a:gd name="connsiteY29" fmla="*/ 497127 h 1680908"/>
                  <a:gd name="connsiteX30" fmla="*/ 1117679 w 2012268"/>
                  <a:gd name="connsiteY30" fmla="*/ 330526 h 1680908"/>
                  <a:gd name="connsiteX31" fmla="*/ 1131053 w 2012268"/>
                  <a:gd name="connsiteY31" fmla="*/ 330526 h 1680908"/>
                  <a:gd name="connsiteX32" fmla="*/ 1144809 w 2012268"/>
                  <a:gd name="connsiteY32" fmla="*/ 316388 h 1680908"/>
                  <a:gd name="connsiteX33" fmla="*/ 1144809 w 2012268"/>
                  <a:gd name="connsiteY33" fmla="*/ 242259 h 1680908"/>
                  <a:gd name="connsiteX34" fmla="*/ 1129525 w 2012268"/>
                  <a:gd name="connsiteY34" fmla="*/ 228120 h 1680908"/>
                  <a:gd name="connsiteX35" fmla="*/ 1099338 w 2012268"/>
                  <a:gd name="connsiteY35" fmla="*/ 196787 h 1680908"/>
                  <a:gd name="connsiteX36" fmla="*/ 1099338 w 2012268"/>
                  <a:gd name="connsiteY36" fmla="*/ 152080 h 1680908"/>
                  <a:gd name="connsiteX37" fmla="*/ 1082143 w 2012268"/>
                  <a:gd name="connsiteY37" fmla="*/ 140617 h 1680908"/>
                  <a:gd name="connsiteX38" fmla="*/ 1029029 w 2012268"/>
                  <a:gd name="connsiteY38" fmla="*/ 159340 h 1680908"/>
                  <a:gd name="connsiteX39" fmla="*/ 924713 w 2012268"/>
                  <a:gd name="connsiteY39" fmla="*/ 178064 h 1680908"/>
                  <a:gd name="connsiteX40" fmla="*/ 721047 w 2012268"/>
                  <a:gd name="connsiteY40" fmla="*/ 191820 h 1680908"/>
                  <a:gd name="connsiteX41" fmla="*/ 700414 w 2012268"/>
                  <a:gd name="connsiteY41" fmla="*/ 192202 h 1680908"/>
                  <a:gd name="connsiteX42" fmla="*/ 661820 w 2012268"/>
                  <a:gd name="connsiteY42" fmla="*/ 162015 h 1680908"/>
                  <a:gd name="connsiteX43" fmla="*/ 661056 w 2012268"/>
                  <a:gd name="connsiteY43" fmla="*/ 66487 h 1680908"/>
                  <a:gd name="connsiteX44" fmla="*/ 704235 w 2012268"/>
                  <a:gd name="connsiteY44" fmla="*/ 34008 h 1680908"/>
                  <a:gd name="connsiteX45" fmla="*/ 789828 w 2012268"/>
                  <a:gd name="connsiteY45" fmla="*/ 39357 h 1680908"/>
                  <a:gd name="connsiteX46" fmla="*/ 892998 w 2012268"/>
                  <a:gd name="connsiteY46" fmla="*/ 47000 h 1680908"/>
                  <a:gd name="connsiteX47" fmla="*/ 1072972 w 2012268"/>
                  <a:gd name="connsiteY47" fmla="*/ 83300 h 1680908"/>
                  <a:gd name="connsiteX48" fmla="*/ 1098573 w 2012268"/>
                  <a:gd name="connsiteY48" fmla="*/ 65723 h 1680908"/>
                  <a:gd name="connsiteX49" fmla="*/ 1098573 w 2012268"/>
                  <a:gd name="connsiteY49" fmla="*/ 12228 h 1680908"/>
                  <a:gd name="connsiteX50" fmla="*/ 1110801 w 2012268"/>
                  <a:gd name="connsiteY50" fmla="*/ 0 h 1680908"/>
                  <a:gd name="connsiteX51" fmla="*/ 1336247 w 2012268"/>
                  <a:gd name="connsiteY51" fmla="*/ 0 h 1680908"/>
                  <a:gd name="connsiteX52" fmla="*/ 1348092 w 2012268"/>
                  <a:gd name="connsiteY52" fmla="*/ 12610 h 1680908"/>
                  <a:gd name="connsiteX53" fmla="*/ 1348092 w 2012268"/>
                  <a:gd name="connsiteY53" fmla="*/ 79479 h 1680908"/>
                  <a:gd name="connsiteX54" fmla="*/ 1360320 w 2012268"/>
                  <a:gd name="connsiteY54" fmla="*/ 88268 h 1680908"/>
                  <a:gd name="connsiteX55" fmla="*/ 1442856 w 2012268"/>
                  <a:gd name="connsiteY55" fmla="*/ 59227 h 1680908"/>
                  <a:gd name="connsiteX56" fmla="*/ 1490620 w 2012268"/>
                  <a:gd name="connsiteY56" fmla="*/ 51203 h 1680908"/>
                  <a:gd name="connsiteX57" fmla="*/ 1656074 w 2012268"/>
                  <a:gd name="connsiteY57" fmla="*/ 39740 h 1680908"/>
                  <a:gd name="connsiteX58" fmla="*/ 1743195 w 2012268"/>
                  <a:gd name="connsiteY58" fmla="*/ 34390 h 1680908"/>
                  <a:gd name="connsiteX59" fmla="*/ 1785992 w 2012268"/>
                  <a:gd name="connsiteY59" fmla="*/ 67252 h 1680908"/>
                  <a:gd name="connsiteX60" fmla="*/ 1786374 w 2012268"/>
                  <a:gd name="connsiteY60" fmla="*/ 157048 h 1680908"/>
                  <a:gd name="connsiteX61" fmla="*/ 1742431 w 2012268"/>
                  <a:gd name="connsiteY61" fmla="*/ 191820 h 1680908"/>
                  <a:gd name="connsiteX62" fmla="*/ 1594936 w 2012268"/>
                  <a:gd name="connsiteY62" fmla="*/ 181885 h 1680908"/>
                  <a:gd name="connsiteX63" fmla="*/ 1499026 w 2012268"/>
                  <a:gd name="connsiteY63" fmla="*/ 176153 h 1680908"/>
                  <a:gd name="connsiteX64" fmla="*/ 1418401 w 2012268"/>
                  <a:gd name="connsiteY64" fmla="*/ 159340 h 1680908"/>
                  <a:gd name="connsiteX65" fmla="*/ 1364141 w 2012268"/>
                  <a:gd name="connsiteY65" fmla="*/ 139853 h 1680908"/>
                  <a:gd name="connsiteX66" fmla="*/ 1348474 w 2012268"/>
                  <a:gd name="connsiteY66" fmla="*/ 151698 h 1680908"/>
                  <a:gd name="connsiteX67" fmla="*/ 1348474 w 2012268"/>
                  <a:gd name="connsiteY67" fmla="*/ 215511 h 1680908"/>
                  <a:gd name="connsiteX68" fmla="*/ 1336247 w 2012268"/>
                  <a:gd name="connsiteY68" fmla="*/ 227738 h 1680908"/>
                  <a:gd name="connsiteX69" fmla="*/ 1303385 w 2012268"/>
                  <a:gd name="connsiteY69" fmla="*/ 231177 h 1680908"/>
                  <a:gd name="connsiteX70" fmla="*/ 1300710 w 2012268"/>
                  <a:gd name="connsiteY70" fmla="*/ 265567 h 1680908"/>
                  <a:gd name="connsiteX71" fmla="*/ 1300710 w 2012268"/>
                  <a:gd name="connsiteY71" fmla="*/ 310274 h 1680908"/>
                  <a:gd name="connsiteX72" fmla="*/ 1320198 w 2012268"/>
                  <a:gd name="connsiteY72" fmla="*/ 330144 h 1680908"/>
                  <a:gd name="connsiteX73" fmla="*/ 1426425 w 2012268"/>
                  <a:gd name="connsiteY73" fmla="*/ 365298 h 1680908"/>
                  <a:gd name="connsiteX74" fmla="*/ 1493677 w 2012268"/>
                  <a:gd name="connsiteY74" fmla="*/ 497891 h 1680908"/>
                  <a:gd name="connsiteX75" fmla="*/ 1493677 w 2012268"/>
                  <a:gd name="connsiteY75" fmla="*/ 610614 h 1680908"/>
                  <a:gd name="connsiteX76" fmla="*/ 1513164 w 2012268"/>
                  <a:gd name="connsiteY76" fmla="*/ 629337 h 1680908"/>
                  <a:gd name="connsiteX77" fmla="*/ 1600668 w 2012268"/>
                  <a:gd name="connsiteY77" fmla="*/ 628955 h 1680908"/>
                  <a:gd name="connsiteX78" fmla="*/ 1615570 w 2012268"/>
                  <a:gd name="connsiteY78" fmla="*/ 643093 h 1680908"/>
                  <a:gd name="connsiteX79" fmla="*/ 1615570 w 2012268"/>
                  <a:gd name="connsiteY79" fmla="*/ 730597 h 1680908"/>
                  <a:gd name="connsiteX80" fmla="*/ 1601050 w 2012268"/>
                  <a:gd name="connsiteY80" fmla="*/ 745499 h 1680908"/>
                  <a:gd name="connsiteX81" fmla="*/ 1513546 w 2012268"/>
                  <a:gd name="connsiteY81" fmla="*/ 745499 h 1680908"/>
                  <a:gd name="connsiteX82" fmla="*/ 1494059 w 2012268"/>
                  <a:gd name="connsiteY82" fmla="*/ 765751 h 1680908"/>
                  <a:gd name="connsiteX83" fmla="*/ 1494059 w 2012268"/>
                  <a:gd name="connsiteY83" fmla="*/ 807401 h 1680908"/>
                  <a:gd name="connsiteX84" fmla="*/ 1553668 w 2012268"/>
                  <a:gd name="connsiteY84" fmla="*/ 867011 h 1680908"/>
                  <a:gd name="connsiteX85" fmla="*/ 1770325 w 2012268"/>
                  <a:gd name="connsiteY85" fmla="*/ 867011 h 1680908"/>
                  <a:gd name="connsiteX86" fmla="*/ 2010937 w 2012268"/>
                  <a:gd name="connsiteY86" fmla="*/ 875133 h 1680908"/>
                  <a:gd name="connsiteX0" fmla="*/ 2010937 w 2012268"/>
                  <a:gd name="connsiteY0" fmla="*/ 875133 h 1680908"/>
                  <a:gd name="connsiteX1" fmla="*/ 2001195 w 2012268"/>
                  <a:gd name="connsiteY1" fmla="*/ 1393555 h 1680908"/>
                  <a:gd name="connsiteX2" fmla="*/ 1780642 w 2012268"/>
                  <a:gd name="connsiteY2" fmla="*/ 1369105 h 1680908"/>
                  <a:gd name="connsiteX3" fmla="*/ 1462725 w 2012268"/>
                  <a:gd name="connsiteY3" fmla="*/ 1429479 h 1680908"/>
                  <a:gd name="connsiteX4" fmla="*/ 1269377 w 2012268"/>
                  <a:gd name="connsiteY4" fmla="*/ 1470365 h 1680908"/>
                  <a:gd name="connsiteX5" fmla="*/ 995403 w 2012268"/>
                  <a:gd name="connsiteY5" fmla="*/ 1442470 h 1680908"/>
                  <a:gd name="connsiteX6" fmla="*/ 859372 w 2012268"/>
                  <a:gd name="connsiteY6" fmla="*/ 1395471 h 1680908"/>
                  <a:gd name="connsiteX7" fmla="*/ 701560 w 2012268"/>
                  <a:gd name="connsiteY7" fmla="*/ 1371780 h 1680908"/>
                  <a:gd name="connsiteX8" fmla="*/ 615967 w 2012268"/>
                  <a:gd name="connsiteY8" fmla="*/ 1372544 h 1680908"/>
                  <a:gd name="connsiteX9" fmla="*/ 483756 w 2012268"/>
                  <a:gd name="connsiteY9" fmla="*/ 1462722 h 1680908"/>
                  <a:gd name="connsiteX10" fmla="*/ 436757 w 2012268"/>
                  <a:gd name="connsiteY10" fmla="*/ 1606014 h 1680908"/>
                  <a:gd name="connsiteX11" fmla="*/ 434846 w 2012268"/>
                  <a:gd name="connsiteY11" fmla="*/ 1666770 h 1680908"/>
                  <a:gd name="connsiteX12" fmla="*/ 421090 w 2012268"/>
                  <a:gd name="connsiteY12" fmla="*/ 1680908 h 1680908"/>
                  <a:gd name="connsiteX13" fmla="*/ 14524 w 2012268"/>
                  <a:gd name="connsiteY13" fmla="*/ 1680908 h 1680908"/>
                  <a:gd name="connsiteX14" fmla="*/ 386 w 2012268"/>
                  <a:gd name="connsiteY14" fmla="*/ 1666006 h 1680908"/>
                  <a:gd name="connsiteX15" fmla="*/ 1150 w 2012268"/>
                  <a:gd name="connsiteY15" fmla="*/ 1336626 h 1680908"/>
                  <a:gd name="connsiteX16" fmla="*/ 66873 w 2012268"/>
                  <a:gd name="connsiteY16" fmla="*/ 1145570 h 1680908"/>
                  <a:gd name="connsiteX17" fmla="*/ 322123 w 2012268"/>
                  <a:gd name="connsiteY17" fmla="*/ 930441 h 1680908"/>
                  <a:gd name="connsiteX18" fmla="*/ 589219 w 2012268"/>
                  <a:gd name="connsiteY18" fmla="*/ 867393 h 1680908"/>
                  <a:gd name="connsiteX19" fmla="*/ 889176 w 2012268"/>
                  <a:gd name="connsiteY19" fmla="*/ 867775 h 1680908"/>
                  <a:gd name="connsiteX20" fmla="*/ 952989 w 2012268"/>
                  <a:gd name="connsiteY20" fmla="*/ 804344 h 1680908"/>
                  <a:gd name="connsiteX21" fmla="*/ 953371 w 2012268"/>
                  <a:gd name="connsiteY21" fmla="*/ 765751 h 1680908"/>
                  <a:gd name="connsiteX22" fmla="*/ 934266 w 2012268"/>
                  <a:gd name="connsiteY22" fmla="*/ 745881 h 1680908"/>
                  <a:gd name="connsiteX23" fmla="*/ 846762 w 2012268"/>
                  <a:gd name="connsiteY23" fmla="*/ 746264 h 1680908"/>
                  <a:gd name="connsiteX24" fmla="*/ 829185 w 2012268"/>
                  <a:gd name="connsiteY24" fmla="*/ 729833 h 1680908"/>
                  <a:gd name="connsiteX25" fmla="*/ 829185 w 2012268"/>
                  <a:gd name="connsiteY25" fmla="*/ 645386 h 1680908"/>
                  <a:gd name="connsiteX26" fmla="*/ 844469 w 2012268"/>
                  <a:gd name="connsiteY26" fmla="*/ 629720 h 1680908"/>
                  <a:gd name="connsiteX27" fmla="*/ 938087 w 2012268"/>
                  <a:gd name="connsiteY27" fmla="*/ 630102 h 1680908"/>
                  <a:gd name="connsiteX28" fmla="*/ 953371 w 2012268"/>
                  <a:gd name="connsiteY28" fmla="*/ 614435 h 1680908"/>
                  <a:gd name="connsiteX29" fmla="*/ 953371 w 2012268"/>
                  <a:gd name="connsiteY29" fmla="*/ 497127 h 1680908"/>
                  <a:gd name="connsiteX30" fmla="*/ 1117679 w 2012268"/>
                  <a:gd name="connsiteY30" fmla="*/ 330526 h 1680908"/>
                  <a:gd name="connsiteX31" fmla="*/ 1131053 w 2012268"/>
                  <a:gd name="connsiteY31" fmla="*/ 330526 h 1680908"/>
                  <a:gd name="connsiteX32" fmla="*/ 1144809 w 2012268"/>
                  <a:gd name="connsiteY32" fmla="*/ 316388 h 1680908"/>
                  <a:gd name="connsiteX33" fmla="*/ 1144809 w 2012268"/>
                  <a:gd name="connsiteY33" fmla="*/ 242259 h 1680908"/>
                  <a:gd name="connsiteX34" fmla="*/ 1129525 w 2012268"/>
                  <a:gd name="connsiteY34" fmla="*/ 228120 h 1680908"/>
                  <a:gd name="connsiteX35" fmla="*/ 1099338 w 2012268"/>
                  <a:gd name="connsiteY35" fmla="*/ 196787 h 1680908"/>
                  <a:gd name="connsiteX36" fmla="*/ 1099338 w 2012268"/>
                  <a:gd name="connsiteY36" fmla="*/ 152080 h 1680908"/>
                  <a:gd name="connsiteX37" fmla="*/ 1082143 w 2012268"/>
                  <a:gd name="connsiteY37" fmla="*/ 140617 h 1680908"/>
                  <a:gd name="connsiteX38" fmla="*/ 1029029 w 2012268"/>
                  <a:gd name="connsiteY38" fmla="*/ 159340 h 1680908"/>
                  <a:gd name="connsiteX39" fmla="*/ 924713 w 2012268"/>
                  <a:gd name="connsiteY39" fmla="*/ 178064 h 1680908"/>
                  <a:gd name="connsiteX40" fmla="*/ 721047 w 2012268"/>
                  <a:gd name="connsiteY40" fmla="*/ 191820 h 1680908"/>
                  <a:gd name="connsiteX41" fmla="*/ 700414 w 2012268"/>
                  <a:gd name="connsiteY41" fmla="*/ 192202 h 1680908"/>
                  <a:gd name="connsiteX42" fmla="*/ 661820 w 2012268"/>
                  <a:gd name="connsiteY42" fmla="*/ 162015 h 1680908"/>
                  <a:gd name="connsiteX43" fmla="*/ 661056 w 2012268"/>
                  <a:gd name="connsiteY43" fmla="*/ 66487 h 1680908"/>
                  <a:gd name="connsiteX44" fmla="*/ 704235 w 2012268"/>
                  <a:gd name="connsiteY44" fmla="*/ 34008 h 1680908"/>
                  <a:gd name="connsiteX45" fmla="*/ 789828 w 2012268"/>
                  <a:gd name="connsiteY45" fmla="*/ 39357 h 1680908"/>
                  <a:gd name="connsiteX46" fmla="*/ 892998 w 2012268"/>
                  <a:gd name="connsiteY46" fmla="*/ 47000 h 1680908"/>
                  <a:gd name="connsiteX47" fmla="*/ 1072972 w 2012268"/>
                  <a:gd name="connsiteY47" fmla="*/ 83300 h 1680908"/>
                  <a:gd name="connsiteX48" fmla="*/ 1098573 w 2012268"/>
                  <a:gd name="connsiteY48" fmla="*/ 65723 h 1680908"/>
                  <a:gd name="connsiteX49" fmla="*/ 1098573 w 2012268"/>
                  <a:gd name="connsiteY49" fmla="*/ 12228 h 1680908"/>
                  <a:gd name="connsiteX50" fmla="*/ 1110801 w 2012268"/>
                  <a:gd name="connsiteY50" fmla="*/ 0 h 1680908"/>
                  <a:gd name="connsiteX51" fmla="*/ 1336247 w 2012268"/>
                  <a:gd name="connsiteY51" fmla="*/ 0 h 1680908"/>
                  <a:gd name="connsiteX52" fmla="*/ 1348092 w 2012268"/>
                  <a:gd name="connsiteY52" fmla="*/ 12610 h 1680908"/>
                  <a:gd name="connsiteX53" fmla="*/ 1348092 w 2012268"/>
                  <a:gd name="connsiteY53" fmla="*/ 79479 h 1680908"/>
                  <a:gd name="connsiteX54" fmla="*/ 1360320 w 2012268"/>
                  <a:gd name="connsiteY54" fmla="*/ 88268 h 1680908"/>
                  <a:gd name="connsiteX55" fmla="*/ 1442856 w 2012268"/>
                  <a:gd name="connsiteY55" fmla="*/ 59227 h 1680908"/>
                  <a:gd name="connsiteX56" fmla="*/ 1490620 w 2012268"/>
                  <a:gd name="connsiteY56" fmla="*/ 51203 h 1680908"/>
                  <a:gd name="connsiteX57" fmla="*/ 1656074 w 2012268"/>
                  <a:gd name="connsiteY57" fmla="*/ 39740 h 1680908"/>
                  <a:gd name="connsiteX58" fmla="*/ 1743195 w 2012268"/>
                  <a:gd name="connsiteY58" fmla="*/ 34390 h 1680908"/>
                  <a:gd name="connsiteX59" fmla="*/ 1785992 w 2012268"/>
                  <a:gd name="connsiteY59" fmla="*/ 67252 h 1680908"/>
                  <a:gd name="connsiteX60" fmla="*/ 1786374 w 2012268"/>
                  <a:gd name="connsiteY60" fmla="*/ 157048 h 1680908"/>
                  <a:gd name="connsiteX61" fmla="*/ 1742431 w 2012268"/>
                  <a:gd name="connsiteY61" fmla="*/ 191820 h 1680908"/>
                  <a:gd name="connsiteX62" fmla="*/ 1594936 w 2012268"/>
                  <a:gd name="connsiteY62" fmla="*/ 181885 h 1680908"/>
                  <a:gd name="connsiteX63" fmla="*/ 1499026 w 2012268"/>
                  <a:gd name="connsiteY63" fmla="*/ 176153 h 1680908"/>
                  <a:gd name="connsiteX64" fmla="*/ 1418401 w 2012268"/>
                  <a:gd name="connsiteY64" fmla="*/ 159340 h 1680908"/>
                  <a:gd name="connsiteX65" fmla="*/ 1364141 w 2012268"/>
                  <a:gd name="connsiteY65" fmla="*/ 139853 h 1680908"/>
                  <a:gd name="connsiteX66" fmla="*/ 1348474 w 2012268"/>
                  <a:gd name="connsiteY66" fmla="*/ 151698 h 1680908"/>
                  <a:gd name="connsiteX67" fmla="*/ 1348474 w 2012268"/>
                  <a:gd name="connsiteY67" fmla="*/ 215511 h 1680908"/>
                  <a:gd name="connsiteX68" fmla="*/ 1336247 w 2012268"/>
                  <a:gd name="connsiteY68" fmla="*/ 227738 h 1680908"/>
                  <a:gd name="connsiteX69" fmla="*/ 1303385 w 2012268"/>
                  <a:gd name="connsiteY69" fmla="*/ 231177 h 1680908"/>
                  <a:gd name="connsiteX70" fmla="*/ 1300710 w 2012268"/>
                  <a:gd name="connsiteY70" fmla="*/ 265567 h 1680908"/>
                  <a:gd name="connsiteX71" fmla="*/ 1300710 w 2012268"/>
                  <a:gd name="connsiteY71" fmla="*/ 310274 h 1680908"/>
                  <a:gd name="connsiteX72" fmla="*/ 1320198 w 2012268"/>
                  <a:gd name="connsiteY72" fmla="*/ 330144 h 1680908"/>
                  <a:gd name="connsiteX73" fmla="*/ 1426425 w 2012268"/>
                  <a:gd name="connsiteY73" fmla="*/ 365298 h 1680908"/>
                  <a:gd name="connsiteX74" fmla="*/ 1493677 w 2012268"/>
                  <a:gd name="connsiteY74" fmla="*/ 497891 h 1680908"/>
                  <a:gd name="connsiteX75" fmla="*/ 1493677 w 2012268"/>
                  <a:gd name="connsiteY75" fmla="*/ 610614 h 1680908"/>
                  <a:gd name="connsiteX76" fmla="*/ 1513164 w 2012268"/>
                  <a:gd name="connsiteY76" fmla="*/ 629337 h 1680908"/>
                  <a:gd name="connsiteX77" fmla="*/ 1600668 w 2012268"/>
                  <a:gd name="connsiteY77" fmla="*/ 628955 h 1680908"/>
                  <a:gd name="connsiteX78" fmla="*/ 1615570 w 2012268"/>
                  <a:gd name="connsiteY78" fmla="*/ 643093 h 1680908"/>
                  <a:gd name="connsiteX79" fmla="*/ 1615570 w 2012268"/>
                  <a:gd name="connsiteY79" fmla="*/ 730597 h 1680908"/>
                  <a:gd name="connsiteX80" fmla="*/ 1601050 w 2012268"/>
                  <a:gd name="connsiteY80" fmla="*/ 745499 h 1680908"/>
                  <a:gd name="connsiteX81" fmla="*/ 1513546 w 2012268"/>
                  <a:gd name="connsiteY81" fmla="*/ 745499 h 1680908"/>
                  <a:gd name="connsiteX82" fmla="*/ 1494059 w 2012268"/>
                  <a:gd name="connsiteY82" fmla="*/ 765751 h 1680908"/>
                  <a:gd name="connsiteX83" fmla="*/ 1494059 w 2012268"/>
                  <a:gd name="connsiteY83" fmla="*/ 807401 h 1680908"/>
                  <a:gd name="connsiteX84" fmla="*/ 1553668 w 2012268"/>
                  <a:gd name="connsiteY84" fmla="*/ 867011 h 1680908"/>
                  <a:gd name="connsiteX85" fmla="*/ 1770325 w 2012268"/>
                  <a:gd name="connsiteY85" fmla="*/ 867011 h 1680908"/>
                  <a:gd name="connsiteX86" fmla="*/ 2010937 w 2012268"/>
                  <a:gd name="connsiteY86" fmla="*/ 875133 h 16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012268" h="1680908">
                    <a:moveTo>
                      <a:pt x="2010937" y="875133"/>
                    </a:moveTo>
                    <a:cubicBezTo>
                      <a:pt x="2014822" y="956141"/>
                      <a:pt x="2009797" y="1241942"/>
                      <a:pt x="2001195" y="1393555"/>
                    </a:cubicBezTo>
                    <a:cubicBezTo>
                      <a:pt x="1922314" y="1384760"/>
                      <a:pt x="1870387" y="1363118"/>
                      <a:pt x="1780642" y="1369105"/>
                    </a:cubicBezTo>
                    <a:cubicBezTo>
                      <a:pt x="1690897" y="1375092"/>
                      <a:pt x="1564749" y="1387446"/>
                      <a:pt x="1462725" y="1429479"/>
                    </a:cubicBezTo>
                    <a:cubicBezTo>
                      <a:pt x="1401206" y="1455080"/>
                      <a:pt x="1336247" y="1466161"/>
                      <a:pt x="1269377" y="1470365"/>
                    </a:cubicBezTo>
                    <a:cubicBezTo>
                      <a:pt x="1176142" y="1476096"/>
                      <a:pt x="1084817" y="1469982"/>
                      <a:pt x="995403" y="1442470"/>
                    </a:cubicBezTo>
                    <a:cubicBezTo>
                      <a:pt x="949550" y="1428332"/>
                      <a:pt x="905607" y="1408845"/>
                      <a:pt x="859372" y="1395471"/>
                    </a:cubicBezTo>
                    <a:cubicBezTo>
                      <a:pt x="807787" y="1380568"/>
                      <a:pt x="755055" y="1372926"/>
                      <a:pt x="701560" y="1371780"/>
                    </a:cubicBezTo>
                    <a:cubicBezTo>
                      <a:pt x="672902" y="1371398"/>
                      <a:pt x="644625" y="1367194"/>
                      <a:pt x="615967" y="1372544"/>
                    </a:cubicBezTo>
                    <a:cubicBezTo>
                      <a:pt x="558268" y="1382861"/>
                      <a:pt x="516236" y="1415723"/>
                      <a:pt x="483756" y="1462722"/>
                    </a:cubicBezTo>
                    <a:cubicBezTo>
                      <a:pt x="454334" y="1505901"/>
                      <a:pt x="439814" y="1553665"/>
                      <a:pt x="436757" y="1606014"/>
                    </a:cubicBezTo>
                    <a:cubicBezTo>
                      <a:pt x="435610" y="1626266"/>
                      <a:pt x="434846" y="1646518"/>
                      <a:pt x="434846" y="1666770"/>
                    </a:cubicBezTo>
                    <a:cubicBezTo>
                      <a:pt x="434846" y="1676705"/>
                      <a:pt x="431407" y="1680908"/>
                      <a:pt x="421090" y="1680908"/>
                    </a:cubicBezTo>
                    <a:lnTo>
                      <a:pt x="14524" y="1680908"/>
                    </a:lnTo>
                    <a:cubicBezTo>
                      <a:pt x="3060" y="1680908"/>
                      <a:pt x="386" y="1676705"/>
                      <a:pt x="386" y="1666006"/>
                    </a:cubicBezTo>
                    <a:cubicBezTo>
                      <a:pt x="768" y="1556340"/>
                      <a:pt x="-1143" y="1446292"/>
                      <a:pt x="1150" y="1336626"/>
                    </a:cubicBezTo>
                    <a:cubicBezTo>
                      <a:pt x="2678" y="1266699"/>
                      <a:pt x="28662" y="1203651"/>
                      <a:pt x="66873" y="1145570"/>
                    </a:cubicBezTo>
                    <a:cubicBezTo>
                      <a:pt x="130686" y="1048896"/>
                      <a:pt x="218571" y="980116"/>
                      <a:pt x="322123" y="930441"/>
                    </a:cubicBezTo>
                    <a:cubicBezTo>
                      <a:pt x="406570" y="889937"/>
                      <a:pt x="494838" y="865864"/>
                      <a:pt x="589219" y="867393"/>
                    </a:cubicBezTo>
                    <a:cubicBezTo>
                      <a:pt x="688950" y="868921"/>
                      <a:pt x="789063" y="867775"/>
                      <a:pt x="889176" y="867775"/>
                    </a:cubicBezTo>
                    <a:cubicBezTo>
                      <a:pt x="935794" y="867775"/>
                      <a:pt x="952989" y="850580"/>
                      <a:pt x="952989" y="804344"/>
                    </a:cubicBezTo>
                    <a:cubicBezTo>
                      <a:pt x="952989" y="791353"/>
                      <a:pt x="952225" y="778743"/>
                      <a:pt x="953371" y="765751"/>
                    </a:cubicBezTo>
                    <a:cubicBezTo>
                      <a:pt x="954517" y="751231"/>
                      <a:pt x="949932" y="745499"/>
                      <a:pt x="934266" y="745881"/>
                    </a:cubicBezTo>
                    <a:cubicBezTo>
                      <a:pt x="905225" y="747028"/>
                      <a:pt x="875803" y="745881"/>
                      <a:pt x="846762" y="746264"/>
                    </a:cubicBezTo>
                    <a:cubicBezTo>
                      <a:pt x="834152" y="746646"/>
                      <a:pt x="828803" y="743207"/>
                      <a:pt x="829185" y="729833"/>
                    </a:cubicBezTo>
                    <a:cubicBezTo>
                      <a:pt x="829949" y="701556"/>
                      <a:pt x="829949" y="673280"/>
                      <a:pt x="829185" y="645386"/>
                    </a:cubicBezTo>
                    <a:cubicBezTo>
                      <a:pt x="828803" y="633923"/>
                      <a:pt x="832242" y="629720"/>
                      <a:pt x="844469" y="629720"/>
                    </a:cubicBezTo>
                    <a:cubicBezTo>
                      <a:pt x="875803" y="630484"/>
                      <a:pt x="906754" y="629337"/>
                      <a:pt x="938087" y="630102"/>
                    </a:cubicBezTo>
                    <a:cubicBezTo>
                      <a:pt x="949932" y="630484"/>
                      <a:pt x="953371" y="625898"/>
                      <a:pt x="953371" y="614435"/>
                    </a:cubicBezTo>
                    <a:cubicBezTo>
                      <a:pt x="952989" y="575460"/>
                      <a:pt x="952989" y="536102"/>
                      <a:pt x="953371" y="497127"/>
                    </a:cubicBezTo>
                    <a:cubicBezTo>
                      <a:pt x="953753" y="408859"/>
                      <a:pt x="1029029" y="332055"/>
                      <a:pt x="1117679" y="330526"/>
                    </a:cubicBezTo>
                    <a:cubicBezTo>
                      <a:pt x="1122264" y="330526"/>
                      <a:pt x="1126468" y="330144"/>
                      <a:pt x="1131053" y="330526"/>
                    </a:cubicBezTo>
                    <a:cubicBezTo>
                      <a:pt x="1141370" y="331291"/>
                      <a:pt x="1144809" y="326323"/>
                      <a:pt x="1144809" y="316388"/>
                    </a:cubicBezTo>
                    <a:cubicBezTo>
                      <a:pt x="1144427" y="291551"/>
                      <a:pt x="1144427" y="267096"/>
                      <a:pt x="1144809" y="242259"/>
                    </a:cubicBezTo>
                    <a:cubicBezTo>
                      <a:pt x="1145191" y="230795"/>
                      <a:pt x="1139841" y="228120"/>
                      <a:pt x="1129525" y="228120"/>
                    </a:cubicBezTo>
                    <a:cubicBezTo>
                      <a:pt x="1099338" y="227738"/>
                      <a:pt x="1099338" y="227356"/>
                      <a:pt x="1099338" y="196787"/>
                    </a:cubicBezTo>
                    <a:lnTo>
                      <a:pt x="1099338" y="152080"/>
                    </a:lnTo>
                    <a:cubicBezTo>
                      <a:pt x="1099338" y="135650"/>
                      <a:pt x="1098191" y="134885"/>
                      <a:pt x="1082143" y="140617"/>
                    </a:cubicBezTo>
                    <a:cubicBezTo>
                      <a:pt x="1064183" y="146731"/>
                      <a:pt x="1045842" y="151316"/>
                      <a:pt x="1029029" y="159340"/>
                    </a:cubicBezTo>
                    <a:cubicBezTo>
                      <a:pt x="995786" y="175007"/>
                      <a:pt x="960249" y="175771"/>
                      <a:pt x="924713" y="178064"/>
                    </a:cubicBezTo>
                    <a:lnTo>
                      <a:pt x="721047" y="191820"/>
                    </a:lnTo>
                    <a:cubicBezTo>
                      <a:pt x="714169" y="192202"/>
                      <a:pt x="707292" y="192202"/>
                      <a:pt x="700414" y="192202"/>
                    </a:cubicBezTo>
                    <a:cubicBezTo>
                      <a:pt x="679779" y="191820"/>
                      <a:pt x="666406" y="182267"/>
                      <a:pt x="661820" y="162015"/>
                    </a:cubicBezTo>
                    <a:cubicBezTo>
                      <a:pt x="654178" y="130300"/>
                      <a:pt x="654178" y="98203"/>
                      <a:pt x="661056" y="66487"/>
                    </a:cubicBezTo>
                    <a:cubicBezTo>
                      <a:pt x="666023" y="44325"/>
                      <a:pt x="682072" y="32862"/>
                      <a:pt x="704235" y="34008"/>
                    </a:cubicBezTo>
                    <a:lnTo>
                      <a:pt x="789828" y="39357"/>
                    </a:lnTo>
                    <a:cubicBezTo>
                      <a:pt x="824218" y="41650"/>
                      <a:pt x="858608" y="46235"/>
                      <a:pt x="892998" y="47000"/>
                    </a:cubicBezTo>
                    <a:cubicBezTo>
                      <a:pt x="955282" y="48146"/>
                      <a:pt x="1015273" y="58463"/>
                      <a:pt x="1072972" y="83300"/>
                    </a:cubicBezTo>
                    <a:cubicBezTo>
                      <a:pt x="1098191" y="93999"/>
                      <a:pt x="1098573" y="92471"/>
                      <a:pt x="1098573" y="65723"/>
                    </a:cubicBezTo>
                    <a:cubicBezTo>
                      <a:pt x="1098573" y="47764"/>
                      <a:pt x="1098956" y="30187"/>
                      <a:pt x="1098573" y="12228"/>
                    </a:cubicBezTo>
                    <a:cubicBezTo>
                      <a:pt x="1098573" y="3439"/>
                      <a:pt x="1101630" y="0"/>
                      <a:pt x="1110801" y="0"/>
                    </a:cubicBezTo>
                    <a:lnTo>
                      <a:pt x="1336247" y="0"/>
                    </a:lnTo>
                    <a:cubicBezTo>
                      <a:pt x="1345417" y="0"/>
                      <a:pt x="1348092" y="3821"/>
                      <a:pt x="1348092" y="12610"/>
                    </a:cubicBezTo>
                    <a:cubicBezTo>
                      <a:pt x="1347710" y="34772"/>
                      <a:pt x="1348092" y="57317"/>
                      <a:pt x="1348092" y="79479"/>
                    </a:cubicBezTo>
                    <a:cubicBezTo>
                      <a:pt x="1348092" y="89032"/>
                      <a:pt x="1350767" y="91707"/>
                      <a:pt x="1360320" y="88268"/>
                    </a:cubicBezTo>
                    <a:lnTo>
                      <a:pt x="1442856" y="59227"/>
                    </a:lnTo>
                    <a:cubicBezTo>
                      <a:pt x="1458522" y="53878"/>
                      <a:pt x="1474571" y="51967"/>
                      <a:pt x="1490620" y="51203"/>
                    </a:cubicBezTo>
                    <a:lnTo>
                      <a:pt x="1656074" y="39740"/>
                    </a:lnTo>
                    <a:lnTo>
                      <a:pt x="1743195" y="34390"/>
                    </a:lnTo>
                    <a:cubicBezTo>
                      <a:pt x="1765740" y="33626"/>
                      <a:pt x="1781788" y="45471"/>
                      <a:pt x="1785992" y="67252"/>
                    </a:cubicBezTo>
                    <a:cubicBezTo>
                      <a:pt x="1792105" y="97056"/>
                      <a:pt x="1792105" y="127243"/>
                      <a:pt x="1786374" y="157048"/>
                    </a:cubicBezTo>
                    <a:cubicBezTo>
                      <a:pt x="1781406" y="181885"/>
                      <a:pt x="1767650" y="193348"/>
                      <a:pt x="1742431" y="191820"/>
                    </a:cubicBezTo>
                    <a:cubicBezTo>
                      <a:pt x="1693139" y="189145"/>
                      <a:pt x="1643846" y="184942"/>
                      <a:pt x="1594936" y="181885"/>
                    </a:cubicBezTo>
                    <a:cubicBezTo>
                      <a:pt x="1562839" y="179974"/>
                      <a:pt x="1530741" y="176918"/>
                      <a:pt x="1499026" y="176153"/>
                    </a:cubicBezTo>
                    <a:cubicBezTo>
                      <a:pt x="1470750" y="175389"/>
                      <a:pt x="1444384" y="168893"/>
                      <a:pt x="1418401" y="159340"/>
                    </a:cubicBezTo>
                    <a:lnTo>
                      <a:pt x="1364141" y="139853"/>
                    </a:lnTo>
                    <a:cubicBezTo>
                      <a:pt x="1349621" y="134885"/>
                      <a:pt x="1348474" y="135650"/>
                      <a:pt x="1348474" y="151698"/>
                    </a:cubicBezTo>
                    <a:cubicBezTo>
                      <a:pt x="1348474" y="173096"/>
                      <a:pt x="1348092" y="194113"/>
                      <a:pt x="1348474" y="215511"/>
                    </a:cubicBezTo>
                    <a:cubicBezTo>
                      <a:pt x="1348474" y="224681"/>
                      <a:pt x="1345035" y="227356"/>
                      <a:pt x="1336247" y="227738"/>
                    </a:cubicBezTo>
                    <a:cubicBezTo>
                      <a:pt x="1325165" y="228120"/>
                      <a:pt x="1311027" y="222389"/>
                      <a:pt x="1303385" y="231177"/>
                    </a:cubicBezTo>
                    <a:cubicBezTo>
                      <a:pt x="1295743" y="239966"/>
                      <a:pt x="1301092" y="254104"/>
                      <a:pt x="1300710" y="265567"/>
                    </a:cubicBezTo>
                    <a:cubicBezTo>
                      <a:pt x="1300328" y="280470"/>
                      <a:pt x="1300710" y="295372"/>
                      <a:pt x="1300710" y="310274"/>
                    </a:cubicBezTo>
                    <a:cubicBezTo>
                      <a:pt x="1300710" y="330144"/>
                      <a:pt x="1300710" y="330144"/>
                      <a:pt x="1320198" y="330144"/>
                    </a:cubicBezTo>
                    <a:cubicBezTo>
                      <a:pt x="1359555" y="330144"/>
                      <a:pt x="1395474" y="341225"/>
                      <a:pt x="1426425" y="365298"/>
                    </a:cubicBezTo>
                    <a:cubicBezTo>
                      <a:pt x="1469986" y="398542"/>
                      <a:pt x="1492530" y="443249"/>
                      <a:pt x="1493677" y="497891"/>
                    </a:cubicBezTo>
                    <a:cubicBezTo>
                      <a:pt x="1494441" y="535338"/>
                      <a:pt x="1494441" y="573167"/>
                      <a:pt x="1493677" y="610614"/>
                    </a:cubicBezTo>
                    <a:cubicBezTo>
                      <a:pt x="1493294" y="626281"/>
                      <a:pt x="1498644" y="630102"/>
                      <a:pt x="1513164" y="629337"/>
                    </a:cubicBezTo>
                    <a:cubicBezTo>
                      <a:pt x="1542205" y="628191"/>
                      <a:pt x="1571627" y="629337"/>
                      <a:pt x="1600668" y="628955"/>
                    </a:cubicBezTo>
                    <a:cubicBezTo>
                      <a:pt x="1611367" y="628573"/>
                      <a:pt x="1615570" y="631630"/>
                      <a:pt x="1615570" y="643093"/>
                    </a:cubicBezTo>
                    <a:cubicBezTo>
                      <a:pt x="1614806" y="672134"/>
                      <a:pt x="1615188" y="701556"/>
                      <a:pt x="1615570" y="730597"/>
                    </a:cubicBezTo>
                    <a:cubicBezTo>
                      <a:pt x="1615952" y="741296"/>
                      <a:pt x="1612131" y="745499"/>
                      <a:pt x="1601050" y="745499"/>
                    </a:cubicBezTo>
                    <a:cubicBezTo>
                      <a:pt x="1572009" y="745117"/>
                      <a:pt x="1542587" y="745117"/>
                      <a:pt x="1513546" y="745499"/>
                    </a:cubicBezTo>
                    <a:cubicBezTo>
                      <a:pt x="1494059" y="745499"/>
                      <a:pt x="1494059" y="745499"/>
                      <a:pt x="1494059" y="765751"/>
                    </a:cubicBezTo>
                    <a:lnTo>
                      <a:pt x="1494059" y="807401"/>
                    </a:lnTo>
                    <a:cubicBezTo>
                      <a:pt x="1494059" y="849051"/>
                      <a:pt x="1511636" y="867011"/>
                      <a:pt x="1553668" y="867011"/>
                    </a:cubicBezTo>
                    <a:lnTo>
                      <a:pt x="1770325" y="867011"/>
                    </a:lnTo>
                    <a:cubicBezTo>
                      <a:pt x="1793252" y="867011"/>
                      <a:pt x="2010937" y="851824"/>
                      <a:pt x="2010937" y="8751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77">
                <a:extLst>
                  <a:ext uri="{FF2B5EF4-FFF2-40B4-BE49-F238E27FC236}">
                    <a16:creationId xmlns:a16="http://schemas.microsoft.com/office/drawing/2014/main" xmlns="" id="{8EB21FCF-EC58-426E-887A-95535733C92F}"/>
                  </a:ext>
                </a:extLst>
              </p:cNvPr>
              <p:cNvSpPr/>
              <p:nvPr/>
            </p:nvSpPr>
            <p:spPr>
              <a:xfrm>
                <a:off x="8339847" y="3854984"/>
                <a:ext cx="689594" cy="689594"/>
              </a:xfrm>
              <a:custGeom>
                <a:avLst/>
                <a:gdLst>
                  <a:gd name="connsiteX0" fmla="*/ 928114 w 1777040"/>
                  <a:gd name="connsiteY0" fmla="*/ 948920 h 1777040"/>
                  <a:gd name="connsiteX1" fmla="*/ 1053905 w 1777040"/>
                  <a:gd name="connsiteY1" fmla="*/ 1066101 h 1777040"/>
                  <a:gd name="connsiteX2" fmla="*/ 986530 w 1777040"/>
                  <a:gd name="connsiteY2" fmla="*/ 1197557 h 1777040"/>
                  <a:gd name="connsiteX3" fmla="*/ 928114 w 1777040"/>
                  <a:gd name="connsiteY3" fmla="*/ 1219808 h 1777040"/>
                  <a:gd name="connsiteX4" fmla="*/ 846152 w 1777040"/>
                  <a:gd name="connsiteY4" fmla="*/ 557870 h 1777040"/>
                  <a:gd name="connsiteX5" fmla="*/ 846152 w 1777040"/>
                  <a:gd name="connsiteY5" fmla="*/ 814036 h 1777040"/>
                  <a:gd name="connsiteX6" fmla="*/ 722979 w 1777040"/>
                  <a:gd name="connsiteY6" fmla="*/ 710937 h 1777040"/>
                  <a:gd name="connsiteX7" fmla="*/ 790354 w 1777040"/>
                  <a:gd name="connsiteY7" fmla="*/ 579481 h 1777040"/>
                  <a:gd name="connsiteX8" fmla="*/ 846152 w 1777040"/>
                  <a:gd name="connsiteY8" fmla="*/ 557870 h 1777040"/>
                  <a:gd name="connsiteX9" fmla="*/ 846152 w 1777040"/>
                  <a:gd name="connsiteY9" fmla="*/ 396255 h 1777040"/>
                  <a:gd name="connsiteX10" fmla="*/ 846152 w 1777040"/>
                  <a:gd name="connsiteY10" fmla="*/ 443331 h 1777040"/>
                  <a:gd name="connsiteX11" fmla="*/ 710810 w 1777040"/>
                  <a:gd name="connsiteY11" fmla="*/ 488548 h 1777040"/>
                  <a:gd name="connsiteX12" fmla="*/ 588788 w 1777040"/>
                  <a:gd name="connsiteY12" fmla="*/ 724803 h 1777040"/>
                  <a:gd name="connsiteX13" fmla="*/ 846152 w 1777040"/>
                  <a:gd name="connsiteY13" fmla="*/ 926937 h 1777040"/>
                  <a:gd name="connsiteX14" fmla="*/ 846152 w 1777040"/>
                  <a:gd name="connsiteY14" fmla="*/ 1219100 h 1777040"/>
                  <a:gd name="connsiteX15" fmla="*/ 814851 w 1777040"/>
                  <a:gd name="connsiteY15" fmla="*/ 1209777 h 1777040"/>
                  <a:gd name="connsiteX16" fmla="*/ 721426 w 1777040"/>
                  <a:gd name="connsiteY16" fmla="*/ 1089766 h 1777040"/>
                  <a:gd name="connsiteX17" fmla="*/ 585984 w 1777040"/>
                  <a:gd name="connsiteY17" fmla="*/ 1093287 h 1777040"/>
                  <a:gd name="connsiteX18" fmla="*/ 755174 w 1777040"/>
                  <a:gd name="connsiteY18" fmla="*/ 1310620 h 1777040"/>
                  <a:gd name="connsiteX19" fmla="*/ 846152 w 1777040"/>
                  <a:gd name="connsiteY19" fmla="*/ 1333664 h 1777040"/>
                  <a:gd name="connsiteX20" fmla="*/ 846152 w 1777040"/>
                  <a:gd name="connsiteY20" fmla="*/ 1380783 h 1777040"/>
                  <a:gd name="connsiteX21" fmla="*/ 928114 w 1777040"/>
                  <a:gd name="connsiteY21" fmla="*/ 1380783 h 1777040"/>
                  <a:gd name="connsiteX22" fmla="*/ 928114 w 1777040"/>
                  <a:gd name="connsiteY22" fmla="*/ 1333967 h 1777040"/>
                  <a:gd name="connsiteX23" fmla="*/ 1066075 w 1777040"/>
                  <a:gd name="connsiteY23" fmla="*/ 1288490 h 1777040"/>
                  <a:gd name="connsiteX24" fmla="*/ 1188088 w 1777040"/>
                  <a:gd name="connsiteY24" fmla="*/ 1050431 h 1777040"/>
                  <a:gd name="connsiteX25" fmla="*/ 928114 w 1777040"/>
                  <a:gd name="connsiteY25" fmla="*/ 830839 h 1777040"/>
                  <a:gd name="connsiteX26" fmla="*/ 928114 w 1777040"/>
                  <a:gd name="connsiteY26" fmla="*/ 557383 h 1777040"/>
                  <a:gd name="connsiteX27" fmla="*/ 962033 w 1777040"/>
                  <a:gd name="connsiteY27" fmla="*/ 567261 h 1777040"/>
                  <a:gd name="connsiteX28" fmla="*/ 1055458 w 1777040"/>
                  <a:gd name="connsiteY28" fmla="*/ 687272 h 1777040"/>
                  <a:gd name="connsiteX29" fmla="*/ 1190900 w 1777040"/>
                  <a:gd name="connsiteY29" fmla="*/ 683751 h 1777040"/>
                  <a:gd name="connsiteX30" fmla="*/ 1021710 w 1777040"/>
                  <a:gd name="connsiteY30" fmla="*/ 466419 h 1777040"/>
                  <a:gd name="connsiteX31" fmla="*/ 928114 w 1777040"/>
                  <a:gd name="connsiteY31" fmla="*/ 443048 h 1777040"/>
                  <a:gd name="connsiteX32" fmla="*/ 928114 w 1777040"/>
                  <a:gd name="connsiteY32" fmla="*/ 396255 h 1777040"/>
                  <a:gd name="connsiteX33" fmla="*/ 888520 w 1777040"/>
                  <a:gd name="connsiteY33" fmla="*/ 143844 h 1777040"/>
                  <a:gd name="connsiteX34" fmla="*/ 1633196 w 1777040"/>
                  <a:gd name="connsiteY34" fmla="*/ 888520 h 1777040"/>
                  <a:gd name="connsiteX35" fmla="*/ 888520 w 1777040"/>
                  <a:gd name="connsiteY35" fmla="*/ 1633196 h 1777040"/>
                  <a:gd name="connsiteX36" fmla="*/ 143844 w 1777040"/>
                  <a:gd name="connsiteY36" fmla="*/ 888520 h 1777040"/>
                  <a:gd name="connsiteX37" fmla="*/ 888520 w 1777040"/>
                  <a:gd name="connsiteY37" fmla="*/ 143844 h 1777040"/>
                  <a:gd name="connsiteX38" fmla="*/ 888520 w 1777040"/>
                  <a:gd name="connsiteY38" fmla="*/ 110563 h 1777040"/>
                  <a:gd name="connsiteX39" fmla="*/ 110563 w 1777040"/>
                  <a:gd name="connsiteY39" fmla="*/ 888520 h 1777040"/>
                  <a:gd name="connsiteX40" fmla="*/ 888520 w 1777040"/>
                  <a:gd name="connsiteY40" fmla="*/ 1666477 h 1777040"/>
                  <a:gd name="connsiteX41" fmla="*/ 1666477 w 1777040"/>
                  <a:gd name="connsiteY41" fmla="*/ 888520 h 1777040"/>
                  <a:gd name="connsiteX42" fmla="*/ 888520 w 1777040"/>
                  <a:gd name="connsiteY42" fmla="*/ 110563 h 1777040"/>
                  <a:gd name="connsiteX43" fmla="*/ 888520 w 1777040"/>
                  <a:gd name="connsiteY43" fmla="*/ 0 h 1777040"/>
                  <a:gd name="connsiteX44" fmla="*/ 1777040 w 1777040"/>
                  <a:gd name="connsiteY44" fmla="*/ 888520 h 1777040"/>
                  <a:gd name="connsiteX45" fmla="*/ 888520 w 1777040"/>
                  <a:gd name="connsiteY45" fmla="*/ 1777040 h 1777040"/>
                  <a:gd name="connsiteX46" fmla="*/ 0 w 1777040"/>
                  <a:gd name="connsiteY46" fmla="*/ 888520 h 1777040"/>
                  <a:gd name="connsiteX47" fmla="*/ 888520 w 1777040"/>
                  <a:gd name="connsiteY47" fmla="*/ 0 h 177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77040" h="1777040">
                    <a:moveTo>
                      <a:pt x="928114" y="948920"/>
                    </a:moveTo>
                    <a:cubicBezTo>
                      <a:pt x="988560" y="968367"/>
                      <a:pt x="1037299" y="998362"/>
                      <a:pt x="1053905" y="1066101"/>
                    </a:cubicBezTo>
                    <a:cubicBezTo>
                      <a:pt x="1062536" y="1116880"/>
                      <a:pt x="1036615" y="1167455"/>
                      <a:pt x="986530" y="1197557"/>
                    </a:cubicBezTo>
                    <a:cubicBezTo>
                      <a:pt x="968699" y="1208274"/>
                      <a:pt x="948844" y="1215772"/>
                      <a:pt x="928114" y="1219808"/>
                    </a:cubicBezTo>
                    <a:close/>
                    <a:moveTo>
                      <a:pt x="846152" y="557870"/>
                    </a:moveTo>
                    <a:lnTo>
                      <a:pt x="846152" y="814036"/>
                    </a:lnTo>
                    <a:cubicBezTo>
                      <a:pt x="782662" y="799543"/>
                      <a:pt x="733416" y="777195"/>
                      <a:pt x="722979" y="710937"/>
                    </a:cubicBezTo>
                    <a:cubicBezTo>
                      <a:pt x="714348" y="660159"/>
                      <a:pt x="740269" y="609583"/>
                      <a:pt x="790354" y="579481"/>
                    </a:cubicBezTo>
                    <a:cubicBezTo>
                      <a:pt x="807423" y="569222"/>
                      <a:pt x="826346" y="561914"/>
                      <a:pt x="846152" y="557870"/>
                    </a:cubicBezTo>
                    <a:close/>
                    <a:moveTo>
                      <a:pt x="846152" y="396255"/>
                    </a:moveTo>
                    <a:lnTo>
                      <a:pt x="846152" y="443331"/>
                    </a:lnTo>
                    <a:cubicBezTo>
                      <a:pt x="798092" y="448867"/>
                      <a:pt x="751536" y="464071"/>
                      <a:pt x="710810" y="488548"/>
                    </a:cubicBezTo>
                    <a:cubicBezTo>
                      <a:pt x="620690" y="542711"/>
                      <a:pt x="573770" y="633476"/>
                      <a:pt x="588788" y="724803"/>
                    </a:cubicBezTo>
                    <a:cubicBezTo>
                      <a:pt x="624762" y="872148"/>
                      <a:pt x="739108" y="901381"/>
                      <a:pt x="846152" y="926937"/>
                    </a:cubicBezTo>
                    <a:lnTo>
                      <a:pt x="846152" y="1219100"/>
                    </a:lnTo>
                    <a:cubicBezTo>
                      <a:pt x="835412" y="1217092"/>
                      <a:pt x="824958" y="1213886"/>
                      <a:pt x="814851" y="1209777"/>
                    </a:cubicBezTo>
                    <a:cubicBezTo>
                      <a:pt x="759309" y="1187194"/>
                      <a:pt x="723364" y="1141021"/>
                      <a:pt x="721426" y="1089766"/>
                    </a:cubicBezTo>
                    <a:lnTo>
                      <a:pt x="585984" y="1093287"/>
                    </a:lnTo>
                    <a:cubicBezTo>
                      <a:pt x="589495" y="1186106"/>
                      <a:pt x="654589" y="1269722"/>
                      <a:pt x="755174" y="1310620"/>
                    </a:cubicBezTo>
                    <a:cubicBezTo>
                      <a:pt x="784286" y="1322456"/>
                      <a:pt x="814992" y="1330154"/>
                      <a:pt x="846152" y="1333664"/>
                    </a:cubicBezTo>
                    <a:lnTo>
                      <a:pt x="846152" y="1380783"/>
                    </a:lnTo>
                    <a:lnTo>
                      <a:pt x="928114" y="1380783"/>
                    </a:lnTo>
                    <a:lnTo>
                      <a:pt x="928114" y="1333967"/>
                    </a:lnTo>
                    <a:cubicBezTo>
                      <a:pt x="977103" y="1328719"/>
                      <a:pt x="1024610" y="1313411"/>
                      <a:pt x="1066075" y="1288490"/>
                    </a:cubicBezTo>
                    <a:cubicBezTo>
                      <a:pt x="1156777" y="1233977"/>
                      <a:pt x="1203719" y="1142387"/>
                      <a:pt x="1188088" y="1050431"/>
                    </a:cubicBezTo>
                    <a:cubicBezTo>
                      <a:pt x="1143066" y="887876"/>
                      <a:pt x="1031137" y="851889"/>
                      <a:pt x="928114" y="830839"/>
                    </a:cubicBezTo>
                    <a:lnTo>
                      <a:pt x="928114" y="557383"/>
                    </a:lnTo>
                    <a:cubicBezTo>
                      <a:pt x="939752" y="559426"/>
                      <a:pt x="951096" y="562815"/>
                      <a:pt x="962033" y="567261"/>
                    </a:cubicBezTo>
                    <a:cubicBezTo>
                      <a:pt x="1017575" y="589845"/>
                      <a:pt x="1053520" y="636018"/>
                      <a:pt x="1055458" y="687272"/>
                    </a:cubicBezTo>
                    <a:lnTo>
                      <a:pt x="1190900" y="683751"/>
                    </a:lnTo>
                    <a:cubicBezTo>
                      <a:pt x="1187389" y="590932"/>
                      <a:pt x="1122295" y="507317"/>
                      <a:pt x="1021710" y="466419"/>
                    </a:cubicBezTo>
                    <a:cubicBezTo>
                      <a:pt x="991781" y="454250"/>
                      <a:pt x="960166" y="446455"/>
                      <a:pt x="928114" y="443048"/>
                    </a:cubicBezTo>
                    <a:lnTo>
                      <a:pt x="928114" y="396255"/>
                    </a:lnTo>
                    <a:close/>
                    <a:moveTo>
                      <a:pt x="888520" y="143844"/>
                    </a:moveTo>
                    <a:cubicBezTo>
                      <a:pt x="1299793" y="143844"/>
                      <a:pt x="1633196" y="477247"/>
                      <a:pt x="1633196" y="888520"/>
                    </a:cubicBezTo>
                    <a:cubicBezTo>
                      <a:pt x="1633196" y="1299793"/>
                      <a:pt x="1299793" y="1633196"/>
                      <a:pt x="888520" y="1633196"/>
                    </a:cubicBezTo>
                    <a:cubicBezTo>
                      <a:pt x="477247" y="1633196"/>
                      <a:pt x="143844" y="1299793"/>
                      <a:pt x="143844" y="888520"/>
                    </a:cubicBezTo>
                    <a:cubicBezTo>
                      <a:pt x="143844" y="477247"/>
                      <a:pt x="477247" y="143844"/>
                      <a:pt x="888520" y="143844"/>
                    </a:cubicBezTo>
                    <a:close/>
                    <a:moveTo>
                      <a:pt x="888520" y="110563"/>
                    </a:moveTo>
                    <a:cubicBezTo>
                      <a:pt x="458866" y="110563"/>
                      <a:pt x="110563" y="458866"/>
                      <a:pt x="110563" y="888520"/>
                    </a:cubicBezTo>
                    <a:cubicBezTo>
                      <a:pt x="110563" y="1318174"/>
                      <a:pt x="458866" y="1666477"/>
                      <a:pt x="888520" y="1666477"/>
                    </a:cubicBezTo>
                    <a:cubicBezTo>
                      <a:pt x="1318174" y="1666477"/>
                      <a:pt x="1666477" y="1318174"/>
                      <a:pt x="1666477" y="888520"/>
                    </a:cubicBezTo>
                    <a:cubicBezTo>
                      <a:pt x="1666477" y="458866"/>
                      <a:pt x="1318174" y="110563"/>
                      <a:pt x="888520" y="110563"/>
                    </a:cubicBezTo>
                    <a:close/>
                    <a:moveTo>
                      <a:pt x="888520" y="0"/>
                    </a:moveTo>
                    <a:cubicBezTo>
                      <a:pt x="1379236" y="0"/>
                      <a:pt x="1777040" y="397804"/>
                      <a:pt x="1777040" y="888520"/>
                    </a:cubicBezTo>
                    <a:cubicBezTo>
                      <a:pt x="1777040" y="1379236"/>
                      <a:pt x="1379236" y="1777040"/>
                      <a:pt x="888520" y="1777040"/>
                    </a:cubicBezTo>
                    <a:cubicBezTo>
                      <a:pt x="397804" y="1777040"/>
                      <a:pt x="0" y="1379236"/>
                      <a:pt x="0" y="888520"/>
                    </a:cubicBezTo>
                    <a:cubicBezTo>
                      <a:pt x="0" y="397804"/>
                      <a:pt x="397804" y="0"/>
                      <a:pt x="8885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Group 10">
              <a:extLst>
                <a:ext uri="{FF2B5EF4-FFF2-40B4-BE49-F238E27FC236}">
                  <a16:creationId xmlns:a16="http://schemas.microsoft.com/office/drawing/2014/main" xmlns="" id="{4B991801-8E5E-4D74-AE22-C1F968F7888E}"/>
                </a:ext>
              </a:extLst>
            </p:cNvPr>
            <p:cNvGrpSpPr/>
            <p:nvPr/>
          </p:nvGrpSpPr>
          <p:grpSpPr>
            <a:xfrm>
              <a:off x="9406550" y="4052528"/>
              <a:ext cx="862206" cy="1849046"/>
              <a:chOff x="7673338" y="2278260"/>
              <a:chExt cx="862206" cy="1849046"/>
            </a:xfrm>
          </p:grpSpPr>
          <p:grpSp>
            <p:nvGrpSpPr>
              <p:cNvPr id="11" name="그룹 22">
                <a:extLst>
                  <a:ext uri="{FF2B5EF4-FFF2-40B4-BE49-F238E27FC236}">
                    <a16:creationId xmlns:a16="http://schemas.microsoft.com/office/drawing/2014/main" xmlns="" id="{027802BD-85BE-4D2A-8724-F484220893DD}"/>
                  </a:ext>
                </a:extLst>
              </p:cNvPr>
              <p:cNvGrpSpPr/>
              <p:nvPr/>
            </p:nvGrpSpPr>
            <p:grpSpPr>
              <a:xfrm>
                <a:off x="7673338" y="2797366"/>
                <a:ext cx="862206" cy="1329940"/>
                <a:chOff x="7311137" y="4298740"/>
                <a:chExt cx="1360941" cy="1965858"/>
              </a:xfrm>
            </p:grpSpPr>
            <p:grpSp>
              <p:nvGrpSpPr>
                <p:cNvPr id="15" name="그룹 23">
                  <a:extLst>
                    <a:ext uri="{FF2B5EF4-FFF2-40B4-BE49-F238E27FC236}">
                      <a16:creationId xmlns:a16="http://schemas.microsoft.com/office/drawing/2014/main" xmlns="" id="{E8D3FC7C-8E48-414A-910A-AA88B9C8704C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21" name="Group 7">
                    <a:extLst>
                      <a:ext uri="{FF2B5EF4-FFF2-40B4-BE49-F238E27FC236}">
                        <a16:creationId xmlns:a16="http://schemas.microsoft.com/office/drawing/2014/main" xmlns="" id="{918ED968-5E19-49D5-A97A-50746B1A371D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23" name="Trapezoid 1">
                      <a:extLst>
                        <a:ext uri="{FF2B5EF4-FFF2-40B4-BE49-F238E27FC236}">
                          <a16:creationId xmlns:a16="http://schemas.microsoft.com/office/drawing/2014/main" xmlns="" id="{9672ED79-ADE1-46B8-8F54-A0D782C8B6EC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24" name="Trapezoid 6">
                      <a:extLst>
                        <a:ext uri="{FF2B5EF4-FFF2-40B4-BE49-F238E27FC236}">
                          <a16:creationId xmlns:a16="http://schemas.microsoft.com/office/drawing/2014/main" xmlns="" id="{589AAA43-8310-4261-8729-AC06FB5C86E9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25" name="Oval 5">
                      <a:extLst>
                        <a:ext uri="{FF2B5EF4-FFF2-40B4-BE49-F238E27FC236}">
                          <a16:creationId xmlns:a16="http://schemas.microsoft.com/office/drawing/2014/main" xmlns="" id="{79F8B878-2D06-4CAE-98CE-9ED905FB8C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22" name="Chord 23">
                    <a:extLst>
                      <a:ext uri="{FF2B5EF4-FFF2-40B4-BE49-F238E27FC236}">
                        <a16:creationId xmlns:a16="http://schemas.microsoft.com/office/drawing/2014/main" xmlns="" id="{F5A2C239-CCCD-4301-A9B4-713100C89060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16" name="그룹 24">
                  <a:extLst>
                    <a:ext uri="{FF2B5EF4-FFF2-40B4-BE49-F238E27FC236}">
                      <a16:creationId xmlns:a16="http://schemas.microsoft.com/office/drawing/2014/main" xmlns="" id="{DC032337-4B4E-4002-AA2A-E2A32256D2F2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17" name="Freeform 9">
                    <a:extLst>
                      <a:ext uri="{FF2B5EF4-FFF2-40B4-BE49-F238E27FC236}">
                        <a16:creationId xmlns:a16="http://schemas.microsoft.com/office/drawing/2014/main" xmlns="" id="{8302CA75-FB27-4808-9E29-604B17A23485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8" name="Freeform 13">
                    <a:extLst>
                      <a:ext uri="{FF2B5EF4-FFF2-40B4-BE49-F238E27FC236}">
                        <a16:creationId xmlns:a16="http://schemas.microsoft.com/office/drawing/2014/main" xmlns="" id="{5D458282-02FA-4EFC-80BB-1BEDA4D0176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xmlns="" id="{C547807B-AF8F-4195-83FF-626BF9030F8F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xmlns="" id="{66CC5B38-8D50-4333-A717-DFE73D2F2386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grpSp>
            <p:nvGrpSpPr>
              <p:cNvPr id="12" name="Group 32">
                <a:extLst>
                  <a:ext uri="{FF2B5EF4-FFF2-40B4-BE49-F238E27FC236}">
                    <a16:creationId xmlns:a16="http://schemas.microsoft.com/office/drawing/2014/main" xmlns="" id="{77AF7781-431C-4B00-8514-9DE3ADA4C1C6}"/>
                  </a:ext>
                </a:extLst>
              </p:cNvPr>
              <p:cNvGrpSpPr/>
              <p:nvPr/>
            </p:nvGrpSpPr>
            <p:grpSpPr>
              <a:xfrm>
                <a:off x="7874486" y="2278260"/>
                <a:ext cx="550974" cy="550974"/>
                <a:chOff x="7821967" y="2225741"/>
                <a:chExt cx="603493" cy="603493"/>
              </a:xfrm>
            </p:grpSpPr>
            <p:sp>
              <p:nvSpPr>
                <p:cNvPr id="13" name="타원 4">
                  <a:extLst>
                    <a:ext uri="{FF2B5EF4-FFF2-40B4-BE49-F238E27FC236}">
                      <a16:creationId xmlns:a16="http://schemas.microsoft.com/office/drawing/2014/main" xmlns="" id="{4BA9C89B-C5DE-4DC5-9AEA-E966A952A1BB}"/>
                    </a:ext>
                  </a:extLst>
                </p:cNvPr>
                <p:cNvSpPr/>
                <p:nvPr/>
              </p:nvSpPr>
              <p:spPr>
                <a:xfrm>
                  <a:off x="7821967" y="2225741"/>
                  <a:ext cx="603493" cy="603493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" name="Block Arc 11">
                  <a:extLst>
                    <a:ext uri="{FF2B5EF4-FFF2-40B4-BE49-F238E27FC236}">
                      <a16:creationId xmlns:a16="http://schemas.microsoft.com/office/drawing/2014/main" xmlns="" id="{05BA46B9-EA7E-4CE6-8118-53BDE0F0A52A}"/>
                    </a:ext>
                  </a:extLst>
                </p:cNvPr>
                <p:cNvSpPr/>
                <p:nvPr/>
              </p:nvSpPr>
              <p:spPr>
                <a:xfrm rot="10800000">
                  <a:off x="7994680" y="2327026"/>
                  <a:ext cx="241901" cy="393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609600" y="1371601"/>
            <a:ext cx="10972800" cy="4824413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Perhitungan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baru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(B)			Rp25.000.000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sng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5.000.000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Uang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harus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dibayar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Rp20.000.000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		</a:t>
            </a:r>
            <a:r>
              <a:rPr kumimoji="0" lang="en-US" sz="2400" b="0" i="0" u="sng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5.000.000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	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Rp25.000.000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		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Rp25.000.000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4.000.000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Rugi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1.000.000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				Rp10.000.000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	Rp20.000.000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9406545" y="829107"/>
            <a:ext cx="2789101" cy="5072467"/>
            <a:chOff x="9406545" y="829107"/>
            <a:chExt cx="2789101" cy="5072467"/>
          </a:xfrm>
        </p:grpSpPr>
        <p:grpSp>
          <p:nvGrpSpPr>
            <p:cNvPr id="10" name="Group 7">
              <a:extLst>
                <a:ext uri="{FF2B5EF4-FFF2-40B4-BE49-F238E27FC236}">
                  <a16:creationId xmlns:a16="http://schemas.microsoft.com/office/drawing/2014/main" xmlns="" id="{81CC7F9D-0E87-400A-9C0F-819B12125AC7}"/>
                </a:ext>
              </a:extLst>
            </p:cNvPr>
            <p:cNvGrpSpPr/>
            <p:nvPr/>
          </p:nvGrpSpPr>
          <p:grpSpPr>
            <a:xfrm>
              <a:off x="9627976" y="829107"/>
              <a:ext cx="2567670" cy="2766068"/>
              <a:chOff x="8339847" y="379157"/>
              <a:chExt cx="3866652" cy="4165421"/>
            </a:xfrm>
          </p:grpSpPr>
          <p:sp>
            <p:nvSpPr>
              <p:cNvPr id="27" name="Graphic 45">
                <a:extLst>
                  <a:ext uri="{FF2B5EF4-FFF2-40B4-BE49-F238E27FC236}">
                    <a16:creationId xmlns:a16="http://schemas.microsoft.com/office/drawing/2014/main" xmlns="" id="{A1CBFB51-2893-4221-82F4-ADEA64AA14FD}"/>
                  </a:ext>
                </a:extLst>
              </p:cNvPr>
              <p:cNvSpPr/>
              <p:nvPr/>
            </p:nvSpPr>
            <p:spPr>
              <a:xfrm>
                <a:off x="8339847" y="379157"/>
                <a:ext cx="3866652" cy="3229930"/>
              </a:xfrm>
              <a:custGeom>
                <a:avLst/>
                <a:gdLst>
                  <a:gd name="connsiteX0" fmla="*/ 1793634 w 1792101"/>
                  <a:gd name="connsiteY0" fmla="*/ 1118440 h 1677468"/>
                  <a:gd name="connsiteX1" fmla="*/ 1793634 w 1792101"/>
                  <a:gd name="connsiteY1" fmla="*/ 1353056 h 1677468"/>
                  <a:gd name="connsiteX2" fmla="*/ 1780642 w 1792101"/>
                  <a:gd name="connsiteY2" fmla="*/ 1369105 h 1677468"/>
                  <a:gd name="connsiteX3" fmla="*/ 1462725 w 1792101"/>
                  <a:gd name="connsiteY3" fmla="*/ 1429479 h 1677468"/>
                  <a:gd name="connsiteX4" fmla="*/ 1269377 w 1792101"/>
                  <a:gd name="connsiteY4" fmla="*/ 1470365 h 1677468"/>
                  <a:gd name="connsiteX5" fmla="*/ 995403 w 1792101"/>
                  <a:gd name="connsiteY5" fmla="*/ 1442470 h 1677468"/>
                  <a:gd name="connsiteX6" fmla="*/ 859372 w 1792101"/>
                  <a:gd name="connsiteY6" fmla="*/ 1395471 h 1677468"/>
                  <a:gd name="connsiteX7" fmla="*/ 701560 w 1792101"/>
                  <a:gd name="connsiteY7" fmla="*/ 1371780 h 1677468"/>
                  <a:gd name="connsiteX8" fmla="*/ 615967 w 1792101"/>
                  <a:gd name="connsiteY8" fmla="*/ 1372544 h 1677468"/>
                  <a:gd name="connsiteX9" fmla="*/ 483756 w 1792101"/>
                  <a:gd name="connsiteY9" fmla="*/ 1462722 h 1677468"/>
                  <a:gd name="connsiteX10" fmla="*/ 436757 w 1792101"/>
                  <a:gd name="connsiteY10" fmla="*/ 1606014 h 1677468"/>
                  <a:gd name="connsiteX11" fmla="*/ 434846 w 1792101"/>
                  <a:gd name="connsiteY11" fmla="*/ 1666770 h 1677468"/>
                  <a:gd name="connsiteX12" fmla="*/ 421090 w 1792101"/>
                  <a:gd name="connsiteY12" fmla="*/ 1680908 h 1677468"/>
                  <a:gd name="connsiteX13" fmla="*/ 14524 w 1792101"/>
                  <a:gd name="connsiteY13" fmla="*/ 1680908 h 1677468"/>
                  <a:gd name="connsiteX14" fmla="*/ 386 w 1792101"/>
                  <a:gd name="connsiteY14" fmla="*/ 1666006 h 1677468"/>
                  <a:gd name="connsiteX15" fmla="*/ 1150 w 1792101"/>
                  <a:gd name="connsiteY15" fmla="*/ 1336626 h 1677468"/>
                  <a:gd name="connsiteX16" fmla="*/ 66873 w 1792101"/>
                  <a:gd name="connsiteY16" fmla="*/ 1145570 h 1677468"/>
                  <a:gd name="connsiteX17" fmla="*/ 322123 w 1792101"/>
                  <a:gd name="connsiteY17" fmla="*/ 930441 h 1677468"/>
                  <a:gd name="connsiteX18" fmla="*/ 589219 w 1792101"/>
                  <a:gd name="connsiteY18" fmla="*/ 867393 h 1677468"/>
                  <a:gd name="connsiteX19" fmla="*/ 889176 w 1792101"/>
                  <a:gd name="connsiteY19" fmla="*/ 867775 h 1677468"/>
                  <a:gd name="connsiteX20" fmla="*/ 952989 w 1792101"/>
                  <a:gd name="connsiteY20" fmla="*/ 804344 h 1677468"/>
                  <a:gd name="connsiteX21" fmla="*/ 953371 w 1792101"/>
                  <a:gd name="connsiteY21" fmla="*/ 765751 h 1677468"/>
                  <a:gd name="connsiteX22" fmla="*/ 934266 w 1792101"/>
                  <a:gd name="connsiteY22" fmla="*/ 745881 h 1677468"/>
                  <a:gd name="connsiteX23" fmla="*/ 846762 w 1792101"/>
                  <a:gd name="connsiteY23" fmla="*/ 746264 h 1677468"/>
                  <a:gd name="connsiteX24" fmla="*/ 829185 w 1792101"/>
                  <a:gd name="connsiteY24" fmla="*/ 729833 h 1677468"/>
                  <a:gd name="connsiteX25" fmla="*/ 829185 w 1792101"/>
                  <a:gd name="connsiteY25" fmla="*/ 645386 h 1677468"/>
                  <a:gd name="connsiteX26" fmla="*/ 844469 w 1792101"/>
                  <a:gd name="connsiteY26" fmla="*/ 629720 h 1677468"/>
                  <a:gd name="connsiteX27" fmla="*/ 938087 w 1792101"/>
                  <a:gd name="connsiteY27" fmla="*/ 630102 h 1677468"/>
                  <a:gd name="connsiteX28" fmla="*/ 953371 w 1792101"/>
                  <a:gd name="connsiteY28" fmla="*/ 614435 h 1677468"/>
                  <a:gd name="connsiteX29" fmla="*/ 953371 w 1792101"/>
                  <a:gd name="connsiteY29" fmla="*/ 497127 h 1677468"/>
                  <a:gd name="connsiteX30" fmla="*/ 1117679 w 1792101"/>
                  <a:gd name="connsiteY30" fmla="*/ 330526 h 1677468"/>
                  <a:gd name="connsiteX31" fmla="*/ 1131053 w 1792101"/>
                  <a:gd name="connsiteY31" fmla="*/ 330526 h 1677468"/>
                  <a:gd name="connsiteX32" fmla="*/ 1144809 w 1792101"/>
                  <a:gd name="connsiteY32" fmla="*/ 316388 h 1677468"/>
                  <a:gd name="connsiteX33" fmla="*/ 1144809 w 1792101"/>
                  <a:gd name="connsiteY33" fmla="*/ 242259 h 1677468"/>
                  <a:gd name="connsiteX34" fmla="*/ 1129525 w 1792101"/>
                  <a:gd name="connsiteY34" fmla="*/ 228120 h 1677468"/>
                  <a:gd name="connsiteX35" fmla="*/ 1099338 w 1792101"/>
                  <a:gd name="connsiteY35" fmla="*/ 196787 h 1677468"/>
                  <a:gd name="connsiteX36" fmla="*/ 1099338 w 1792101"/>
                  <a:gd name="connsiteY36" fmla="*/ 152080 h 1677468"/>
                  <a:gd name="connsiteX37" fmla="*/ 1082143 w 1792101"/>
                  <a:gd name="connsiteY37" fmla="*/ 140617 h 1677468"/>
                  <a:gd name="connsiteX38" fmla="*/ 1029029 w 1792101"/>
                  <a:gd name="connsiteY38" fmla="*/ 159340 h 1677468"/>
                  <a:gd name="connsiteX39" fmla="*/ 924713 w 1792101"/>
                  <a:gd name="connsiteY39" fmla="*/ 178064 h 1677468"/>
                  <a:gd name="connsiteX40" fmla="*/ 721047 w 1792101"/>
                  <a:gd name="connsiteY40" fmla="*/ 191820 h 1677468"/>
                  <a:gd name="connsiteX41" fmla="*/ 700414 w 1792101"/>
                  <a:gd name="connsiteY41" fmla="*/ 192202 h 1677468"/>
                  <a:gd name="connsiteX42" fmla="*/ 661820 w 1792101"/>
                  <a:gd name="connsiteY42" fmla="*/ 162015 h 1677468"/>
                  <a:gd name="connsiteX43" fmla="*/ 661056 w 1792101"/>
                  <a:gd name="connsiteY43" fmla="*/ 66487 h 1677468"/>
                  <a:gd name="connsiteX44" fmla="*/ 704235 w 1792101"/>
                  <a:gd name="connsiteY44" fmla="*/ 34008 h 1677468"/>
                  <a:gd name="connsiteX45" fmla="*/ 789828 w 1792101"/>
                  <a:gd name="connsiteY45" fmla="*/ 39357 h 1677468"/>
                  <a:gd name="connsiteX46" fmla="*/ 892998 w 1792101"/>
                  <a:gd name="connsiteY46" fmla="*/ 47000 h 1677468"/>
                  <a:gd name="connsiteX47" fmla="*/ 1072972 w 1792101"/>
                  <a:gd name="connsiteY47" fmla="*/ 83300 h 1677468"/>
                  <a:gd name="connsiteX48" fmla="*/ 1098573 w 1792101"/>
                  <a:gd name="connsiteY48" fmla="*/ 65723 h 1677468"/>
                  <a:gd name="connsiteX49" fmla="*/ 1098573 w 1792101"/>
                  <a:gd name="connsiteY49" fmla="*/ 12228 h 1677468"/>
                  <a:gd name="connsiteX50" fmla="*/ 1110801 w 1792101"/>
                  <a:gd name="connsiteY50" fmla="*/ 0 h 1677468"/>
                  <a:gd name="connsiteX51" fmla="*/ 1336247 w 1792101"/>
                  <a:gd name="connsiteY51" fmla="*/ 0 h 1677468"/>
                  <a:gd name="connsiteX52" fmla="*/ 1348092 w 1792101"/>
                  <a:gd name="connsiteY52" fmla="*/ 12610 h 1677468"/>
                  <a:gd name="connsiteX53" fmla="*/ 1348092 w 1792101"/>
                  <a:gd name="connsiteY53" fmla="*/ 79479 h 1677468"/>
                  <a:gd name="connsiteX54" fmla="*/ 1360320 w 1792101"/>
                  <a:gd name="connsiteY54" fmla="*/ 88268 h 1677468"/>
                  <a:gd name="connsiteX55" fmla="*/ 1442856 w 1792101"/>
                  <a:gd name="connsiteY55" fmla="*/ 59227 h 1677468"/>
                  <a:gd name="connsiteX56" fmla="*/ 1490620 w 1792101"/>
                  <a:gd name="connsiteY56" fmla="*/ 51203 h 1677468"/>
                  <a:gd name="connsiteX57" fmla="*/ 1656074 w 1792101"/>
                  <a:gd name="connsiteY57" fmla="*/ 39740 h 1677468"/>
                  <a:gd name="connsiteX58" fmla="*/ 1743195 w 1792101"/>
                  <a:gd name="connsiteY58" fmla="*/ 34390 h 1677468"/>
                  <a:gd name="connsiteX59" fmla="*/ 1785992 w 1792101"/>
                  <a:gd name="connsiteY59" fmla="*/ 67252 h 1677468"/>
                  <a:gd name="connsiteX60" fmla="*/ 1786374 w 1792101"/>
                  <a:gd name="connsiteY60" fmla="*/ 157048 h 1677468"/>
                  <a:gd name="connsiteX61" fmla="*/ 1742431 w 1792101"/>
                  <a:gd name="connsiteY61" fmla="*/ 191820 h 1677468"/>
                  <a:gd name="connsiteX62" fmla="*/ 1594936 w 1792101"/>
                  <a:gd name="connsiteY62" fmla="*/ 181885 h 1677468"/>
                  <a:gd name="connsiteX63" fmla="*/ 1499026 w 1792101"/>
                  <a:gd name="connsiteY63" fmla="*/ 176153 h 1677468"/>
                  <a:gd name="connsiteX64" fmla="*/ 1418401 w 1792101"/>
                  <a:gd name="connsiteY64" fmla="*/ 159340 h 1677468"/>
                  <a:gd name="connsiteX65" fmla="*/ 1364141 w 1792101"/>
                  <a:gd name="connsiteY65" fmla="*/ 139853 h 1677468"/>
                  <a:gd name="connsiteX66" fmla="*/ 1348474 w 1792101"/>
                  <a:gd name="connsiteY66" fmla="*/ 151698 h 1677468"/>
                  <a:gd name="connsiteX67" fmla="*/ 1348474 w 1792101"/>
                  <a:gd name="connsiteY67" fmla="*/ 215511 h 1677468"/>
                  <a:gd name="connsiteX68" fmla="*/ 1336247 w 1792101"/>
                  <a:gd name="connsiteY68" fmla="*/ 227738 h 1677468"/>
                  <a:gd name="connsiteX69" fmla="*/ 1303385 w 1792101"/>
                  <a:gd name="connsiteY69" fmla="*/ 231177 h 1677468"/>
                  <a:gd name="connsiteX70" fmla="*/ 1300710 w 1792101"/>
                  <a:gd name="connsiteY70" fmla="*/ 265567 h 1677468"/>
                  <a:gd name="connsiteX71" fmla="*/ 1300710 w 1792101"/>
                  <a:gd name="connsiteY71" fmla="*/ 310274 h 1677468"/>
                  <a:gd name="connsiteX72" fmla="*/ 1320198 w 1792101"/>
                  <a:gd name="connsiteY72" fmla="*/ 330144 h 1677468"/>
                  <a:gd name="connsiteX73" fmla="*/ 1426425 w 1792101"/>
                  <a:gd name="connsiteY73" fmla="*/ 365298 h 1677468"/>
                  <a:gd name="connsiteX74" fmla="*/ 1493677 w 1792101"/>
                  <a:gd name="connsiteY74" fmla="*/ 497891 h 1677468"/>
                  <a:gd name="connsiteX75" fmla="*/ 1493677 w 1792101"/>
                  <a:gd name="connsiteY75" fmla="*/ 610614 h 1677468"/>
                  <a:gd name="connsiteX76" fmla="*/ 1513164 w 1792101"/>
                  <a:gd name="connsiteY76" fmla="*/ 629337 h 1677468"/>
                  <a:gd name="connsiteX77" fmla="*/ 1600668 w 1792101"/>
                  <a:gd name="connsiteY77" fmla="*/ 628955 h 1677468"/>
                  <a:gd name="connsiteX78" fmla="*/ 1615570 w 1792101"/>
                  <a:gd name="connsiteY78" fmla="*/ 643093 h 1677468"/>
                  <a:gd name="connsiteX79" fmla="*/ 1615570 w 1792101"/>
                  <a:gd name="connsiteY79" fmla="*/ 730597 h 1677468"/>
                  <a:gd name="connsiteX80" fmla="*/ 1601050 w 1792101"/>
                  <a:gd name="connsiteY80" fmla="*/ 745499 h 1677468"/>
                  <a:gd name="connsiteX81" fmla="*/ 1513546 w 1792101"/>
                  <a:gd name="connsiteY81" fmla="*/ 745499 h 1677468"/>
                  <a:gd name="connsiteX82" fmla="*/ 1494059 w 1792101"/>
                  <a:gd name="connsiteY82" fmla="*/ 765751 h 1677468"/>
                  <a:gd name="connsiteX83" fmla="*/ 1494059 w 1792101"/>
                  <a:gd name="connsiteY83" fmla="*/ 807401 h 1677468"/>
                  <a:gd name="connsiteX84" fmla="*/ 1553668 w 1792101"/>
                  <a:gd name="connsiteY84" fmla="*/ 867011 h 1677468"/>
                  <a:gd name="connsiteX85" fmla="*/ 1770325 w 1792101"/>
                  <a:gd name="connsiteY85" fmla="*/ 867011 h 1677468"/>
                  <a:gd name="connsiteX86" fmla="*/ 1793252 w 1792101"/>
                  <a:gd name="connsiteY86" fmla="*/ 890320 h 1677468"/>
                  <a:gd name="connsiteX87" fmla="*/ 1793634 w 1792101"/>
                  <a:gd name="connsiteY87" fmla="*/ 1118440 h 1677468"/>
                  <a:gd name="connsiteX0" fmla="*/ 1793634 w 2010937"/>
                  <a:gd name="connsiteY0" fmla="*/ 1118440 h 1680908"/>
                  <a:gd name="connsiteX1" fmla="*/ 1793634 w 2010937"/>
                  <a:gd name="connsiteY1" fmla="*/ 1353056 h 1680908"/>
                  <a:gd name="connsiteX2" fmla="*/ 1780642 w 2010937"/>
                  <a:gd name="connsiteY2" fmla="*/ 1369105 h 1680908"/>
                  <a:gd name="connsiteX3" fmla="*/ 1462725 w 2010937"/>
                  <a:gd name="connsiteY3" fmla="*/ 1429479 h 1680908"/>
                  <a:gd name="connsiteX4" fmla="*/ 1269377 w 2010937"/>
                  <a:gd name="connsiteY4" fmla="*/ 1470365 h 1680908"/>
                  <a:gd name="connsiteX5" fmla="*/ 995403 w 2010937"/>
                  <a:gd name="connsiteY5" fmla="*/ 1442470 h 1680908"/>
                  <a:gd name="connsiteX6" fmla="*/ 859372 w 2010937"/>
                  <a:gd name="connsiteY6" fmla="*/ 1395471 h 1680908"/>
                  <a:gd name="connsiteX7" fmla="*/ 701560 w 2010937"/>
                  <a:gd name="connsiteY7" fmla="*/ 1371780 h 1680908"/>
                  <a:gd name="connsiteX8" fmla="*/ 615967 w 2010937"/>
                  <a:gd name="connsiteY8" fmla="*/ 1372544 h 1680908"/>
                  <a:gd name="connsiteX9" fmla="*/ 483756 w 2010937"/>
                  <a:gd name="connsiteY9" fmla="*/ 1462722 h 1680908"/>
                  <a:gd name="connsiteX10" fmla="*/ 436757 w 2010937"/>
                  <a:gd name="connsiteY10" fmla="*/ 1606014 h 1680908"/>
                  <a:gd name="connsiteX11" fmla="*/ 434846 w 2010937"/>
                  <a:gd name="connsiteY11" fmla="*/ 1666770 h 1680908"/>
                  <a:gd name="connsiteX12" fmla="*/ 421090 w 2010937"/>
                  <a:gd name="connsiteY12" fmla="*/ 1680908 h 1680908"/>
                  <a:gd name="connsiteX13" fmla="*/ 14524 w 2010937"/>
                  <a:gd name="connsiteY13" fmla="*/ 1680908 h 1680908"/>
                  <a:gd name="connsiteX14" fmla="*/ 386 w 2010937"/>
                  <a:gd name="connsiteY14" fmla="*/ 1666006 h 1680908"/>
                  <a:gd name="connsiteX15" fmla="*/ 1150 w 2010937"/>
                  <a:gd name="connsiteY15" fmla="*/ 1336626 h 1680908"/>
                  <a:gd name="connsiteX16" fmla="*/ 66873 w 2010937"/>
                  <a:gd name="connsiteY16" fmla="*/ 1145570 h 1680908"/>
                  <a:gd name="connsiteX17" fmla="*/ 322123 w 2010937"/>
                  <a:gd name="connsiteY17" fmla="*/ 930441 h 1680908"/>
                  <a:gd name="connsiteX18" fmla="*/ 589219 w 2010937"/>
                  <a:gd name="connsiteY18" fmla="*/ 867393 h 1680908"/>
                  <a:gd name="connsiteX19" fmla="*/ 889176 w 2010937"/>
                  <a:gd name="connsiteY19" fmla="*/ 867775 h 1680908"/>
                  <a:gd name="connsiteX20" fmla="*/ 952989 w 2010937"/>
                  <a:gd name="connsiteY20" fmla="*/ 804344 h 1680908"/>
                  <a:gd name="connsiteX21" fmla="*/ 953371 w 2010937"/>
                  <a:gd name="connsiteY21" fmla="*/ 765751 h 1680908"/>
                  <a:gd name="connsiteX22" fmla="*/ 934266 w 2010937"/>
                  <a:gd name="connsiteY22" fmla="*/ 745881 h 1680908"/>
                  <a:gd name="connsiteX23" fmla="*/ 846762 w 2010937"/>
                  <a:gd name="connsiteY23" fmla="*/ 746264 h 1680908"/>
                  <a:gd name="connsiteX24" fmla="*/ 829185 w 2010937"/>
                  <a:gd name="connsiteY24" fmla="*/ 729833 h 1680908"/>
                  <a:gd name="connsiteX25" fmla="*/ 829185 w 2010937"/>
                  <a:gd name="connsiteY25" fmla="*/ 645386 h 1680908"/>
                  <a:gd name="connsiteX26" fmla="*/ 844469 w 2010937"/>
                  <a:gd name="connsiteY26" fmla="*/ 629720 h 1680908"/>
                  <a:gd name="connsiteX27" fmla="*/ 938087 w 2010937"/>
                  <a:gd name="connsiteY27" fmla="*/ 630102 h 1680908"/>
                  <a:gd name="connsiteX28" fmla="*/ 953371 w 2010937"/>
                  <a:gd name="connsiteY28" fmla="*/ 614435 h 1680908"/>
                  <a:gd name="connsiteX29" fmla="*/ 953371 w 2010937"/>
                  <a:gd name="connsiteY29" fmla="*/ 497127 h 1680908"/>
                  <a:gd name="connsiteX30" fmla="*/ 1117679 w 2010937"/>
                  <a:gd name="connsiteY30" fmla="*/ 330526 h 1680908"/>
                  <a:gd name="connsiteX31" fmla="*/ 1131053 w 2010937"/>
                  <a:gd name="connsiteY31" fmla="*/ 330526 h 1680908"/>
                  <a:gd name="connsiteX32" fmla="*/ 1144809 w 2010937"/>
                  <a:gd name="connsiteY32" fmla="*/ 316388 h 1680908"/>
                  <a:gd name="connsiteX33" fmla="*/ 1144809 w 2010937"/>
                  <a:gd name="connsiteY33" fmla="*/ 242259 h 1680908"/>
                  <a:gd name="connsiteX34" fmla="*/ 1129525 w 2010937"/>
                  <a:gd name="connsiteY34" fmla="*/ 228120 h 1680908"/>
                  <a:gd name="connsiteX35" fmla="*/ 1099338 w 2010937"/>
                  <a:gd name="connsiteY35" fmla="*/ 196787 h 1680908"/>
                  <a:gd name="connsiteX36" fmla="*/ 1099338 w 2010937"/>
                  <a:gd name="connsiteY36" fmla="*/ 152080 h 1680908"/>
                  <a:gd name="connsiteX37" fmla="*/ 1082143 w 2010937"/>
                  <a:gd name="connsiteY37" fmla="*/ 140617 h 1680908"/>
                  <a:gd name="connsiteX38" fmla="*/ 1029029 w 2010937"/>
                  <a:gd name="connsiteY38" fmla="*/ 159340 h 1680908"/>
                  <a:gd name="connsiteX39" fmla="*/ 924713 w 2010937"/>
                  <a:gd name="connsiteY39" fmla="*/ 178064 h 1680908"/>
                  <a:gd name="connsiteX40" fmla="*/ 721047 w 2010937"/>
                  <a:gd name="connsiteY40" fmla="*/ 191820 h 1680908"/>
                  <a:gd name="connsiteX41" fmla="*/ 700414 w 2010937"/>
                  <a:gd name="connsiteY41" fmla="*/ 192202 h 1680908"/>
                  <a:gd name="connsiteX42" fmla="*/ 661820 w 2010937"/>
                  <a:gd name="connsiteY42" fmla="*/ 162015 h 1680908"/>
                  <a:gd name="connsiteX43" fmla="*/ 661056 w 2010937"/>
                  <a:gd name="connsiteY43" fmla="*/ 66487 h 1680908"/>
                  <a:gd name="connsiteX44" fmla="*/ 704235 w 2010937"/>
                  <a:gd name="connsiteY44" fmla="*/ 34008 h 1680908"/>
                  <a:gd name="connsiteX45" fmla="*/ 789828 w 2010937"/>
                  <a:gd name="connsiteY45" fmla="*/ 39357 h 1680908"/>
                  <a:gd name="connsiteX46" fmla="*/ 892998 w 2010937"/>
                  <a:gd name="connsiteY46" fmla="*/ 47000 h 1680908"/>
                  <a:gd name="connsiteX47" fmla="*/ 1072972 w 2010937"/>
                  <a:gd name="connsiteY47" fmla="*/ 83300 h 1680908"/>
                  <a:gd name="connsiteX48" fmla="*/ 1098573 w 2010937"/>
                  <a:gd name="connsiteY48" fmla="*/ 65723 h 1680908"/>
                  <a:gd name="connsiteX49" fmla="*/ 1098573 w 2010937"/>
                  <a:gd name="connsiteY49" fmla="*/ 12228 h 1680908"/>
                  <a:gd name="connsiteX50" fmla="*/ 1110801 w 2010937"/>
                  <a:gd name="connsiteY50" fmla="*/ 0 h 1680908"/>
                  <a:gd name="connsiteX51" fmla="*/ 1336247 w 2010937"/>
                  <a:gd name="connsiteY51" fmla="*/ 0 h 1680908"/>
                  <a:gd name="connsiteX52" fmla="*/ 1348092 w 2010937"/>
                  <a:gd name="connsiteY52" fmla="*/ 12610 h 1680908"/>
                  <a:gd name="connsiteX53" fmla="*/ 1348092 w 2010937"/>
                  <a:gd name="connsiteY53" fmla="*/ 79479 h 1680908"/>
                  <a:gd name="connsiteX54" fmla="*/ 1360320 w 2010937"/>
                  <a:gd name="connsiteY54" fmla="*/ 88268 h 1680908"/>
                  <a:gd name="connsiteX55" fmla="*/ 1442856 w 2010937"/>
                  <a:gd name="connsiteY55" fmla="*/ 59227 h 1680908"/>
                  <a:gd name="connsiteX56" fmla="*/ 1490620 w 2010937"/>
                  <a:gd name="connsiteY56" fmla="*/ 51203 h 1680908"/>
                  <a:gd name="connsiteX57" fmla="*/ 1656074 w 2010937"/>
                  <a:gd name="connsiteY57" fmla="*/ 39740 h 1680908"/>
                  <a:gd name="connsiteX58" fmla="*/ 1743195 w 2010937"/>
                  <a:gd name="connsiteY58" fmla="*/ 34390 h 1680908"/>
                  <a:gd name="connsiteX59" fmla="*/ 1785992 w 2010937"/>
                  <a:gd name="connsiteY59" fmla="*/ 67252 h 1680908"/>
                  <a:gd name="connsiteX60" fmla="*/ 1786374 w 2010937"/>
                  <a:gd name="connsiteY60" fmla="*/ 157048 h 1680908"/>
                  <a:gd name="connsiteX61" fmla="*/ 1742431 w 2010937"/>
                  <a:gd name="connsiteY61" fmla="*/ 191820 h 1680908"/>
                  <a:gd name="connsiteX62" fmla="*/ 1594936 w 2010937"/>
                  <a:gd name="connsiteY62" fmla="*/ 181885 h 1680908"/>
                  <a:gd name="connsiteX63" fmla="*/ 1499026 w 2010937"/>
                  <a:gd name="connsiteY63" fmla="*/ 176153 h 1680908"/>
                  <a:gd name="connsiteX64" fmla="*/ 1418401 w 2010937"/>
                  <a:gd name="connsiteY64" fmla="*/ 159340 h 1680908"/>
                  <a:gd name="connsiteX65" fmla="*/ 1364141 w 2010937"/>
                  <a:gd name="connsiteY65" fmla="*/ 139853 h 1680908"/>
                  <a:gd name="connsiteX66" fmla="*/ 1348474 w 2010937"/>
                  <a:gd name="connsiteY66" fmla="*/ 151698 h 1680908"/>
                  <a:gd name="connsiteX67" fmla="*/ 1348474 w 2010937"/>
                  <a:gd name="connsiteY67" fmla="*/ 215511 h 1680908"/>
                  <a:gd name="connsiteX68" fmla="*/ 1336247 w 2010937"/>
                  <a:gd name="connsiteY68" fmla="*/ 227738 h 1680908"/>
                  <a:gd name="connsiteX69" fmla="*/ 1303385 w 2010937"/>
                  <a:gd name="connsiteY69" fmla="*/ 231177 h 1680908"/>
                  <a:gd name="connsiteX70" fmla="*/ 1300710 w 2010937"/>
                  <a:gd name="connsiteY70" fmla="*/ 265567 h 1680908"/>
                  <a:gd name="connsiteX71" fmla="*/ 1300710 w 2010937"/>
                  <a:gd name="connsiteY71" fmla="*/ 310274 h 1680908"/>
                  <a:gd name="connsiteX72" fmla="*/ 1320198 w 2010937"/>
                  <a:gd name="connsiteY72" fmla="*/ 330144 h 1680908"/>
                  <a:gd name="connsiteX73" fmla="*/ 1426425 w 2010937"/>
                  <a:gd name="connsiteY73" fmla="*/ 365298 h 1680908"/>
                  <a:gd name="connsiteX74" fmla="*/ 1493677 w 2010937"/>
                  <a:gd name="connsiteY74" fmla="*/ 497891 h 1680908"/>
                  <a:gd name="connsiteX75" fmla="*/ 1493677 w 2010937"/>
                  <a:gd name="connsiteY75" fmla="*/ 610614 h 1680908"/>
                  <a:gd name="connsiteX76" fmla="*/ 1513164 w 2010937"/>
                  <a:gd name="connsiteY76" fmla="*/ 629337 h 1680908"/>
                  <a:gd name="connsiteX77" fmla="*/ 1600668 w 2010937"/>
                  <a:gd name="connsiteY77" fmla="*/ 628955 h 1680908"/>
                  <a:gd name="connsiteX78" fmla="*/ 1615570 w 2010937"/>
                  <a:gd name="connsiteY78" fmla="*/ 643093 h 1680908"/>
                  <a:gd name="connsiteX79" fmla="*/ 1615570 w 2010937"/>
                  <a:gd name="connsiteY79" fmla="*/ 730597 h 1680908"/>
                  <a:gd name="connsiteX80" fmla="*/ 1601050 w 2010937"/>
                  <a:gd name="connsiteY80" fmla="*/ 745499 h 1680908"/>
                  <a:gd name="connsiteX81" fmla="*/ 1513546 w 2010937"/>
                  <a:gd name="connsiteY81" fmla="*/ 745499 h 1680908"/>
                  <a:gd name="connsiteX82" fmla="*/ 1494059 w 2010937"/>
                  <a:gd name="connsiteY82" fmla="*/ 765751 h 1680908"/>
                  <a:gd name="connsiteX83" fmla="*/ 1494059 w 2010937"/>
                  <a:gd name="connsiteY83" fmla="*/ 807401 h 1680908"/>
                  <a:gd name="connsiteX84" fmla="*/ 1553668 w 2010937"/>
                  <a:gd name="connsiteY84" fmla="*/ 867011 h 1680908"/>
                  <a:gd name="connsiteX85" fmla="*/ 1770325 w 2010937"/>
                  <a:gd name="connsiteY85" fmla="*/ 867011 h 1680908"/>
                  <a:gd name="connsiteX86" fmla="*/ 2010937 w 2010937"/>
                  <a:gd name="connsiteY86" fmla="*/ 875133 h 1680908"/>
                  <a:gd name="connsiteX87" fmla="*/ 1793634 w 2010937"/>
                  <a:gd name="connsiteY87" fmla="*/ 1118440 h 1680908"/>
                  <a:gd name="connsiteX0" fmla="*/ 2010937 w 2010998"/>
                  <a:gd name="connsiteY0" fmla="*/ 875133 h 1680908"/>
                  <a:gd name="connsiteX1" fmla="*/ 1793634 w 2010998"/>
                  <a:gd name="connsiteY1" fmla="*/ 1353056 h 1680908"/>
                  <a:gd name="connsiteX2" fmla="*/ 1780642 w 2010998"/>
                  <a:gd name="connsiteY2" fmla="*/ 1369105 h 1680908"/>
                  <a:gd name="connsiteX3" fmla="*/ 1462725 w 2010998"/>
                  <a:gd name="connsiteY3" fmla="*/ 1429479 h 1680908"/>
                  <a:gd name="connsiteX4" fmla="*/ 1269377 w 2010998"/>
                  <a:gd name="connsiteY4" fmla="*/ 1470365 h 1680908"/>
                  <a:gd name="connsiteX5" fmla="*/ 995403 w 2010998"/>
                  <a:gd name="connsiteY5" fmla="*/ 1442470 h 1680908"/>
                  <a:gd name="connsiteX6" fmla="*/ 859372 w 2010998"/>
                  <a:gd name="connsiteY6" fmla="*/ 1395471 h 1680908"/>
                  <a:gd name="connsiteX7" fmla="*/ 701560 w 2010998"/>
                  <a:gd name="connsiteY7" fmla="*/ 1371780 h 1680908"/>
                  <a:gd name="connsiteX8" fmla="*/ 615967 w 2010998"/>
                  <a:gd name="connsiteY8" fmla="*/ 1372544 h 1680908"/>
                  <a:gd name="connsiteX9" fmla="*/ 483756 w 2010998"/>
                  <a:gd name="connsiteY9" fmla="*/ 1462722 h 1680908"/>
                  <a:gd name="connsiteX10" fmla="*/ 436757 w 2010998"/>
                  <a:gd name="connsiteY10" fmla="*/ 1606014 h 1680908"/>
                  <a:gd name="connsiteX11" fmla="*/ 434846 w 2010998"/>
                  <a:gd name="connsiteY11" fmla="*/ 1666770 h 1680908"/>
                  <a:gd name="connsiteX12" fmla="*/ 421090 w 2010998"/>
                  <a:gd name="connsiteY12" fmla="*/ 1680908 h 1680908"/>
                  <a:gd name="connsiteX13" fmla="*/ 14524 w 2010998"/>
                  <a:gd name="connsiteY13" fmla="*/ 1680908 h 1680908"/>
                  <a:gd name="connsiteX14" fmla="*/ 386 w 2010998"/>
                  <a:gd name="connsiteY14" fmla="*/ 1666006 h 1680908"/>
                  <a:gd name="connsiteX15" fmla="*/ 1150 w 2010998"/>
                  <a:gd name="connsiteY15" fmla="*/ 1336626 h 1680908"/>
                  <a:gd name="connsiteX16" fmla="*/ 66873 w 2010998"/>
                  <a:gd name="connsiteY16" fmla="*/ 1145570 h 1680908"/>
                  <a:gd name="connsiteX17" fmla="*/ 322123 w 2010998"/>
                  <a:gd name="connsiteY17" fmla="*/ 930441 h 1680908"/>
                  <a:gd name="connsiteX18" fmla="*/ 589219 w 2010998"/>
                  <a:gd name="connsiteY18" fmla="*/ 867393 h 1680908"/>
                  <a:gd name="connsiteX19" fmla="*/ 889176 w 2010998"/>
                  <a:gd name="connsiteY19" fmla="*/ 867775 h 1680908"/>
                  <a:gd name="connsiteX20" fmla="*/ 952989 w 2010998"/>
                  <a:gd name="connsiteY20" fmla="*/ 804344 h 1680908"/>
                  <a:gd name="connsiteX21" fmla="*/ 953371 w 2010998"/>
                  <a:gd name="connsiteY21" fmla="*/ 765751 h 1680908"/>
                  <a:gd name="connsiteX22" fmla="*/ 934266 w 2010998"/>
                  <a:gd name="connsiteY22" fmla="*/ 745881 h 1680908"/>
                  <a:gd name="connsiteX23" fmla="*/ 846762 w 2010998"/>
                  <a:gd name="connsiteY23" fmla="*/ 746264 h 1680908"/>
                  <a:gd name="connsiteX24" fmla="*/ 829185 w 2010998"/>
                  <a:gd name="connsiteY24" fmla="*/ 729833 h 1680908"/>
                  <a:gd name="connsiteX25" fmla="*/ 829185 w 2010998"/>
                  <a:gd name="connsiteY25" fmla="*/ 645386 h 1680908"/>
                  <a:gd name="connsiteX26" fmla="*/ 844469 w 2010998"/>
                  <a:gd name="connsiteY26" fmla="*/ 629720 h 1680908"/>
                  <a:gd name="connsiteX27" fmla="*/ 938087 w 2010998"/>
                  <a:gd name="connsiteY27" fmla="*/ 630102 h 1680908"/>
                  <a:gd name="connsiteX28" fmla="*/ 953371 w 2010998"/>
                  <a:gd name="connsiteY28" fmla="*/ 614435 h 1680908"/>
                  <a:gd name="connsiteX29" fmla="*/ 953371 w 2010998"/>
                  <a:gd name="connsiteY29" fmla="*/ 497127 h 1680908"/>
                  <a:gd name="connsiteX30" fmla="*/ 1117679 w 2010998"/>
                  <a:gd name="connsiteY30" fmla="*/ 330526 h 1680908"/>
                  <a:gd name="connsiteX31" fmla="*/ 1131053 w 2010998"/>
                  <a:gd name="connsiteY31" fmla="*/ 330526 h 1680908"/>
                  <a:gd name="connsiteX32" fmla="*/ 1144809 w 2010998"/>
                  <a:gd name="connsiteY32" fmla="*/ 316388 h 1680908"/>
                  <a:gd name="connsiteX33" fmla="*/ 1144809 w 2010998"/>
                  <a:gd name="connsiteY33" fmla="*/ 242259 h 1680908"/>
                  <a:gd name="connsiteX34" fmla="*/ 1129525 w 2010998"/>
                  <a:gd name="connsiteY34" fmla="*/ 228120 h 1680908"/>
                  <a:gd name="connsiteX35" fmla="*/ 1099338 w 2010998"/>
                  <a:gd name="connsiteY35" fmla="*/ 196787 h 1680908"/>
                  <a:gd name="connsiteX36" fmla="*/ 1099338 w 2010998"/>
                  <a:gd name="connsiteY36" fmla="*/ 152080 h 1680908"/>
                  <a:gd name="connsiteX37" fmla="*/ 1082143 w 2010998"/>
                  <a:gd name="connsiteY37" fmla="*/ 140617 h 1680908"/>
                  <a:gd name="connsiteX38" fmla="*/ 1029029 w 2010998"/>
                  <a:gd name="connsiteY38" fmla="*/ 159340 h 1680908"/>
                  <a:gd name="connsiteX39" fmla="*/ 924713 w 2010998"/>
                  <a:gd name="connsiteY39" fmla="*/ 178064 h 1680908"/>
                  <a:gd name="connsiteX40" fmla="*/ 721047 w 2010998"/>
                  <a:gd name="connsiteY40" fmla="*/ 191820 h 1680908"/>
                  <a:gd name="connsiteX41" fmla="*/ 700414 w 2010998"/>
                  <a:gd name="connsiteY41" fmla="*/ 192202 h 1680908"/>
                  <a:gd name="connsiteX42" fmla="*/ 661820 w 2010998"/>
                  <a:gd name="connsiteY42" fmla="*/ 162015 h 1680908"/>
                  <a:gd name="connsiteX43" fmla="*/ 661056 w 2010998"/>
                  <a:gd name="connsiteY43" fmla="*/ 66487 h 1680908"/>
                  <a:gd name="connsiteX44" fmla="*/ 704235 w 2010998"/>
                  <a:gd name="connsiteY44" fmla="*/ 34008 h 1680908"/>
                  <a:gd name="connsiteX45" fmla="*/ 789828 w 2010998"/>
                  <a:gd name="connsiteY45" fmla="*/ 39357 h 1680908"/>
                  <a:gd name="connsiteX46" fmla="*/ 892998 w 2010998"/>
                  <a:gd name="connsiteY46" fmla="*/ 47000 h 1680908"/>
                  <a:gd name="connsiteX47" fmla="*/ 1072972 w 2010998"/>
                  <a:gd name="connsiteY47" fmla="*/ 83300 h 1680908"/>
                  <a:gd name="connsiteX48" fmla="*/ 1098573 w 2010998"/>
                  <a:gd name="connsiteY48" fmla="*/ 65723 h 1680908"/>
                  <a:gd name="connsiteX49" fmla="*/ 1098573 w 2010998"/>
                  <a:gd name="connsiteY49" fmla="*/ 12228 h 1680908"/>
                  <a:gd name="connsiteX50" fmla="*/ 1110801 w 2010998"/>
                  <a:gd name="connsiteY50" fmla="*/ 0 h 1680908"/>
                  <a:gd name="connsiteX51" fmla="*/ 1336247 w 2010998"/>
                  <a:gd name="connsiteY51" fmla="*/ 0 h 1680908"/>
                  <a:gd name="connsiteX52" fmla="*/ 1348092 w 2010998"/>
                  <a:gd name="connsiteY52" fmla="*/ 12610 h 1680908"/>
                  <a:gd name="connsiteX53" fmla="*/ 1348092 w 2010998"/>
                  <a:gd name="connsiteY53" fmla="*/ 79479 h 1680908"/>
                  <a:gd name="connsiteX54" fmla="*/ 1360320 w 2010998"/>
                  <a:gd name="connsiteY54" fmla="*/ 88268 h 1680908"/>
                  <a:gd name="connsiteX55" fmla="*/ 1442856 w 2010998"/>
                  <a:gd name="connsiteY55" fmla="*/ 59227 h 1680908"/>
                  <a:gd name="connsiteX56" fmla="*/ 1490620 w 2010998"/>
                  <a:gd name="connsiteY56" fmla="*/ 51203 h 1680908"/>
                  <a:gd name="connsiteX57" fmla="*/ 1656074 w 2010998"/>
                  <a:gd name="connsiteY57" fmla="*/ 39740 h 1680908"/>
                  <a:gd name="connsiteX58" fmla="*/ 1743195 w 2010998"/>
                  <a:gd name="connsiteY58" fmla="*/ 34390 h 1680908"/>
                  <a:gd name="connsiteX59" fmla="*/ 1785992 w 2010998"/>
                  <a:gd name="connsiteY59" fmla="*/ 67252 h 1680908"/>
                  <a:gd name="connsiteX60" fmla="*/ 1786374 w 2010998"/>
                  <a:gd name="connsiteY60" fmla="*/ 157048 h 1680908"/>
                  <a:gd name="connsiteX61" fmla="*/ 1742431 w 2010998"/>
                  <a:gd name="connsiteY61" fmla="*/ 191820 h 1680908"/>
                  <a:gd name="connsiteX62" fmla="*/ 1594936 w 2010998"/>
                  <a:gd name="connsiteY62" fmla="*/ 181885 h 1680908"/>
                  <a:gd name="connsiteX63" fmla="*/ 1499026 w 2010998"/>
                  <a:gd name="connsiteY63" fmla="*/ 176153 h 1680908"/>
                  <a:gd name="connsiteX64" fmla="*/ 1418401 w 2010998"/>
                  <a:gd name="connsiteY64" fmla="*/ 159340 h 1680908"/>
                  <a:gd name="connsiteX65" fmla="*/ 1364141 w 2010998"/>
                  <a:gd name="connsiteY65" fmla="*/ 139853 h 1680908"/>
                  <a:gd name="connsiteX66" fmla="*/ 1348474 w 2010998"/>
                  <a:gd name="connsiteY66" fmla="*/ 151698 h 1680908"/>
                  <a:gd name="connsiteX67" fmla="*/ 1348474 w 2010998"/>
                  <a:gd name="connsiteY67" fmla="*/ 215511 h 1680908"/>
                  <a:gd name="connsiteX68" fmla="*/ 1336247 w 2010998"/>
                  <a:gd name="connsiteY68" fmla="*/ 227738 h 1680908"/>
                  <a:gd name="connsiteX69" fmla="*/ 1303385 w 2010998"/>
                  <a:gd name="connsiteY69" fmla="*/ 231177 h 1680908"/>
                  <a:gd name="connsiteX70" fmla="*/ 1300710 w 2010998"/>
                  <a:gd name="connsiteY70" fmla="*/ 265567 h 1680908"/>
                  <a:gd name="connsiteX71" fmla="*/ 1300710 w 2010998"/>
                  <a:gd name="connsiteY71" fmla="*/ 310274 h 1680908"/>
                  <a:gd name="connsiteX72" fmla="*/ 1320198 w 2010998"/>
                  <a:gd name="connsiteY72" fmla="*/ 330144 h 1680908"/>
                  <a:gd name="connsiteX73" fmla="*/ 1426425 w 2010998"/>
                  <a:gd name="connsiteY73" fmla="*/ 365298 h 1680908"/>
                  <a:gd name="connsiteX74" fmla="*/ 1493677 w 2010998"/>
                  <a:gd name="connsiteY74" fmla="*/ 497891 h 1680908"/>
                  <a:gd name="connsiteX75" fmla="*/ 1493677 w 2010998"/>
                  <a:gd name="connsiteY75" fmla="*/ 610614 h 1680908"/>
                  <a:gd name="connsiteX76" fmla="*/ 1513164 w 2010998"/>
                  <a:gd name="connsiteY76" fmla="*/ 629337 h 1680908"/>
                  <a:gd name="connsiteX77" fmla="*/ 1600668 w 2010998"/>
                  <a:gd name="connsiteY77" fmla="*/ 628955 h 1680908"/>
                  <a:gd name="connsiteX78" fmla="*/ 1615570 w 2010998"/>
                  <a:gd name="connsiteY78" fmla="*/ 643093 h 1680908"/>
                  <a:gd name="connsiteX79" fmla="*/ 1615570 w 2010998"/>
                  <a:gd name="connsiteY79" fmla="*/ 730597 h 1680908"/>
                  <a:gd name="connsiteX80" fmla="*/ 1601050 w 2010998"/>
                  <a:gd name="connsiteY80" fmla="*/ 745499 h 1680908"/>
                  <a:gd name="connsiteX81" fmla="*/ 1513546 w 2010998"/>
                  <a:gd name="connsiteY81" fmla="*/ 745499 h 1680908"/>
                  <a:gd name="connsiteX82" fmla="*/ 1494059 w 2010998"/>
                  <a:gd name="connsiteY82" fmla="*/ 765751 h 1680908"/>
                  <a:gd name="connsiteX83" fmla="*/ 1494059 w 2010998"/>
                  <a:gd name="connsiteY83" fmla="*/ 807401 h 1680908"/>
                  <a:gd name="connsiteX84" fmla="*/ 1553668 w 2010998"/>
                  <a:gd name="connsiteY84" fmla="*/ 867011 h 1680908"/>
                  <a:gd name="connsiteX85" fmla="*/ 1770325 w 2010998"/>
                  <a:gd name="connsiteY85" fmla="*/ 867011 h 1680908"/>
                  <a:gd name="connsiteX86" fmla="*/ 2010937 w 2010998"/>
                  <a:gd name="connsiteY86" fmla="*/ 875133 h 1680908"/>
                  <a:gd name="connsiteX0" fmla="*/ 2010937 w 2019435"/>
                  <a:gd name="connsiteY0" fmla="*/ 875133 h 1680908"/>
                  <a:gd name="connsiteX1" fmla="*/ 1996132 w 2019435"/>
                  <a:gd name="connsiteY1" fmla="*/ 1393555 h 1680908"/>
                  <a:gd name="connsiteX2" fmla="*/ 1780642 w 2019435"/>
                  <a:gd name="connsiteY2" fmla="*/ 1369105 h 1680908"/>
                  <a:gd name="connsiteX3" fmla="*/ 1462725 w 2019435"/>
                  <a:gd name="connsiteY3" fmla="*/ 1429479 h 1680908"/>
                  <a:gd name="connsiteX4" fmla="*/ 1269377 w 2019435"/>
                  <a:gd name="connsiteY4" fmla="*/ 1470365 h 1680908"/>
                  <a:gd name="connsiteX5" fmla="*/ 995403 w 2019435"/>
                  <a:gd name="connsiteY5" fmla="*/ 1442470 h 1680908"/>
                  <a:gd name="connsiteX6" fmla="*/ 859372 w 2019435"/>
                  <a:gd name="connsiteY6" fmla="*/ 1395471 h 1680908"/>
                  <a:gd name="connsiteX7" fmla="*/ 701560 w 2019435"/>
                  <a:gd name="connsiteY7" fmla="*/ 1371780 h 1680908"/>
                  <a:gd name="connsiteX8" fmla="*/ 615967 w 2019435"/>
                  <a:gd name="connsiteY8" fmla="*/ 1372544 h 1680908"/>
                  <a:gd name="connsiteX9" fmla="*/ 483756 w 2019435"/>
                  <a:gd name="connsiteY9" fmla="*/ 1462722 h 1680908"/>
                  <a:gd name="connsiteX10" fmla="*/ 436757 w 2019435"/>
                  <a:gd name="connsiteY10" fmla="*/ 1606014 h 1680908"/>
                  <a:gd name="connsiteX11" fmla="*/ 434846 w 2019435"/>
                  <a:gd name="connsiteY11" fmla="*/ 1666770 h 1680908"/>
                  <a:gd name="connsiteX12" fmla="*/ 421090 w 2019435"/>
                  <a:gd name="connsiteY12" fmla="*/ 1680908 h 1680908"/>
                  <a:gd name="connsiteX13" fmla="*/ 14524 w 2019435"/>
                  <a:gd name="connsiteY13" fmla="*/ 1680908 h 1680908"/>
                  <a:gd name="connsiteX14" fmla="*/ 386 w 2019435"/>
                  <a:gd name="connsiteY14" fmla="*/ 1666006 h 1680908"/>
                  <a:gd name="connsiteX15" fmla="*/ 1150 w 2019435"/>
                  <a:gd name="connsiteY15" fmla="*/ 1336626 h 1680908"/>
                  <a:gd name="connsiteX16" fmla="*/ 66873 w 2019435"/>
                  <a:gd name="connsiteY16" fmla="*/ 1145570 h 1680908"/>
                  <a:gd name="connsiteX17" fmla="*/ 322123 w 2019435"/>
                  <a:gd name="connsiteY17" fmla="*/ 930441 h 1680908"/>
                  <a:gd name="connsiteX18" fmla="*/ 589219 w 2019435"/>
                  <a:gd name="connsiteY18" fmla="*/ 867393 h 1680908"/>
                  <a:gd name="connsiteX19" fmla="*/ 889176 w 2019435"/>
                  <a:gd name="connsiteY19" fmla="*/ 867775 h 1680908"/>
                  <a:gd name="connsiteX20" fmla="*/ 952989 w 2019435"/>
                  <a:gd name="connsiteY20" fmla="*/ 804344 h 1680908"/>
                  <a:gd name="connsiteX21" fmla="*/ 953371 w 2019435"/>
                  <a:gd name="connsiteY21" fmla="*/ 765751 h 1680908"/>
                  <a:gd name="connsiteX22" fmla="*/ 934266 w 2019435"/>
                  <a:gd name="connsiteY22" fmla="*/ 745881 h 1680908"/>
                  <a:gd name="connsiteX23" fmla="*/ 846762 w 2019435"/>
                  <a:gd name="connsiteY23" fmla="*/ 746264 h 1680908"/>
                  <a:gd name="connsiteX24" fmla="*/ 829185 w 2019435"/>
                  <a:gd name="connsiteY24" fmla="*/ 729833 h 1680908"/>
                  <a:gd name="connsiteX25" fmla="*/ 829185 w 2019435"/>
                  <a:gd name="connsiteY25" fmla="*/ 645386 h 1680908"/>
                  <a:gd name="connsiteX26" fmla="*/ 844469 w 2019435"/>
                  <a:gd name="connsiteY26" fmla="*/ 629720 h 1680908"/>
                  <a:gd name="connsiteX27" fmla="*/ 938087 w 2019435"/>
                  <a:gd name="connsiteY27" fmla="*/ 630102 h 1680908"/>
                  <a:gd name="connsiteX28" fmla="*/ 953371 w 2019435"/>
                  <a:gd name="connsiteY28" fmla="*/ 614435 h 1680908"/>
                  <a:gd name="connsiteX29" fmla="*/ 953371 w 2019435"/>
                  <a:gd name="connsiteY29" fmla="*/ 497127 h 1680908"/>
                  <a:gd name="connsiteX30" fmla="*/ 1117679 w 2019435"/>
                  <a:gd name="connsiteY30" fmla="*/ 330526 h 1680908"/>
                  <a:gd name="connsiteX31" fmla="*/ 1131053 w 2019435"/>
                  <a:gd name="connsiteY31" fmla="*/ 330526 h 1680908"/>
                  <a:gd name="connsiteX32" fmla="*/ 1144809 w 2019435"/>
                  <a:gd name="connsiteY32" fmla="*/ 316388 h 1680908"/>
                  <a:gd name="connsiteX33" fmla="*/ 1144809 w 2019435"/>
                  <a:gd name="connsiteY33" fmla="*/ 242259 h 1680908"/>
                  <a:gd name="connsiteX34" fmla="*/ 1129525 w 2019435"/>
                  <a:gd name="connsiteY34" fmla="*/ 228120 h 1680908"/>
                  <a:gd name="connsiteX35" fmla="*/ 1099338 w 2019435"/>
                  <a:gd name="connsiteY35" fmla="*/ 196787 h 1680908"/>
                  <a:gd name="connsiteX36" fmla="*/ 1099338 w 2019435"/>
                  <a:gd name="connsiteY36" fmla="*/ 152080 h 1680908"/>
                  <a:gd name="connsiteX37" fmla="*/ 1082143 w 2019435"/>
                  <a:gd name="connsiteY37" fmla="*/ 140617 h 1680908"/>
                  <a:gd name="connsiteX38" fmla="*/ 1029029 w 2019435"/>
                  <a:gd name="connsiteY38" fmla="*/ 159340 h 1680908"/>
                  <a:gd name="connsiteX39" fmla="*/ 924713 w 2019435"/>
                  <a:gd name="connsiteY39" fmla="*/ 178064 h 1680908"/>
                  <a:gd name="connsiteX40" fmla="*/ 721047 w 2019435"/>
                  <a:gd name="connsiteY40" fmla="*/ 191820 h 1680908"/>
                  <a:gd name="connsiteX41" fmla="*/ 700414 w 2019435"/>
                  <a:gd name="connsiteY41" fmla="*/ 192202 h 1680908"/>
                  <a:gd name="connsiteX42" fmla="*/ 661820 w 2019435"/>
                  <a:gd name="connsiteY42" fmla="*/ 162015 h 1680908"/>
                  <a:gd name="connsiteX43" fmla="*/ 661056 w 2019435"/>
                  <a:gd name="connsiteY43" fmla="*/ 66487 h 1680908"/>
                  <a:gd name="connsiteX44" fmla="*/ 704235 w 2019435"/>
                  <a:gd name="connsiteY44" fmla="*/ 34008 h 1680908"/>
                  <a:gd name="connsiteX45" fmla="*/ 789828 w 2019435"/>
                  <a:gd name="connsiteY45" fmla="*/ 39357 h 1680908"/>
                  <a:gd name="connsiteX46" fmla="*/ 892998 w 2019435"/>
                  <a:gd name="connsiteY46" fmla="*/ 47000 h 1680908"/>
                  <a:gd name="connsiteX47" fmla="*/ 1072972 w 2019435"/>
                  <a:gd name="connsiteY47" fmla="*/ 83300 h 1680908"/>
                  <a:gd name="connsiteX48" fmla="*/ 1098573 w 2019435"/>
                  <a:gd name="connsiteY48" fmla="*/ 65723 h 1680908"/>
                  <a:gd name="connsiteX49" fmla="*/ 1098573 w 2019435"/>
                  <a:gd name="connsiteY49" fmla="*/ 12228 h 1680908"/>
                  <a:gd name="connsiteX50" fmla="*/ 1110801 w 2019435"/>
                  <a:gd name="connsiteY50" fmla="*/ 0 h 1680908"/>
                  <a:gd name="connsiteX51" fmla="*/ 1336247 w 2019435"/>
                  <a:gd name="connsiteY51" fmla="*/ 0 h 1680908"/>
                  <a:gd name="connsiteX52" fmla="*/ 1348092 w 2019435"/>
                  <a:gd name="connsiteY52" fmla="*/ 12610 h 1680908"/>
                  <a:gd name="connsiteX53" fmla="*/ 1348092 w 2019435"/>
                  <a:gd name="connsiteY53" fmla="*/ 79479 h 1680908"/>
                  <a:gd name="connsiteX54" fmla="*/ 1360320 w 2019435"/>
                  <a:gd name="connsiteY54" fmla="*/ 88268 h 1680908"/>
                  <a:gd name="connsiteX55" fmla="*/ 1442856 w 2019435"/>
                  <a:gd name="connsiteY55" fmla="*/ 59227 h 1680908"/>
                  <a:gd name="connsiteX56" fmla="*/ 1490620 w 2019435"/>
                  <a:gd name="connsiteY56" fmla="*/ 51203 h 1680908"/>
                  <a:gd name="connsiteX57" fmla="*/ 1656074 w 2019435"/>
                  <a:gd name="connsiteY57" fmla="*/ 39740 h 1680908"/>
                  <a:gd name="connsiteX58" fmla="*/ 1743195 w 2019435"/>
                  <a:gd name="connsiteY58" fmla="*/ 34390 h 1680908"/>
                  <a:gd name="connsiteX59" fmla="*/ 1785992 w 2019435"/>
                  <a:gd name="connsiteY59" fmla="*/ 67252 h 1680908"/>
                  <a:gd name="connsiteX60" fmla="*/ 1786374 w 2019435"/>
                  <a:gd name="connsiteY60" fmla="*/ 157048 h 1680908"/>
                  <a:gd name="connsiteX61" fmla="*/ 1742431 w 2019435"/>
                  <a:gd name="connsiteY61" fmla="*/ 191820 h 1680908"/>
                  <a:gd name="connsiteX62" fmla="*/ 1594936 w 2019435"/>
                  <a:gd name="connsiteY62" fmla="*/ 181885 h 1680908"/>
                  <a:gd name="connsiteX63" fmla="*/ 1499026 w 2019435"/>
                  <a:gd name="connsiteY63" fmla="*/ 176153 h 1680908"/>
                  <a:gd name="connsiteX64" fmla="*/ 1418401 w 2019435"/>
                  <a:gd name="connsiteY64" fmla="*/ 159340 h 1680908"/>
                  <a:gd name="connsiteX65" fmla="*/ 1364141 w 2019435"/>
                  <a:gd name="connsiteY65" fmla="*/ 139853 h 1680908"/>
                  <a:gd name="connsiteX66" fmla="*/ 1348474 w 2019435"/>
                  <a:gd name="connsiteY66" fmla="*/ 151698 h 1680908"/>
                  <a:gd name="connsiteX67" fmla="*/ 1348474 w 2019435"/>
                  <a:gd name="connsiteY67" fmla="*/ 215511 h 1680908"/>
                  <a:gd name="connsiteX68" fmla="*/ 1336247 w 2019435"/>
                  <a:gd name="connsiteY68" fmla="*/ 227738 h 1680908"/>
                  <a:gd name="connsiteX69" fmla="*/ 1303385 w 2019435"/>
                  <a:gd name="connsiteY69" fmla="*/ 231177 h 1680908"/>
                  <a:gd name="connsiteX70" fmla="*/ 1300710 w 2019435"/>
                  <a:gd name="connsiteY70" fmla="*/ 265567 h 1680908"/>
                  <a:gd name="connsiteX71" fmla="*/ 1300710 w 2019435"/>
                  <a:gd name="connsiteY71" fmla="*/ 310274 h 1680908"/>
                  <a:gd name="connsiteX72" fmla="*/ 1320198 w 2019435"/>
                  <a:gd name="connsiteY72" fmla="*/ 330144 h 1680908"/>
                  <a:gd name="connsiteX73" fmla="*/ 1426425 w 2019435"/>
                  <a:gd name="connsiteY73" fmla="*/ 365298 h 1680908"/>
                  <a:gd name="connsiteX74" fmla="*/ 1493677 w 2019435"/>
                  <a:gd name="connsiteY74" fmla="*/ 497891 h 1680908"/>
                  <a:gd name="connsiteX75" fmla="*/ 1493677 w 2019435"/>
                  <a:gd name="connsiteY75" fmla="*/ 610614 h 1680908"/>
                  <a:gd name="connsiteX76" fmla="*/ 1513164 w 2019435"/>
                  <a:gd name="connsiteY76" fmla="*/ 629337 h 1680908"/>
                  <a:gd name="connsiteX77" fmla="*/ 1600668 w 2019435"/>
                  <a:gd name="connsiteY77" fmla="*/ 628955 h 1680908"/>
                  <a:gd name="connsiteX78" fmla="*/ 1615570 w 2019435"/>
                  <a:gd name="connsiteY78" fmla="*/ 643093 h 1680908"/>
                  <a:gd name="connsiteX79" fmla="*/ 1615570 w 2019435"/>
                  <a:gd name="connsiteY79" fmla="*/ 730597 h 1680908"/>
                  <a:gd name="connsiteX80" fmla="*/ 1601050 w 2019435"/>
                  <a:gd name="connsiteY80" fmla="*/ 745499 h 1680908"/>
                  <a:gd name="connsiteX81" fmla="*/ 1513546 w 2019435"/>
                  <a:gd name="connsiteY81" fmla="*/ 745499 h 1680908"/>
                  <a:gd name="connsiteX82" fmla="*/ 1494059 w 2019435"/>
                  <a:gd name="connsiteY82" fmla="*/ 765751 h 1680908"/>
                  <a:gd name="connsiteX83" fmla="*/ 1494059 w 2019435"/>
                  <a:gd name="connsiteY83" fmla="*/ 807401 h 1680908"/>
                  <a:gd name="connsiteX84" fmla="*/ 1553668 w 2019435"/>
                  <a:gd name="connsiteY84" fmla="*/ 867011 h 1680908"/>
                  <a:gd name="connsiteX85" fmla="*/ 1770325 w 2019435"/>
                  <a:gd name="connsiteY85" fmla="*/ 867011 h 1680908"/>
                  <a:gd name="connsiteX86" fmla="*/ 2010937 w 2019435"/>
                  <a:gd name="connsiteY86" fmla="*/ 875133 h 1680908"/>
                  <a:gd name="connsiteX0" fmla="*/ 2010937 w 2041231"/>
                  <a:gd name="connsiteY0" fmla="*/ 875133 h 1680908"/>
                  <a:gd name="connsiteX1" fmla="*/ 1996132 w 2041231"/>
                  <a:gd name="connsiteY1" fmla="*/ 1393555 h 1680908"/>
                  <a:gd name="connsiteX2" fmla="*/ 1780642 w 2041231"/>
                  <a:gd name="connsiteY2" fmla="*/ 1369105 h 1680908"/>
                  <a:gd name="connsiteX3" fmla="*/ 1462725 w 2041231"/>
                  <a:gd name="connsiteY3" fmla="*/ 1429479 h 1680908"/>
                  <a:gd name="connsiteX4" fmla="*/ 1269377 w 2041231"/>
                  <a:gd name="connsiteY4" fmla="*/ 1470365 h 1680908"/>
                  <a:gd name="connsiteX5" fmla="*/ 995403 w 2041231"/>
                  <a:gd name="connsiteY5" fmla="*/ 1442470 h 1680908"/>
                  <a:gd name="connsiteX6" fmla="*/ 859372 w 2041231"/>
                  <a:gd name="connsiteY6" fmla="*/ 1395471 h 1680908"/>
                  <a:gd name="connsiteX7" fmla="*/ 701560 w 2041231"/>
                  <a:gd name="connsiteY7" fmla="*/ 1371780 h 1680908"/>
                  <a:gd name="connsiteX8" fmla="*/ 615967 w 2041231"/>
                  <a:gd name="connsiteY8" fmla="*/ 1372544 h 1680908"/>
                  <a:gd name="connsiteX9" fmla="*/ 483756 w 2041231"/>
                  <a:gd name="connsiteY9" fmla="*/ 1462722 h 1680908"/>
                  <a:gd name="connsiteX10" fmla="*/ 436757 w 2041231"/>
                  <a:gd name="connsiteY10" fmla="*/ 1606014 h 1680908"/>
                  <a:gd name="connsiteX11" fmla="*/ 434846 w 2041231"/>
                  <a:gd name="connsiteY11" fmla="*/ 1666770 h 1680908"/>
                  <a:gd name="connsiteX12" fmla="*/ 421090 w 2041231"/>
                  <a:gd name="connsiteY12" fmla="*/ 1680908 h 1680908"/>
                  <a:gd name="connsiteX13" fmla="*/ 14524 w 2041231"/>
                  <a:gd name="connsiteY13" fmla="*/ 1680908 h 1680908"/>
                  <a:gd name="connsiteX14" fmla="*/ 386 w 2041231"/>
                  <a:gd name="connsiteY14" fmla="*/ 1666006 h 1680908"/>
                  <a:gd name="connsiteX15" fmla="*/ 1150 w 2041231"/>
                  <a:gd name="connsiteY15" fmla="*/ 1336626 h 1680908"/>
                  <a:gd name="connsiteX16" fmla="*/ 66873 w 2041231"/>
                  <a:gd name="connsiteY16" fmla="*/ 1145570 h 1680908"/>
                  <a:gd name="connsiteX17" fmla="*/ 322123 w 2041231"/>
                  <a:gd name="connsiteY17" fmla="*/ 930441 h 1680908"/>
                  <a:gd name="connsiteX18" fmla="*/ 589219 w 2041231"/>
                  <a:gd name="connsiteY18" fmla="*/ 867393 h 1680908"/>
                  <a:gd name="connsiteX19" fmla="*/ 889176 w 2041231"/>
                  <a:gd name="connsiteY19" fmla="*/ 867775 h 1680908"/>
                  <a:gd name="connsiteX20" fmla="*/ 952989 w 2041231"/>
                  <a:gd name="connsiteY20" fmla="*/ 804344 h 1680908"/>
                  <a:gd name="connsiteX21" fmla="*/ 953371 w 2041231"/>
                  <a:gd name="connsiteY21" fmla="*/ 765751 h 1680908"/>
                  <a:gd name="connsiteX22" fmla="*/ 934266 w 2041231"/>
                  <a:gd name="connsiteY22" fmla="*/ 745881 h 1680908"/>
                  <a:gd name="connsiteX23" fmla="*/ 846762 w 2041231"/>
                  <a:gd name="connsiteY23" fmla="*/ 746264 h 1680908"/>
                  <a:gd name="connsiteX24" fmla="*/ 829185 w 2041231"/>
                  <a:gd name="connsiteY24" fmla="*/ 729833 h 1680908"/>
                  <a:gd name="connsiteX25" fmla="*/ 829185 w 2041231"/>
                  <a:gd name="connsiteY25" fmla="*/ 645386 h 1680908"/>
                  <a:gd name="connsiteX26" fmla="*/ 844469 w 2041231"/>
                  <a:gd name="connsiteY26" fmla="*/ 629720 h 1680908"/>
                  <a:gd name="connsiteX27" fmla="*/ 938087 w 2041231"/>
                  <a:gd name="connsiteY27" fmla="*/ 630102 h 1680908"/>
                  <a:gd name="connsiteX28" fmla="*/ 953371 w 2041231"/>
                  <a:gd name="connsiteY28" fmla="*/ 614435 h 1680908"/>
                  <a:gd name="connsiteX29" fmla="*/ 953371 w 2041231"/>
                  <a:gd name="connsiteY29" fmla="*/ 497127 h 1680908"/>
                  <a:gd name="connsiteX30" fmla="*/ 1117679 w 2041231"/>
                  <a:gd name="connsiteY30" fmla="*/ 330526 h 1680908"/>
                  <a:gd name="connsiteX31" fmla="*/ 1131053 w 2041231"/>
                  <a:gd name="connsiteY31" fmla="*/ 330526 h 1680908"/>
                  <a:gd name="connsiteX32" fmla="*/ 1144809 w 2041231"/>
                  <a:gd name="connsiteY32" fmla="*/ 316388 h 1680908"/>
                  <a:gd name="connsiteX33" fmla="*/ 1144809 w 2041231"/>
                  <a:gd name="connsiteY33" fmla="*/ 242259 h 1680908"/>
                  <a:gd name="connsiteX34" fmla="*/ 1129525 w 2041231"/>
                  <a:gd name="connsiteY34" fmla="*/ 228120 h 1680908"/>
                  <a:gd name="connsiteX35" fmla="*/ 1099338 w 2041231"/>
                  <a:gd name="connsiteY35" fmla="*/ 196787 h 1680908"/>
                  <a:gd name="connsiteX36" fmla="*/ 1099338 w 2041231"/>
                  <a:gd name="connsiteY36" fmla="*/ 152080 h 1680908"/>
                  <a:gd name="connsiteX37" fmla="*/ 1082143 w 2041231"/>
                  <a:gd name="connsiteY37" fmla="*/ 140617 h 1680908"/>
                  <a:gd name="connsiteX38" fmla="*/ 1029029 w 2041231"/>
                  <a:gd name="connsiteY38" fmla="*/ 159340 h 1680908"/>
                  <a:gd name="connsiteX39" fmla="*/ 924713 w 2041231"/>
                  <a:gd name="connsiteY39" fmla="*/ 178064 h 1680908"/>
                  <a:gd name="connsiteX40" fmla="*/ 721047 w 2041231"/>
                  <a:gd name="connsiteY40" fmla="*/ 191820 h 1680908"/>
                  <a:gd name="connsiteX41" fmla="*/ 700414 w 2041231"/>
                  <a:gd name="connsiteY41" fmla="*/ 192202 h 1680908"/>
                  <a:gd name="connsiteX42" fmla="*/ 661820 w 2041231"/>
                  <a:gd name="connsiteY42" fmla="*/ 162015 h 1680908"/>
                  <a:gd name="connsiteX43" fmla="*/ 661056 w 2041231"/>
                  <a:gd name="connsiteY43" fmla="*/ 66487 h 1680908"/>
                  <a:gd name="connsiteX44" fmla="*/ 704235 w 2041231"/>
                  <a:gd name="connsiteY44" fmla="*/ 34008 h 1680908"/>
                  <a:gd name="connsiteX45" fmla="*/ 789828 w 2041231"/>
                  <a:gd name="connsiteY45" fmla="*/ 39357 h 1680908"/>
                  <a:gd name="connsiteX46" fmla="*/ 892998 w 2041231"/>
                  <a:gd name="connsiteY46" fmla="*/ 47000 h 1680908"/>
                  <a:gd name="connsiteX47" fmla="*/ 1072972 w 2041231"/>
                  <a:gd name="connsiteY47" fmla="*/ 83300 h 1680908"/>
                  <a:gd name="connsiteX48" fmla="*/ 1098573 w 2041231"/>
                  <a:gd name="connsiteY48" fmla="*/ 65723 h 1680908"/>
                  <a:gd name="connsiteX49" fmla="*/ 1098573 w 2041231"/>
                  <a:gd name="connsiteY49" fmla="*/ 12228 h 1680908"/>
                  <a:gd name="connsiteX50" fmla="*/ 1110801 w 2041231"/>
                  <a:gd name="connsiteY50" fmla="*/ 0 h 1680908"/>
                  <a:gd name="connsiteX51" fmla="*/ 1336247 w 2041231"/>
                  <a:gd name="connsiteY51" fmla="*/ 0 h 1680908"/>
                  <a:gd name="connsiteX52" fmla="*/ 1348092 w 2041231"/>
                  <a:gd name="connsiteY52" fmla="*/ 12610 h 1680908"/>
                  <a:gd name="connsiteX53" fmla="*/ 1348092 w 2041231"/>
                  <a:gd name="connsiteY53" fmla="*/ 79479 h 1680908"/>
                  <a:gd name="connsiteX54" fmla="*/ 1360320 w 2041231"/>
                  <a:gd name="connsiteY54" fmla="*/ 88268 h 1680908"/>
                  <a:gd name="connsiteX55" fmla="*/ 1442856 w 2041231"/>
                  <a:gd name="connsiteY55" fmla="*/ 59227 h 1680908"/>
                  <a:gd name="connsiteX56" fmla="*/ 1490620 w 2041231"/>
                  <a:gd name="connsiteY56" fmla="*/ 51203 h 1680908"/>
                  <a:gd name="connsiteX57" fmla="*/ 1656074 w 2041231"/>
                  <a:gd name="connsiteY57" fmla="*/ 39740 h 1680908"/>
                  <a:gd name="connsiteX58" fmla="*/ 1743195 w 2041231"/>
                  <a:gd name="connsiteY58" fmla="*/ 34390 h 1680908"/>
                  <a:gd name="connsiteX59" fmla="*/ 1785992 w 2041231"/>
                  <a:gd name="connsiteY59" fmla="*/ 67252 h 1680908"/>
                  <a:gd name="connsiteX60" fmla="*/ 1786374 w 2041231"/>
                  <a:gd name="connsiteY60" fmla="*/ 157048 h 1680908"/>
                  <a:gd name="connsiteX61" fmla="*/ 1742431 w 2041231"/>
                  <a:gd name="connsiteY61" fmla="*/ 191820 h 1680908"/>
                  <a:gd name="connsiteX62" fmla="*/ 1594936 w 2041231"/>
                  <a:gd name="connsiteY62" fmla="*/ 181885 h 1680908"/>
                  <a:gd name="connsiteX63" fmla="*/ 1499026 w 2041231"/>
                  <a:gd name="connsiteY63" fmla="*/ 176153 h 1680908"/>
                  <a:gd name="connsiteX64" fmla="*/ 1418401 w 2041231"/>
                  <a:gd name="connsiteY64" fmla="*/ 159340 h 1680908"/>
                  <a:gd name="connsiteX65" fmla="*/ 1364141 w 2041231"/>
                  <a:gd name="connsiteY65" fmla="*/ 139853 h 1680908"/>
                  <a:gd name="connsiteX66" fmla="*/ 1348474 w 2041231"/>
                  <a:gd name="connsiteY66" fmla="*/ 151698 h 1680908"/>
                  <a:gd name="connsiteX67" fmla="*/ 1348474 w 2041231"/>
                  <a:gd name="connsiteY67" fmla="*/ 215511 h 1680908"/>
                  <a:gd name="connsiteX68" fmla="*/ 1336247 w 2041231"/>
                  <a:gd name="connsiteY68" fmla="*/ 227738 h 1680908"/>
                  <a:gd name="connsiteX69" fmla="*/ 1303385 w 2041231"/>
                  <a:gd name="connsiteY69" fmla="*/ 231177 h 1680908"/>
                  <a:gd name="connsiteX70" fmla="*/ 1300710 w 2041231"/>
                  <a:gd name="connsiteY70" fmla="*/ 265567 h 1680908"/>
                  <a:gd name="connsiteX71" fmla="*/ 1300710 w 2041231"/>
                  <a:gd name="connsiteY71" fmla="*/ 310274 h 1680908"/>
                  <a:gd name="connsiteX72" fmla="*/ 1320198 w 2041231"/>
                  <a:gd name="connsiteY72" fmla="*/ 330144 h 1680908"/>
                  <a:gd name="connsiteX73" fmla="*/ 1426425 w 2041231"/>
                  <a:gd name="connsiteY73" fmla="*/ 365298 h 1680908"/>
                  <a:gd name="connsiteX74" fmla="*/ 1493677 w 2041231"/>
                  <a:gd name="connsiteY74" fmla="*/ 497891 h 1680908"/>
                  <a:gd name="connsiteX75" fmla="*/ 1493677 w 2041231"/>
                  <a:gd name="connsiteY75" fmla="*/ 610614 h 1680908"/>
                  <a:gd name="connsiteX76" fmla="*/ 1513164 w 2041231"/>
                  <a:gd name="connsiteY76" fmla="*/ 629337 h 1680908"/>
                  <a:gd name="connsiteX77" fmla="*/ 1600668 w 2041231"/>
                  <a:gd name="connsiteY77" fmla="*/ 628955 h 1680908"/>
                  <a:gd name="connsiteX78" fmla="*/ 1615570 w 2041231"/>
                  <a:gd name="connsiteY78" fmla="*/ 643093 h 1680908"/>
                  <a:gd name="connsiteX79" fmla="*/ 1615570 w 2041231"/>
                  <a:gd name="connsiteY79" fmla="*/ 730597 h 1680908"/>
                  <a:gd name="connsiteX80" fmla="*/ 1601050 w 2041231"/>
                  <a:gd name="connsiteY80" fmla="*/ 745499 h 1680908"/>
                  <a:gd name="connsiteX81" fmla="*/ 1513546 w 2041231"/>
                  <a:gd name="connsiteY81" fmla="*/ 745499 h 1680908"/>
                  <a:gd name="connsiteX82" fmla="*/ 1494059 w 2041231"/>
                  <a:gd name="connsiteY82" fmla="*/ 765751 h 1680908"/>
                  <a:gd name="connsiteX83" fmla="*/ 1494059 w 2041231"/>
                  <a:gd name="connsiteY83" fmla="*/ 807401 h 1680908"/>
                  <a:gd name="connsiteX84" fmla="*/ 1553668 w 2041231"/>
                  <a:gd name="connsiteY84" fmla="*/ 867011 h 1680908"/>
                  <a:gd name="connsiteX85" fmla="*/ 1770325 w 2041231"/>
                  <a:gd name="connsiteY85" fmla="*/ 867011 h 1680908"/>
                  <a:gd name="connsiteX86" fmla="*/ 2010937 w 2041231"/>
                  <a:gd name="connsiteY86" fmla="*/ 875133 h 1680908"/>
                  <a:gd name="connsiteX0" fmla="*/ 2010937 w 2011794"/>
                  <a:gd name="connsiteY0" fmla="*/ 875133 h 1680908"/>
                  <a:gd name="connsiteX1" fmla="*/ 1996132 w 2011794"/>
                  <a:gd name="connsiteY1" fmla="*/ 1393555 h 1680908"/>
                  <a:gd name="connsiteX2" fmla="*/ 1780642 w 2011794"/>
                  <a:gd name="connsiteY2" fmla="*/ 1369105 h 1680908"/>
                  <a:gd name="connsiteX3" fmla="*/ 1462725 w 2011794"/>
                  <a:gd name="connsiteY3" fmla="*/ 1429479 h 1680908"/>
                  <a:gd name="connsiteX4" fmla="*/ 1269377 w 2011794"/>
                  <a:gd name="connsiteY4" fmla="*/ 1470365 h 1680908"/>
                  <a:gd name="connsiteX5" fmla="*/ 995403 w 2011794"/>
                  <a:gd name="connsiteY5" fmla="*/ 1442470 h 1680908"/>
                  <a:gd name="connsiteX6" fmla="*/ 859372 w 2011794"/>
                  <a:gd name="connsiteY6" fmla="*/ 1395471 h 1680908"/>
                  <a:gd name="connsiteX7" fmla="*/ 701560 w 2011794"/>
                  <a:gd name="connsiteY7" fmla="*/ 1371780 h 1680908"/>
                  <a:gd name="connsiteX8" fmla="*/ 615967 w 2011794"/>
                  <a:gd name="connsiteY8" fmla="*/ 1372544 h 1680908"/>
                  <a:gd name="connsiteX9" fmla="*/ 483756 w 2011794"/>
                  <a:gd name="connsiteY9" fmla="*/ 1462722 h 1680908"/>
                  <a:gd name="connsiteX10" fmla="*/ 436757 w 2011794"/>
                  <a:gd name="connsiteY10" fmla="*/ 1606014 h 1680908"/>
                  <a:gd name="connsiteX11" fmla="*/ 434846 w 2011794"/>
                  <a:gd name="connsiteY11" fmla="*/ 1666770 h 1680908"/>
                  <a:gd name="connsiteX12" fmla="*/ 421090 w 2011794"/>
                  <a:gd name="connsiteY12" fmla="*/ 1680908 h 1680908"/>
                  <a:gd name="connsiteX13" fmla="*/ 14524 w 2011794"/>
                  <a:gd name="connsiteY13" fmla="*/ 1680908 h 1680908"/>
                  <a:gd name="connsiteX14" fmla="*/ 386 w 2011794"/>
                  <a:gd name="connsiteY14" fmla="*/ 1666006 h 1680908"/>
                  <a:gd name="connsiteX15" fmla="*/ 1150 w 2011794"/>
                  <a:gd name="connsiteY15" fmla="*/ 1336626 h 1680908"/>
                  <a:gd name="connsiteX16" fmla="*/ 66873 w 2011794"/>
                  <a:gd name="connsiteY16" fmla="*/ 1145570 h 1680908"/>
                  <a:gd name="connsiteX17" fmla="*/ 322123 w 2011794"/>
                  <a:gd name="connsiteY17" fmla="*/ 930441 h 1680908"/>
                  <a:gd name="connsiteX18" fmla="*/ 589219 w 2011794"/>
                  <a:gd name="connsiteY18" fmla="*/ 867393 h 1680908"/>
                  <a:gd name="connsiteX19" fmla="*/ 889176 w 2011794"/>
                  <a:gd name="connsiteY19" fmla="*/ 867775 h 1680908"/>
                  <a:gd name="connsiteX20" fmla="*/ 952989 w 2011794"/>
                  <a:gd name="connsiteY20" fmla="*/ 804344 h 1680908"/>
                  <a:gd name="connsiteX21" fmla="*/ 953371 w 2011794"/>
                  <a:gd name="connsiteY21" fmla="*/ 765751 h 1680908"/>
                  <a:gd name="connsiteX22" fmla="*/ 934266 w 2011794"/>
                  <a:gd name="connsiteY22" fmla="*/ 745881 h 1680908"/>
                  <a:gd name="connsiteX23" fmla="*/ 846762 w 2011794"/>
                  <a:gd name="connsiteY23" fmla="*/ 746264 h 1680908"/>
                  <a:gd name="connsiteX24" fmla="*/ 829185 w 2011794"/>
                  <a:gd name="connsiteY24" fmla="*/ 729833 h 1680908"/>
                  <a:gd name="connsiteX25" fmla="*/ 829185 w 2011794"/>
                  <a:gd name="connsiteY25" fmla="*/ 645386 h 1680908"/>
                  <a:gd name="connsiteX26" fmla="*/ 844469 w 2011794"/>
                  <a:gd name="connsiteY26" fmla="*/ 629720 h 1680908"/>
                  <a:gd name="connsiteX27" fmla="*/ 938087 w 2011794"/>
                  <a:gd name="connsiteY27" fmla="*/ 630102 h 1680908"/>
                  <a:gd name="connsiteX28" fmla="*/ 953371 w 2011794"/>
                  <a:gd name="connsiteY28" fmla="*/ 614435 h 1680908"/>
                  <a:gd name="connsiteX29" fmla="*/ 953371 w 2011794"/>
                  <a:gd name="connsiteY29" fmla="*/ 497127 h 1680908"/>
                  <a:gd name="connsiteX30" fmla="*/ 1117679 w 2011794"/>
                  <a:gd name="connsiteY30" fmla="*/ 330526 h 1680908"/>
                  <a:gd name="connsiteX31" fmla="*/ 1131053 w 2011794"/>
                  <a:gd name="connsiteY31" fmla="*/ 330526 h 1680908"/>
                  <a:gd name="connsiteX32" fmla="*/ 1144809 w 2011794"/>
                  <a:gd name="connsiteY32" fmla="*/ 316388 h 1680908"/>
                  <a:gd name="connsiteX33" fmla="*/ 1144809 w 2011794"/>
                  <a:gd name="connsiteY33" fmla="*/ 242259 h 1680908"/>
                  <a:gd name="connsiteX34" fmla="*/ 1129525 w 2011794"/>
                  <a:gd name="connsiteY34" fmla="*/ 228120 h 1680908"/>
                  <a:gd name="connsiteX35" fmla="*/ 1099338 w 2011794"/>
                  <a:gd name="connsiteY35" fmla="*/ 196787 h 1680908"/>
                  <a:gd name="connsiteX36" fmla="*/ 1099338 w 2011794"/>
                  <a:gd name="connsiteY36" fmla="*/ 152080 h 1680908"/>
                  <a:gd name="connsiteX37" fmla="*/ 1082143 w 2011794"/>
                  <a:gd name="connsiteY37" fmla="*/ 140617 h 1680908"/>
                  <a:gd name="connsiteX38" fmla="*/ 1029029 w 2011794"/>
                  <a:gd name="connsiteY38" fmla="*/ 159340 h 1680908"/>
                  <a:gd name="connsiteX39" fmla="*/ 924713 w 2011794"/>
                  <a:gd name="connsiteY39" fmla="*/ 178064 h 1680908"/>
                  <a:gd name="connsiteX40" fmla="*/ 721047 w 2011794"/>
                  <a:gd name="connsiteY40" fmla="*/ 191820 h 1680908"/>
                  <a:gd name="connsiteX41" fmla="*/ 700414 w 2011794"/>
                  <a:gd name="connsiteY41" fmla="*/ 192202 h 1680908"/>
                  <a:gd name="connsiteX42" fmla="*/ 661820 w 2011794"/>
                  <a:gd name="connsiteY42" fmla="*/ 162015 h 1680908"/>
                  <a:gd name="connsiteX43" fmla="*/ 661056 w 2011794"/>
                  <a:gd name="connsiteY43" fmla="*/ 66487 h 1680908"/>
                  <a:gd name="connsiteX44" fmla="*/ 704235 w 2011794"/>
                  <a:gd name="connsiteY44" fmla="*/ 34008 h 1680908"/>
                  <a:gd name="connsiteX45" fmla="*/ 789828 w 2011794"/>
                  <a:gd name="connsiteY45" fmla="*/ 39357 h 1680908"/>
                  <a:gd name="connsiteX46" fmla="*/ 892998 w 2011794"/>
                  <a:gd name="connsiteY46" fmla="*/ 47000 h 1680908"/>
                  <a:gd name="connsiteX47" fmla="*/ 1072972 w 2011794"/>
                  <a:gd name="connsiteY47" fmla="*/ 83300 h 1680908"/>
                  <a:gd name="connsiteX48" fmla="*/ 1098573 w 2011794"/>
                  <a:gd name="connsiteY48" fmla="*/ 65723 h 1680908"/>
                  <a:gd name="connsiteX49" fmla="*/ 1098573 w 2011794"/>
                  <a:gd name="connsiteY49" fmla="*/ 12228 h 1680908"/>
                  <a:gd name="connsiteX50" fmla="*/ 1110801 w 2011794"/>
                  <a:gd name="connsiteY50" fmla="*/ 0 h 1680908"/>
                  <a:gd name="connsiteX51" fmla="*/ 1336247 w 2011794"/>
                  <a:gd name="connsiteY51" fmla="*/ 0 h 1680908"/>
                  <a:gd name="connsiteX52" fmla="*/ 1348092 w 2011794"/>
                  <a:gd name="connsiteY52" fmla="*/ 12610 h 1680908"/>
                  <a:gd name="connsiteX53" fmla="*/ 1348092 w 2011794"/>
                  <a:gd name="connsiteY53" fmla="*/ 79479 h 1680908"/>
                  <a:gd name="connsiteX54" fmla="*/ 1360320 w 2011794"/>
                  <a:gd name="connsiteY54" fmla="*/ 88268 h 1680908"/>
                  <a:gd name="connsiteX55" fmla="*/ 1442856 w 2011794"/>
                  <a:gd name="connsiteY55" fmla="*/ 59227 h 1680908"/>
                  <a:gd name="connsiteX56" fmla="*/ 1490620 w 2011794"/>
                  <a:gd name="connsiteY56" fmla="*/ 51203 h 1680908"/>
                  <a:gd name="connsiteX57" fmla="*/ 1656074 w 2011794"/>
                  <a:gd name="connsiteY57" fmla="*/ 39740 h 1680908"/>
                  <a:gd name="connsiteX58" fmla="*/ 1743195 w 2011794"/>
                  <a:gd name="connsiteY58" fmla="*/ 34390 h 1680908"/>
                  <a:gd name="connsiteX59" fmla="*/ 1785992 w 2011794"/>
                  <a:gd name="connsiteY59" fmla="*/ 67252 h 1680908"/>
                  <a:gd name="connsiteX60" fmla="*/ 1786374 w 2011794"/>
                  <a:gd name="connsiteY60" fmla="*/ 157048 h 1680908"/>
                  <a:gd name="connsiteX61" fmla="*/ 1742431 w 2011794"/>
                  <a:gd name="connsiteY61" fmla="*/ 191820 h 1680908"/>
                  <a:gd name="connsiteX62" fmla="*/ 1594936 w 2011794"/>
                  <a:gd name="connsiteY62" fmla="*/ 181885 h 1680908"/>
                  <a:gd name="connsiteX63" fmla="*/ 1499026 w 2011794"/>
                  <a:gd name="connsiteY63" fmla="*/ 176153 h 1680908"/>
                  <a:gd name="connsiteX64" fmla="*/ 1418401 w 2011794"/>
                  <a:gd name="connsiteY64" fmla="*/ 159340 h 1680908"/>
                  <a:gd name="connsiteX65" fmla="*/ 1364141 w 2011794"/>
                  <a:gd name="connsiteY65" fmla="*/ 139853 h 1680908"/>
                  <a:gd name="connsiteX66" fmla="*/ 1348474 w 2011794"/>
                  <a:gd name="connsiteY66" fmla="*/ 151698 h 1680908"/>
                  <a:gd name="connsiteX67" fmla="*/ 1348474 w 2011794"/>
                  <a:gd name="connsiteY67" fmla="*/ 215511 h 1680908"/>
                  <a:gd name="connsiteX68" fmla="*/ 1336247 w 2011794"/>
                  <a:gd name="connsiteY68" fmla="*/ 227738 h 1680908"/>
                  <a:gd name="connsiteX69" fmla="*/ 1303385 w 2011794"/>
                  <a:gd name="connsiteY69" fmla="*/ 231177 h 1680908"/>
                  <a:gd name="connsiteX70" fmla="*/ 1300710 w 2011794"/>
                  <a:gd name="connsiteY70" fmla="*/ 265567 h 1680908"/>
                  <a:gd name="connsiteX71" fmla="*/ 1300710 w 2011794"/>
                  <a:gd name="connsiteY71" fmla="*/ 310274 h 1680908"/>
                  <a:gd name="connsiteX72" fmla="*/ 1320198 w 2011794"/>
                  <a:gd name="connsiteY72" fmla="*/ 330144 h 1680908"/>
                  <a:gd name="connsiteX73" fmla="*/ 1426425 w 2011794"/>
                  <a:gd name="connsiteY73" fmla="*/ 365298 h 1680908"/>
                  <a:gd name="connsiteX74" fmla="*/ 1493677 w 2011794"/>
                  <a:gd name="connsiteY74" fmla="*/ 497891 h 1680908"/>
                  <a:gd name="connsiteX75" fmla="*/ 1493677 w 2011794"/>
                  <a:gd name="connsiteY75" fmla="*/ 610614 h 1680908"/>
                  <a:gd name="connsiteX76" fmla="*/ 1513164 w 2011794"/>
                  <a:gd name="connsiteY76" fmla="*/ 629337 h 1680908"/>
                  <a:gd name="connsiteX77" fmla="*/ 1600668 w 2011794"/>
                  <a:gd name="connsiteY77" fmla="*/ 628955 h 1680908"/>
                  <a:gd name="connsiteX78" fmla="*/ 1615570 w 2011794"/>
                  <a:gd name="connsiteY78" fmla="*/ 643093 h 1680908"/>
                  <a:gd name="connsiteX79" fmla="*/ 1615570 w 2011794"/>
                  <a:gd name="connsiteY79" fmla="*/ 730597 h 1680908"/>
                  <a:gd name="connsiteX80" fmla="*/ 1601050 w 2011794"/>
                  <a:gd name="connsiteY80" fmla="*/ 745499 h 1680908"/>
                  <a:gd name="connsiteX81" fmla="*/ 1513546 w 2011794"/>
                  <a:gd name="connsiteY81" fmla="*/ 745499 h 1680908"/>
                  <a:gd name="connsiteX82" fmla="*/ 1494059 w 2011794"/>
                  <a:gd name="connsiteY82" fmla="*/ 765751 h 1680908"/>
                  <a:gd name="connsiteX83" fmla="*/ 1494059 w 2011794"/>
                  <a:gd name="connsiteY83" fmla="*/ 807401 h 1680908"/>
                  <a:gd name="connsiteX84" fmla="*/ 1553668 w 2011794"/>
                  <a:gd name="connsiteY84" fmla="*/ 867011 h 1680908"/>
                  <a:gd name="connsiteX85" fmla="*/ 1770325 w 2011794"/>
                  <a:gd name="connsiteY85" fmla="*/ 867011 h 1680908"/>
                  <a:gd name="connsiteX86" fmla="*/ 2010937 w 2011794"/>
                  <a:gd name="connsiteY86" fmla="*/ 875133 h 1680908"/>
                  <a:gd name="connsiteX0" fmla="*/ 2010937 w 2011794"/>
                  <a:gd name="connsiteY0" fmla="*/ 875133 h 1680908"/>
                  <a:gd name="connsiteX1" fmla="*/ 1996132 w 2011794"/>
                  <a:gd name="connsiteY1" fmla="*/ 1393555 h 1680908"/>
                  <a:gd name="connsiteX2" fmla="*/ 1780642 w 2011794"/>
                  <a:gd name="connsiteY2" fmla="*/ 1369105 h 1680908"/>
                  <a:gd name="connsiteX3" fmla="*/ 1462725 w 2011794"/>
                  <a:gd name="connsiteY3" fmla="*/ 1429479 h 1680908"/>
                  <a:gd name="connsiteX4" fmla="*/ 1269377 w 2011794"/>
                  <a:gd name="connsiteY4" fmla="*/ 1470365 h 1680908"/>
                  <a:gd name="connsiteX5" fmla="*/ 995403 w 2011794"/>
                  <a:gd name="connsiteY5" fmla="*/ 1442470 h 1680908"/>
                  <a:gd name="connsiteX6" fmla="*/ 859372 w 2011794"/>
                  <a:gd name="connsiteY6" fmla="*/ 1395471 h 1680908"/>
                  <a:gd name="connsiteX7" fmla="*/ 701560 w 2011794"/>
                  <a:gd name="connsiteY7" fmla="*/ 1371780 h 1680908"/>
                  <a:gd name="connsiteX8" fmla="*/ 615967 w 2011794"/>
                  <a:gd name="connsiteY8" fmla="*/ 1372544 h 1680908"/>
                  <a:gd name="connsiteX9" fmla="*/ 483756 w 2011794"/>
                  <a:gd name="connsiteY9" fmla="*/ 1462722 h 1680908"/>
                  <a:gd name="connsiteX10" fmla="*/ 436757 w 2011794"/>
                  <a:gd name="connsiteY10" fmla="*/ 1606014 h 1680908"/>
                  <a:gd name="connsiteX11" fmla="*/ 434846 w 2011794"/>
                  <a:gd name="connsiteY11" fmla="*/ 1666770 h 1680908"/>
                  <a:gd name="connsiteX12" fmla="*/ 421090 w 2011794"/>
                  <a:gd name="connsiteY12" fmla="*/ 1680908 h 1680908"/>
                  <a:gd name="connsiteX13" fmla="*/ 14524 w 2011794"/>
                  <a:gd name="connsiteY13" fmla="*/ 1680908 h 1680908"/>
                  <a:gd name="connsiteX14" fmla="*/ 386 w 2011794"/>
                  <a:gd name="connsiteY14" fmla="*/ 1666006 h 1680908"/>
                  <a:gd name="connsiteX15" fmla="*/ 1150 w 2011794"/>
                  <a:gd name="connsiteY15" fmla="*/ 1336626 h 1680908"/>
                  <a:gd name="connsiteX16" fmla="*/ 66873 w 2011794"/>
                  <a:gd name="connsiteY16" fmla="*/ 1145570 h 1680908"/>
                  <a:gd name="connsiteX17" fmla="*/ 322123 w 2011794"/>
                  <a:gd name="connsiteY17" fmla="*/ 930441 h 1680908"/>
                  <a:gd name="connsiteX18" fmla="*/ 589219 w 2011794"/>
                  <a:gd name="connsiteY18" fmla="*/ 867393 h 1680908"/>
                  <a:gd name="connsiteX19" fmla="*/ 889176 w 2011794"/>
                  <a:gd name="connsiteY19" fmla="*/ 867775 h 1680908"/>
                  <a:gd name="connsiteX20" fmla="*/ 952989 w 2011794"/>
                  <a:gd name="connsiteY20" fmla="*/ 804344 h 1680908"/>
                  <a:gd name="connsiteX21" fmla="*/ 953371 w 2011794"/>
                  <a:gd name="connsiteY21" fmla="*/ 765751 h 1680908"/>
                  <a:gd name="connsiteX22" fmla="*/ 934266 w 2011794"/>
                  <a:gd name="connsiteY22" fmla="*/ 745881 h 1680908"/>
                  <a:gd name="connsiteX23" fmla="*/ 846762 w 2011794"/>
                  <a:gd name="connsiteY23" fmla="*/ 746264 h 1680908"/>
                  <a:gd name="connsiteX24" fmla="*/ 829185 w 2011794"/>
                  <a:gd name="connsiteY24" fmla="*/ 729833 h 1680908"/>
                  <a:gd name="connsiteX25" fmla="*/ 829185 w 2011794"/>
                  <a:gd name="connsiteY25" fmla="*/ 645386 h 1680908"/>
                  <a:gd name="connsiteX26" fmla="*/ 844469 w 2011794"/>
                  <a:gd name="connsiteY26" fmla="*/ 629720 h 1680908"/>
                  <a:gd name="connsiteX27" fmla="*/ 938087 w 2011794"/>
                  <a:gd name="connsiteY27" fmla="*/ 630102 h 1680908"/>
                  <a:gd name="connsiteX28" fmla="*/ 953371 w 2011794"/>
                  <a:gd name="connsiteY28" fmla="*/ 614435 h 1680908"/>
                  <a:gd name="connsiteX29" fmla="*/ 953371 w 2011794"/>
                  <a:gd name="connsiteY29" fmla="*/ 497127 h 1680908"/>
                  <a:gd name="connsiteX30" fmla="*/ 1117679 w 2011794"/>
                  <a:gd name="connsiteY30" fmla="*/ 330526 h 1680908"/>
                  <a:gd name="connsiteX31" fmla="*/ 1131053 w 2011794"/>
                  <a:gd name="connsiteY31" fmla="*/ 330526 h 1680908"/>
                  <a:gd name="connsiteX32" fmla="*/ 1144809 w 2011794"/>
                  <a:gd name="connsiteY32" fmla="*/ 316388 h 1680908"/>
                  <a:gd name="connsiteX33" fmla="*/ 1144809 w 2011794"/>
                  <a:gd name="connsiteY33" fmla="*/ 242259 h 1680908"/>
                  <a:gd name="connsiteX34" fmla="*/ 1129525 w 2011794"/>
                  <a:gd name="connsiteY34" fmla="*/ 228120 h 1680908"/>
                  <a:gd name="connsiteX35" fmla="*/ 1099338 w 2011794"/>
                  <a:gd name="connsiteY35" fmla="*/ 196787 h 1680908"/>
                  <a:gd name="connsiteX36" fmla="*/ 1099338 w 2011794"/>
                  <a:gd name="connsiteY36" fmla="*/ 152080 h 1680908"/>
                  <a:gd name="connsiteX37" fmla="*/ 1082143 w 2011794"/>
                  <a:gd name="connsiteY37" fmla="*/ 140617 h 1680908"/>
                  <a:gd name="connsiteX38" fmla="*/ 1029029 w 2011794"/>
                  <a:gd name="connsiteY38" fmla="*/ 159340 h 1680908"/>
                  <a:gd name="connsiteX39" fmla="*/ 924713 w 2011794"/>
                  <a:gd name="connsiteY39" fmla="*/ 178064 h 1680908"/>
                  <a:gd name="connsiteX40" fmla="*/ 721047 w 2011794"/>
                  <a:gd name="connsiteY40" fmla="*/ 191820 h 1680908"/>
                  <a:gd name="connsiteX41" fmla="*/ 700414 w 2011794"/>
                  <a:gd name="connsiteY41" fmla="*/ 192202 h 1680908"/>
                  <a:gd name="connsiteX42" fmla="*/ 661820 w 2011794"/>
                  <a:gd name="connsiteY42" fmla="*/ 162015 h 1680908"/>
                  <a:gd name="connsiteX43" fmla="*/ 661056 w 2011794"/>
                  <a:gd name="connsiteY43" fmla="*/ 66487 h 1680908"/>
                  <a:gd name="connsiteX44" fmla="*/ 704235 w 2011794"/>
                  <a:gd name="connsiteY44" fmla="*/ 34008 h 1680908"/>
                  <a:gd name="connsiteX45" fmla="*/ 789828 w 2011794"/>
                  <a:gd name="connsiteY45" fmla="*/ 39357 h 1680908"/>
                  <a:gd name="connsiteX46" fmla="*/ 892998 w 2011794"/>
                  <a:gd name="connsiteY46" fmla="*/ 47000 h 1680908"/>
                  <a:gd name="connsiteX47" fmla="*/ 1072972 w 2011794"/>
                  <a:gd name="connsiteY47" fmla="*/ 83300 h 1680908"/>
                  <a:gd name="connsiteX48" fmla="*/ 1098573 w 2011794"/>
                  <a:gd name="connsiteY48" fmla="*/ 65723 h 1680908"/>
                  <a:gd name="connsiteX49" fmla="*/ 1098573 w 2011794"/>
                  <a:gd name="connsiteY49" fmla="*/ 12228 h 1680908"/>
                  <a:gd name="connsiteX50" fmla="*/ 1110801 w 2011794"/>
                  <a:gd name="connsiteY50" fmla="*/ 0 h 1680908"/>
                  <a:gd name="connsiteX51" fmla="*/ 1336247 w 2011794"/>
                  <a:gd name="connsiteY51" fmla="*/ 0 h 1680908"/>
                  <a:gd name="connsiteX52" fmla="*/ 1348092 w 2011794"/>
                  <a:gd name="connsiteY52" fmla="*/ 12610 h 1680908"/>
                  <a:gd name="connsiteX53" fmla="*/ 1348092 w 2011794"/>
                  <a:gd name="connsiteY53" fmla="*/ 79479 h 1680908"/>
                  <a:gd name="connsiteX54" fmla="*/ 1360320 w 2011794"/>
                  <a:gd name="connsiteY54" fmla="*/ 88268 h 1680908"/>
                  <a:gd name="connsiteX55" fmla="*/ 1442856 w 2011794"/>
                  <a:gd name="connsiteY55" fmla="*/ 59227 h 1680908"/>
                  <a:gd name="connsiteX56" fmla="*/ 1490620 w 2011794"/>
                  <a:gd name="connsiteY56" fmla="*/ 51203 h 1680908"/>
                  <a:gd name="connsiteX57" fmla="*/ 1656074 w 2011794"/>
                  <a:gd name="connsiteY57" fmla="*/ 39740 h 1680908"/>
                  <a:gd name="connsiteX58" fmla="*/ 1743195 w 2011794"/>
                  <a:gd name="connsiteY58" fmla="*/ 34390 h 1680908"/>
                  <a:gd name="connsiteX59" fmla="*/ 1785992 w 2011794"/>
                  <a:gd name="connsiteY59" fmla="*/ 67252 h 1680908"/>
                  <a:gd name="connsiteX60" fmla="*/ 1786374 w 2011794"/>
                  <a:gd name="connsiteY60" fmla="*/ 157048 h 1680908"/>
                  <a:gd name="connsiteX61" fmla="*/ 1742431 w 2011794"/>
                  <a:gd name="connsiteY61" fmla="*/ 191820 h 1680908"/>
                  <a:gd name="connsiteX62" fmla="*/ 1594936 w 2011794"/>
                  <a:gd name="connsiteY62" fmla="*/ 181885 h 1680908"/>
                  <a:gd name="connsiteX63" fmla="*/ 1499026 w 2011794"/>
                  <a:gd name="connsiteY63" fmla="*/ 176153 h 1680908"/>
                  <a:gd name="connsiteX64" fmla="*/ 1418401 w 2011794"/>
                  <a:gd name="connsiteY64" fmla="*/ 159340 h 1680908"/>
                  <a:gd name="connsiteX65" fmla="*/ 1364141 w 2011794"/>
                  <a:gd name="connsiteY65" fmla="*/ 139853 h 1680908"/>
                  <a:gd name="connsiteX66" fmla="*/ 1348474 w 2011794"/>
                  <a:gd name="connsiteY66" fmla="*/ 151698 h 1680908"/>
                  <a:gd name="connsiteX67" fmla="*/ 1348474 w 2011794"/>
                  <a:gd name="connsiteY67" fmla="*/ 215511 h 1680908"/>
                  <a:gd name="connsiteX68" fmla="*/ 1336247 w 2011794"/>
                  <a:gd name="connsiteY68" fmla="*/ 227738 h 1680908"/>
                  <a:gd name="connsiteX69" fmla="*/ 1303385 w 2011794"/>
                  <a:gd name="connsiteY69" fmla="*/ 231177 h 1680908"/>
                  <a:gd name="connsiteX70" fmla="*/ 1300710 w 2011794"/>
                  <a:gd name="connsiteY70" fmla="*/ 265567 h 1680908"/>
                  <a:gd name="connsiteX71" fmla="*/ 1300710 w 2011794"/>
                  <a:gd name="connsiteY71" fmla="*/ 310274 h 1680908"/>
                  <a:gd name="connsiteX72" fmla="*/ 1320198 w 2011794"/>
                  <a:gd name="connsiteY72" fmla="*/ 330144 h 1680908"/>
                  <a:gd name="connsiteX73" fmla="*/ 1426425 w 2011794"/>
                  <a:gd name="connsiteY73" fmla="*/ 365298 h 1680908"/>
                  <a:gd name="connsiteX74" fmla="*/ 1493677 w 2011794"/>
                  <a:gd name="connsiteY74" fmla="*/ 497891 h 1680908"/>
                  <a:gd name="connsiteX75" fmla="*/ 1493677 w 2011794"/>
                  <a:gd name="connsiteY75" fmla="*/ 610614 h 1680908"/>
                  <a:gd name="connsiteX76" fmla="*/ 1513164 w 2011794"/>
                  <a:gd name="connsiteY76" fmla="*/ 629337 h 1680908"/>
                  <a:gd name="connsiteX77" fmla="*/ 1600668 w 2011794"/>
                  <a:gd name="connsiteY77" fmla="*/ 628955 h 1680908"/>
                  <a:gd name="connsiteX78" fmla="*/ 1615570 w 2011794"/>
                  <a:gd name="connsiteY78" fmla="*/ 643093 h 1680908"/>
                  <a:gd name="connsiteX79" fmla="*/ 1615570 w 2011794"/>
                  <a:gd name="connsiteY79" fmla="*/ 730597 h 1680908"/>
                  <a:gd name="connsiteX80" fmla="*/ 1601050 w 2011794"/>
                  <a:gd name="connsiteY80" fmla="*/ 745499 h 1680908"/>
                  <a:gd name="connsiteX81" fmla="*/ 1513546 w 2011794"/>
                  <a:gd name="connsiteY81" fmla="*/ 745499 h 1680908"/>
                  <a:gd name="connsiteX82" fmla="*/ 1494059 w 2011794"/>
                  <a:gd name="connsiteY82" fmla="*/ 765751 h 1680908"/>
                  <a:gd name="connsiteX83" fmla="*/ 1494059 w 2011794"/>
                  <a:gd name="connsiteY83" fmla="*/ 807401 h 1680908"/>
                  <a:gd name="connsiteX84" fmla="*/ 1553668 w 2011794"/>
                  <a:gd name="connsiteY84" fmla="*/ 867011 h 1680908"/>
                  <a:gd name="connsiteX85" fmla="*/ 1770325 w 2011794"/>
                  <a:gd name="connsiteY85" fmla="*/ 867011 h 1680908"/>
                  <a:gd name="connsiteX86" fmla="*/ 2010937 w 2011794"/>
                  <a:gd name="connsiteY86" fmla="*/ 875133 h 1680908"/>
                  <a:gd name="connsiteX0" fmla="*/ 2010937 w 2012268"/>
                  <a:gd name="connsiteY0" fmla="*/ 875133 h 1680908"/>
                  <a:gd name="connsiteX1" fmla="*/ 2001195 w 2012268"/>
                  <a:gd name="connsiteY1" fmla="*/ 1393555 h 1680908"/>
                  <a:gd name="connsiteX2" fmla="*/ 1780642 w 2012268"/>
                  <a:gd name="connsiteY2" fmla="*/ 1369105 h 1680908"/>
                  <a:gd name="connsiteX3" fmla="*/ 1462725 w 2012268"/>
                  <a:gd name="connsiteY3" fmla="*/ 1429479 h 1680908"/>
                  <a:gd name="connsiteX4" fmla="*/ 1269377 w 2012268"/>
                  <a:gd name="connsiteY4" fmla="*/ 1470365 h 1680908"/>
                  <a:gd name="connsiteX5" fmla="*/ 995403 w 2012268"/>
                  <a:gd name="connsiteY5" fmla="*/ 1442470 h 1680908"/>
                  <a:gd name="connsiteX6" fmla="*/ 859372 w 2012268"/>
                  <a:gd name="connsiteY6" fmla="*/ 1395471 h 1680908"/>
                  <a:gd name="connsiteX7" fmla="*/ 701560 w 2012268"/>
                  <a:gd name="connsiteY7" fmla="*/ 1371780 h 1680908"/>
                  <a:gd name="connsiteX8" fmla="*/ 615967 w 2012268"/>
                  <a:gd name="connsiteY8" fmla="*/ 1372544 h 1680908"/>
                  <a:gd name="connsiteX9" fmla="*/ 483756 w 2012268"/>
                  <a:gd name="connsiteY9" fmla="*/ 1462722 h 1680908"/>
                  <a:gd name="connsiteX10" fmla="*/ 436757 w 2012268"/>
                  <a:gd name="connsiteY10" fmla="*/ 1606014 h 1680908"/>
                  <a:gd name="connsiteX11" fmla="*/ 434846 w 2012268"/>
                  <a:gd name="connsiteY11" fmla="*/ 1666770 h 1680908"/>
                  <a:gd name="connsiteX12" fmla="*/ 421090 w 2012268"/>
                  <a:gd name="connsiteY12" fmla="*/ 1680908 h 1680908"/>
                  <a:gd name="connsiteX13" fmla="*/ 14524 w 2012268"/>
                  <a:gd name="connsiteY13" fmla="*/ 1680908 h 1680908"/>
                  <a:gd name="connsiteX14" fmla="*/ 386 w 2012268"/>
                  <a:gd name="connsiteY14" fmla="*/ 1666006 h 1680908"/>
                  <a:gd name="connsiteX15" fmla="*/ 1150 w 2012268"/>
                  <a:gd name="connsiteY15" fmla="*/ 1336626 h 1680908"/>
                  <a:gd name="connsiteX16" fmla="*/ 66873 w 2012268"/>
                  <a:gd name="connsiteY16" fmla="*/ 1145570 h 1680908"/>
                  <a:gd name="connsiteX17" fmla="*/ 322123 w 2012268"/>
                  <a:gd name="connsiteY17" fmla="*/ 930441 h 1680908"/>
                  <a:gd name="connsiteX18" fmla="*/ 589219 w 2012268"/>
                  <a:gd name="connsiteY18" fmla="*/ 867393 h 1680908"/>
                  <a:gd name="connsiteX19" fmla="*/ 889176 w 2012268"/>
                  <a:gd name="connsiteY19" fmla="*/ 867775 h 1680908"/>
                  <a:gd name="connsiteX20" fmla="*/ 952989 w 2012268"/>
                  <a:gd name="connsiteY20" fmla="*/ 804344 h 1680908"/>
                  <a:gd name="connsiteX21" fmla="*/ 953371 w 2012268"/>
                  <a:gd name="connsiteY21" fmla="*/ 765751 h 1680908"/>
                  <a:gd name="connsiteX22" fmla="*/ 934266 w 2012268"/>
                  <a:gd name="connsiteY22" fmla="*/ 745881 h 1680908"/>
                  <a:gd name="connsiteX23" fmla="*/ 846762 w 2012268"/>
                  <a:gd name="connsiteY23" fmla="*/ 746264 h 1680908"/>
                  <a:gd name="connsiteX24" fmla="*/ 829185 w 2012268"/>
                  <a:gd name="connsiteY24" fmla="*/ 729833 h 1680908"/>
                  <a:gd name="connsiteX25" fmla="*/ 829185 w 2012268"/>
                  <a:gd name="connsiteY25" fmla="*/ 645386 h 1680908"/>
                  <a:gd name="connsiteX26" fmla="*/ 844469 w 2012268"/>
                  <a:gd name="connsiteY26" fmla="*/ 629720 h 1680908"/>
                  <a:gd name="connsiteX27" fmla="*/ 938087 w 2012268"/>
                  <a:gd name="connsiteY27" fmla="*/ 630102 h 1680908"/>
                  <a:gd name="connsiteX28" fmla="*/ 953371 w 2012268"/>
                  <a:gd name="connsiteY28" fmla="*/ 614435 h 1680908"/>
                  <a:gd name="connsiteX29" fmla="*/ 953371 w 2012268"/>
                  <a:gd name="connsiteY29" fmla="*/ 497127 h 1680908"/>
                  <a:gd name="connsiteX30" fmla="*/ 1117679 w 2012268"/>
                  <a:gd name="connsiteY30" fmla="*/ 330526 h 1680908"/>
                  <a:gd name="connsiteX31" fmla="*/ 1131053 w 2012268"/>
                  <a:gd name="connsiteY31" fmla="*/ 330526 h 1680908"/>
                  <a:gd name="connsiteX32" fmla="*/ 1144809 w 2012268"/>
                  <a:gd name="connsiteY32" fmla="*/ 316388 h 1680908"/>
                  <a:gd name="connsiteX33" fmla="*/ 1144809 w 2012268"/>
                  <a:gd name="connsiteY33" fmla="*/ 242259 h 1680908"/>
                  <a:gd name="connsiteX34" fmla="*/ 1129525 w 2012268"/>
                  <a:gd name="connsiteY34" fmla="*/ 228120 h 1680908"/>
                  <a:gd name="connsiteX35" fmla="*/ 1099338 w 2012268"/>
                  <a:gd name="connsiteY35" fmla="*/ 196787 h 1680908"/>
                  <a:gd name="connsiteX36" fmla="*/ 1099338 w 2012268"/>
                  <a:gd name="connsiteY36" fmla="*/ 152080 h 1680908"/>
                  <a:gd name="connsiteX37" fmla="*/ 1082143 w 2012268"/>
                  <a:gd name="connsiteY37" fmla="*/ 140617 h 1680908"/>
                  <a:gd name="connsiteX38" fmla="*/ 1029029 w 2012268"/>
                  <a:gd name="connsiteY38" fmla="*/ 159340 h 1680908"/>
                  <a:gd name="connsiteX39" fmla="*/ 924713 w 2012268"/>
                  <a:gd name="connsiteY39" fmla="*/ 178064 h 1680908"/>
                  <a:gd name="connsiteX40" fmla="*/ 721047 w 2012268"/>
                  <a:gd name="connsiteY40" fmla="*/ 191820 h 1680908"/>
                  <a:gd name="connsiteX41" fmla="*/ 700414 w 2012268"/>
                  <a:gd name="connsiteY41" fmla="*/ 192202 h 1680908"/>
                  <a:gd name="connsiteX42" fmla="*/ 661820 w 2012268"/>
                  <a:gd name="connsiteY42" fmla="*/ 162015 h 1680908"/>
                  <a:gd name="connsiteX43" fmla="*/ 661056 w 2012268"/>
                  <a:gd name="connsiteY43" fmla="*/ 66487 h 1680908"/>
                  <a:gd name="connsiteX44" fmla="*/ 704235 w 2012268"/>
                  <a:gd name="connsiteY44" fmla="*/ 34008 h 1680908"/>
                  <a:gd name="connsiteX45" fmla="*/ 789828 w 2012268"/>
                  <a:gd name="connsiteY45" fmla="*/ 39357 h 1680908"/>
                  <a:gd name="connsiteX46" fmla="*/ 892998 w 2012268"/>
                  <a:gd name="connsiteY46" fmla="*/ 47000 h 1680908"/>
                  <a:gd name="connsiteX47" fmla="*/ 1072972 w 2012268"/>
                  <a:gd name="connsiteY47" fmla="*/ 83300 h 1680908"/>
                  <a:gd name="connsiteX48" fmla="*/ 1098573 w 2012268"/>
                  <a:gd name="connsiteY48" fmla="*/ 65723 h 1680908"/>
                  <a:gd name="connsiteX49" fmla="*/ 1098573 w 2012268"/>
                  <a:gd name="connsiteY49" fmla="*/ 12228 h 1680908"/>
                  <a:gd name="connsiteX50" fmla="*/ 1110801 w 2012268"/>
                  <a:gd name="connsiteY50" fmla="*/ 0 h 1680908"/>
                  <a:gd name="connsiteX51" fmla="*/ 1336247 w 2012268"/>
                  <a:gd name="connsiteY51" fmla="*/ 0 h 1680908"/>
                  <a:gd name="connsiteX52" fmla="*/ 1348092 w 2012268"/>
                  <a:gd name="connsiteY52" fmla="*/ 12610 h 1680908"/>
                  <a:gd name="connsiteX53" fmla="*/ 1348092 w 2012268"/>
                  <a:gd name="connsiteY53" fmla="*/ 79479 h 1680908"/>
                  <a:gd name="connsiteX54" fmla="*/ 1360320 w 2012268"/>
                  <a:gd name="connsiteY54" fmla="*/ 88268 h 1680908"/>
                  <a:gd name="connsiteX55" fmla="*/ 1442856 w 2012268"/>
                  <a:gd name="connsiteY55" fmla="*/ 59227 h 1680908"/>
                  <a:gd name="connsiteX56" fmla="*/ 1490620 w 2012268"/>
                  <a:gd name="connsiteY56" fmla="*/ 51203 h 1680908"/>
                  <a:gd name="connsiteX57" fmla="*/ 1656074 w 2012268"/>
                  <a:gd name="connsiteY57" fmla="*/ 39740 h 1680908"/>
                  <a:gd name="connsiteX58" fmla="*/ 1743195 w 2012268"/>
                  <a:gd name="connsiteY58" fmla="*/ 34390 h 1680908"/>
                  <a:gd name="connsiteX59" fmla="*/ 1785992 w 2012268"/>
                  <a:gd name="connsiteY59" fmla="*/ 67252 h 1680908"/>
                  <a:gd name="connsiteX60" fmla="*/ 1786374 w 2012268"/>
                  <a:gd name="connsiteY60" fmla="*/ 157048 h 1680908"/>
                  <a:gd name="connsiteX61" fmla="*/ 1742431 w 2012268"/>
                  <a:gd name="connsiteY61" fmla="*/ 191820 h 1680908"/>
                  <a:gd name="connsiteX62" fmla="*/ 1594936 w 2012268"/>
                  <a:gd name="connsiteY62" fmla="*/ 181885 h 1680908"/>
                  <a:gd name="connsiteX63" fmla="*/ 1499026 w 2012268"/>
                  <a:gd name="connsiteY63" fmla="*/ 176153 h 1680908"/>
                  <a:gd name="connsiteX64" fmla="*/ 1418401 w 2012268"/>
                  <a:gd name="connsiteY64" fmla="*/ 159340 h 1680908"/>
                  <a:gd name="connsiteX65" fmla="*/ 1364141 w 2012268"/>
                  <a:gd name="connsiteY65" fmla="*/ 139853 h 1680908"/>
                  <a:gd name="connsiteX66" fmla="*/ 1348474 w 2012268"/>
                  <a:gd name="connsiteY66" fmla="*/ 151698 h 1680908"/>
                  <a:gd name="connsiteX67" fmla="*/ 1348474 w 2012268"/>
                  <a:gd name="connsiteY67" fmla="*/ 215511 h 1680908"/>
                  <a:gd name="connsiteX68" fmla="*/ 1336247 w 2012268"/>
                  <a:gd name="connsiteY68" fmla="*/ 227738 h 1680908"/>
                  <a:gd name="connsiteX69" fmla="*/ 1303385 w 2012268"/>
                  <a:gd name="connsiteY69" fmla="*/ 231177 h 1680908"/>
                  <a:gd name="connsiteX70" fmla="*/ 1300710 w 2012268"/>
                  <a:gd name="connsiteY70" fmla="*/ 265567 h 1680908"/>
                  <a:gd name="connsiteX71" fmla="*/ 1300710 w 2012268"/>
                  <a:gd name="connsiteY71" fmla="*/ 310274 h 1680908"/>
                  <a:gd name="connsiteX72" fmla="*/ 1320198 w 2012268"/>
                  <a:gd name="connsiteY72" fmla="*/ 330144 h 1680908"/>
                  <a:gd name="connsiteX73" fmla="*/ 1426425 w 2012268"/>
                  <a:gd name="connsiteY73" fmla="*/ 365298 h 1680908"/>
                  <a:gd name="connsiteX74" fmla="*/ 1493677 w 2012268"/>
                  <a:gd name="connsiteY74" fmla="*/ 497891 h 1680908"/>
                  <a:gd name="connsiteX75" fmla="*/ 1493677 w 2012268"/>
                  <a:gd name="connsiteY75" fmla="*/ 610614 h 1680908"/>
                  <a:gd name="connsiteX76" fmla="*/ 1513164 w 2012268"/>
                  <a:gd name="connsiteY76" fmla="*/ 629337 h 1680908"/>
                  <a:gd name="connsiteX77" fmla="*/ 1600668 w 2012268"/>
                  <a:gd name="connsiteY77" fmla="*/ 628955 h 1680908"/>
                  <a:gd name="connsiteX78" fmla="*/ 1615570 w 2012268"/>
                  <a:gd name="connsiteY78" fmla="*/ 643093 h 1680908"/>
                  <a:gd name="connsiteX79" fmla="*/ 1615570 w 2012268"/>
                  <a:gd name="connsiteY79" fmla="*/ 730597 h 1680908"/>
                  <a:gd name="connsiteX80" fmla="*/ 1601050 w 2012268"/>
                  <a:gd name="connsiteY80" fmla="*/ 745499 h 1680908"/>
                  <a:gd name="connsiteX81" fmla="*/ 1513546 w 2012268"/>
                  <a:gd name="connsiteY81" fmla="*/ 745499 h 1680908"/>
                  <a:gd name="connsiteX82" fmla="*/ 1494059 w 2012268"/>
                  <a:gd name="connsiteY82" fmla="*/ 765751 h 1680908"/>
                  <a:gd name="connsiteX83" fmla="*/ 1494059 w 2012268"/>
                  <a:gd name="connsiteY83" fmla="*/ 807401 h 1680908"/>
                  <a:gd name="connsiteX84" fmla="*/ 1553668 w 2012268"/>
                  <a:gd name="connsiteY84" fmla="*/ 867011 h 1680908"/>
                  <a:gd name="connsiteX85" fmla="*/ 1770325 w 2012268"/>
                  <a:gd name="connsiteY85" fmla="*/ 867011 h 1680908"/>
                  <a:gd name="connsiteX86" fmla="*/ 2010937 w 2012268"/>
                  <a:gd name="connsiteY86" fmla="*/ 875133 h 1680908"/>
                  <a:gd name="connsiteX0" fmla="*/ 2010937 w 2012268"/>
                  <a:gd name="connsiteY0" fmla="*/ 875133 h 1680908"/>
                  <a:gd name="connsiteX1" fmla="*/ 2001195 w 2012268"/>
                  <a:gd name="connsiteY1" fmla="*/ 1393555 h 1680908"/>
                  <a:gd name="connsiteX2" fmla="*/ 1780642 w 2012268"/>
                  <a:gd name="connsiteY2" fmla="*/ 1369105 h 1680908"/>
                  <a:gd name="connsiteX3" fmla="*/ 1462725 w 2012268"/>
                  <a:gd name="connsiteY3" fmla="*/ 1429479 h 1680908"/>
                  <a:gd name="connsiteX4" fmla="*/ 1269377 w 2012268"/>
                  <a:gd name="connsiteY4" fmla="*/ 1470365 h 1680908"/>
                  <a:gd name="connsiteX5" fmla="*/ 995403 w 2012268"/>
                  <a:gd name="connsiteY5" fmla="*/ 1442470 h 1680908"/>
                  <a:gd name="connsiteX6" fmla="*/ 859372 w 2012268"/>
                  <a:gd name="connsiteY6" fmla="*/ 1395471 h 1680908"/>
                  <a:gd name="connsiteX7" fmla="*/ 701560 w 2012268"/>
                  <a:gd name="connsiteY7" fmla="*/ 1371780 h 1680908"/>
                  <a:gd name="connsiteX8" fmla="*/ 615967 w 2012268"/>
                  <a:gd name="connsiteY8" fmla="*/ 1372544 h 1680908"/>
                  <a:gd name="connsiteX9" fmla="*/ 483756 w 2012268"/>
                  <a:gd name="connsiteY9" fmla="*/ 1462722 h 1680908"/>
                  <a:gd name="connsiteX10" fmla="*/ 436757 w 2012268"/>
                  <a:gd name="connsiteY10" fmla="*/ 1606014 h 1680908"/>
                  <a:gd name="connsiteX11" fmla="*/ 434846 w 2012268"/>
                  <a:gd name="connsiteY11" fmla="*/ 1666770 h 1680908"/>
                  <a:gd name="connsiteX12" fmla="*/ 421090 w 2012268"/>
                  <a:gd name="connsiteY12" fmla="*/ 1680908 h 1680908"/>
                  <a:gd name="connsiteX13" fmla="*/ 14524 w 2012268"/>
                  <a:gd name="connsiteY13" fmla="*/ 1680908 h 1680908"/>
                  <a:gd name="connsiteX14" fmla="*/ 386 w 2012268"/>
                  <a:gd name="connsiteY14" fmla="*/ 1666006 h 1680908"/>
                  <a:gd name="connsiteX15" fmla="*/ 1150 w 2012268"/>
                  <a:gd name="connsiteY15" fmla="*/ 1336626 h 1680908"/>
                  <a:gd name="connsiteX16" fmla="*/ 66873 w 2012268"/>
                  <a:gd name="connsiteY16" fmla="*/ 1145570 h 1680908"/>
                  <a:gd name="connsiteX17" fmla="*/ 322123 w 2012268"/>
                  <a:gd name="connsiteY17" fmla="*/ 930441 h 1680908"/>
                  <a:gd name="connsiteX18" fmla="*/ 589219 w 2012268"/>
                  <a:gd name="connsiteY18" fmla="*/ 867393 h 1680908"/>
                  <a:gd name="connsiteX19" fmla="*/ 889176 w 2012268"/>
                  <a:gd name="connsiteY19" fmla="*/ 867775 h 1680908"/>
                  <a:gd name="connsiteX20" fmla="*/ 952989 w 2012268"/>
                  <a:gd name="connsiteY20" fmla="*/ 804344 h 1680908"/>
                  <a:gd name="connsiteX21" fmla="*/ 953371 w 2012268"/>
                  <a:gd name="connsiteY21" fmla="*/ 765751 h 1680908"/>
                  <a:gd name="connsiteX22" fmla="*/ 934266 w 2012268"/>
                  <a:gd name="connsiteY22" fmla="*/ 745881 h 1680908"/>
                  <a:gd name="connsiteX23" fmla="*/ 846762 w 2012268"/>
                  <a:gd name="connsiteY23" fmla="*/ 746264 h 1680908"/>
                  <a:gd name="connsiteX24" fmla="*/ 829185 w 2012268"/>
                  <a:gd name="connsiteY24" fmla="*/ 729833 h 1680908"/>
                  <a:gd name="connsiteX25" fmla="*/ 829185 w 2012268"/>
                  <a:gd name="connsiteY25" fmla="*/ 645386 h 1680908"/>
                  <a:gd name="connsiteX26" fmla="*/ 844469 w 2012268"/>
                  <a:gd name="connsiteY26" fmla="*/ 629720 h 1680908"/>
                  <a:gd name="connsiteX27" fmla="*/ 938087 w 2012268"/>
                  <a:gd name="connsiteY27" fmla="*/ 630102 h 1680908"/>
                  <a:gd name="connsiteX28" fmla="*/ 953371 w 2012268"/>
                  <a:gd name="connsiteY28" fmla="*/ 614435 h 1680908"/>
                  <a:gd name="connsiteX29" fmla="*/ 953371 w 2012268"/>
                  <a:gd name="connsiteY29" fmla="*/ 497127 h 1680908"/>
                  <a:gd name="connsiteX30" fmla="*/ 1117679 w 2012268"/>
                  <a:gd name="connsiteY30" fmla="*/ 330526 h 1680908"/>
                  <a:gd name="connsiteX31" fmla="*/ 1131053 w 2012268"/>
                  <a:gd name="connsiteY31" fmla="*/ 330526 h 1680908"/>
                  <a:gd name="connsiteX32" fmla="*/ 1144809 w 2012268"/>
                  <a:gd name="connsiteY32" fmla="*/ 316388 h 1680908"/>
                  <a:gd name="connsiteX33" fmla="*/ 1144809 w 2012268"/>
                  <a:gd name="connsiteY33" fmla="*/ 242259 h 1680908"/>
                  <a:gd name="connsiteX34" fmla="*/ 1129525 w 2012268"/>
                  <a:gd name="connsiteY34" fmla="*/ 228120 h 1680908"/>
                  <a:gd name="connsiteX35" fmla="*/ 1099338 w 2012268"/>
                  <a:gd name="connsiteY35" fmla="*/ 196787 h 1680908"/>
                  <a:gd name="connsiteX36" fmla="*/ 1099338 w 2012268"/>
                  <a:gd name="connsiteY36" fmla="*/ 152080 h 1680908"/>
                  <a:gd name="connsiteX37" fmla="*/ 1082143 w 2012268"/>
                  <a:gd name="connsiteY37" fmla="*/ 140617 h 1680908"/>
                  <a:gd name="connsiteX38" fmla="*/ 1029029 w 2012268"/>
                  <a:gd name="connsiteY38" fmla="*/ 159340 h 1680908"/>
                  <a:gd name="connsiteX39" fmla="*/ 924713 w 2012268"/>
                  <a:gd name="connsiteY39" fmla="*/ 178064 h 1680908"/>
                  <a:gd name="connsiteX40" fmla="*/ 721047 w 2012268"/>
                  <a:gd name="connsiteY40" fmla="*/ 191820 h 1680908"/>
                  <a:gd name="connsiteX41" fmla="*/ 700414 w 2012268"/>
                  <a:gd name="connsiteY41" fmla="*/ 192202 h 1680908"/>
                  <a:gd name="connsiteX42" fmla="*/ 661820 w 2012268"/>
                  <a:gd name="connsiteY42" fmla="*/ 162015 h 1680908"/>
                  <a:gd name="connsiteX43" fmla="*/ 661056 w 2012268"/>
                  <a:gd name="connsiteY43" fmla="*/ 66487 h 1680908"/>
                  <a:gd name="connsiteX44" fmla="*/ 704235 w 2012268"/>
                  <a:gd name="connsiteY44" fmla="*/ 34008 h 1680908"/>
                  <a:gd name="connsiteX45" fmla="*/ 789828 w 2012268"/>
                  <a:gd name="connsiteY45" fmla="*/ 39357 h 1680908"/>
                  <a:gd name="connsiteX46" fmla="*/ 892998 w 2012268"/>
                  <a:gd name="connsiteY46" fmla="*/ 47000 h 1680908"/>
                  <a:gd name="connsiteX47" fmla="*/ 1072972 w 2012268"/>
                  <a:gd name="connsiteY47" fmla="*/ 83300 h 1680908"/>
                  <a:gd name="connsiteX48" fmla="*/ 1098573 w 2012268"/>
                  <a:gd name="connsiteY48" fmla="*/ 65723 h 1680908"/>
                  <a:gd name="connsiteX49" fmla="*/ 1098573 w 2012268"/>
                  <a:gd name="connsiteY49" fmla="*/ 12228 h 1680908"/>
                  <a:gd name="connsiteX50" fmla="*/ 1110801 w 2012268"/>
                  <a:gd name="connsiteY50" fmla="*/ 0 h 1680908"/>
                  <a:gd name="connsiteX51" fmla="*/ 1336247 w 2012268"/>
                  <a:gd name="connsiteY51" fmla="*/ 0 h 1680908"/>
                  <a:gd name="connsiteX52" fmla="*/ 1348092 w 2012268"/>
                  <a:gd name="connsiteY52" fmla="*/ 12610 h 1680908"/>
                  <a:gd name="connsiteX53" fmla="*/ 1348092 w 2012268"/>
                  <a:gd name="connsiteY53" fmla="*/ 79479 h 1680908"/>
                  <a:gd name="connsiteX54" fmla="*/ 1360320 w 2012268"/>
                  <a:gd name="connsiteY54" fmla="*/ 88268 h 1680908"/>
                  <a:gd name="connsiteX55" fmla="*/ 1442856 w 2012268"/>
                  <a:gd name="connsiteY55" fmla="*/ 59227 h 1680908"/>
                  <a:gd name="connsiteX56" fmla="*/ 1490620 w 2012268"/>
                  <a:gd name="connsiteY56" fmla="*/ 51203 h 1680908"/>
                  <a:gd name="connsiteX57" fmla="*/ 1656074 w 2012268"/>
                  <a:gd name="connsiteY57" fmla="*/ 39740 h 1680908"/>
                  <a:gd name="connsiteX58" fmla="*/ 1743195 w 2012268"/>
                  <a:gd name="connsiteY58" fmla="*/ 34390 h 1680908"/>
                  <a:gd name="connsiteX59" fmla="*/ 1785992 w 2012268"/>
                  <a:gd name="connsiteY59" fmla="*/ 67252 h 1680908"/>
                  <a:gd name="connsiteX60" fmla="*/ 1786374 w 2012268"/>
                  <a:gd name="connsiteY60" fmla="*/ 157048 h 1680908"/>
                  <a:gd name="connsiteX61" fmla="*/ 1742431 w 2012268"/>
                  <a:gd name="connsiteY61" fmla="*/ 191820 h 1680908"/>
                  <a:gd name="connsiteX62" fmla="*/ 1594936 w 2012268"/>
                  <a:gd name="connsiteY62" fmla="*/ 181885 h 1680908"/>
                  <a:gd name="connsiteX63" fmla="*/ 1499026 w 2012268"/>
                  <a:gd name="connsiteY63" fmla="*/ 176153 h 1680908"/>
                  <a:gd name="connsiteX64" fmla="*/ 1418401 w 2012268"/>
                  <a:gd name="connsiteY64" fmla="*/ 159340 h 1680908"/>
                  <a:gd name="connsiteX65" fmla="*/ 1364141 w 2012268"/>
                  <a:gd name="connsiteY65" fmla="*/ 139853 h 1680908"/>
                  <a:gd name="connsiteX66" fmla="*/ 1348474 w 2012268"/>
                  <a:gd name="connsiteY66" fmla="*/ 151698 h 1680908"/>
                  <a:gd name="connsiteX67" fmla="*/ 1348474 w 2012268"/>
                  <a:gd name="connsiteY67" fmla="*/ 215511 h 1680908"/>
                  <a:gd name="connsiteX68" fmla="*/ 1336247 w 2012268"/>
                  <a:gd name="connsiteY68" fmla="*/ 227738 h 1680908"/>
                  <a:gd name="connsiteX69" fmla="*/ 1303385 w 2012268"/>
                  <a:gd name="connsiteY69" fmla="*/ 231177 h 1680908"/>
                  <a:gd name="connsiteX70" fmla="*/ 1300710 w 2012268"/>
                  <a:gd name="connsiteY70" fmla="*/ 265567 h 1680908"/>
                  <a:gd name="connsiteX71" fmla="*/ 1300710 w 2012268"/>
                  <a:gd name="connsiteY71" fmla="*/ 310274 h 1680908"/>
                  <a:gd name="connsiteX72" fmla="*/ 1320198 w 2012268"/>
                  <a:gd name="connsiteY72" fmla="*/ 330144 h 1680908"/>
                  <a:gd name="connsiteX73" fmla="*/ 1426425 w 2012268"/>
                  <a:gd name="connsiteY73" fmla="*/ 365298 h 1680908"/>
                  <a:gd name="connsiteX74" fmla="*/ 1493677 w 2012268"/>
                  <a:gd name="connsiteY74" fmla="*/ 497891 h 1680908"/>
                  <a:gd name="connsiteX75" fmla="*/ 1493677 w 2012268"/>
                  <a:gd name="connsiteY75" fmla="*/ 610614 h 1680908"/>
                  <a:gd name="connsiteX76" fmla="*/ 1513164 w 2012268"/>
                  <a:gd name="connsiteY76" fmla="*/ 629337 h 1680908"/>
                  <a:gd name="connsiteX77" fmla="*/ 1600668 w 2012268"/>
                  <a:gd name="connsiteY77" fmla="*/ 628955 h 1680908"/>
                  <a:gd name="connsiteX78" fmla="*/ 1615570 w 2012268"/>
                  <a:gd name="connsiteY78" fmla="*/ 643093 h 1680908"/>
                  <a:gd name="connsiteX79" fmla="*/ 1615570 w 2012268"/>
                  <a:gd name="connsiteY79" fmla="*/ 730597 h 1680908"/>
                  <a:gd name="connsiteX80" fmla="*/ 1601050 w 2012268"/>
                  <a:gd name="connsiteY80" fmla="*/ 745499 h 1680908"/>
                  <a:gd name="connsiteX81" fmla="*/ 1513546 w 2012268"/>
                  <a:gd name="connsiteY81" fmla="*/ 745499 h 1680908"/>
                  <a:gd name="connsiteX82" fmla="*/ 1494059 w 2012268"/>
                  <a:gd name="connsiteY82" fmla="*/ 765751 h 1680908"/>
                  <a:gd name="connsiteX83" fmla="*/ 1494059 w 2012268"/>
                  <a:gd name="connsiteY83" fmla="*/ 807401 h 1680908"/>
                  <a:gd name="connsiteX84" fmla="*/ 1553668 w 2012268"/>
                  <a:gd name="connsiteY84" fmla="*/ 867011 h 1680908"/>
                  <a:gd name="connsiteX85" fmla="*/ 1770325 w 2012268"/>
                  <a:gd name="connsiteY85" fmla="*/ 867011 h 1680908"/>
                  <a:gd name="connsiteX86" fmla="*/ 2010937 w 2012268"/>
                  <a:gd name="connsiteY86" fmla="*/ 875133 h 16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012268" h="1680908">
                    <a:moveTo>
                      <a:pt x="2010937" y="875133"/>
                    </a:moveTo>
                    <a:cubicBezTo>
                      <a:pt x="2014822" y="956141"/>
                      <a:pt x="2009797" y="1241942"/>
                      <a:pt x="2001195" y="1393555"/>
                    </a:cubicBezTo>
                    <a:cubicBezTo>
                      <a:pt x="1922314" y="1384760"/>
                      <a:pt x="1870387" y="1363118"/>
                      <a:pt x="1780642" y="1369105"/>
                    </a:cubicBezTo>
                    <a:cubicBezTo>
                      <a:pt x="1690897" y="1375092"/>
                      <a:pt x="1564749" y="1387446"/>
                      <a:pt x="1462725" y="1429479"/>
                    </a:cubicBezTo>
                    <a:cubicBezTo>
                      <a:pt x="1401206" y="1455080"/>
                      <a:pt x="1336247" y="1466161"/>
                      <a:pt x="1269377" y="1470365"/>
                    </a:cubicBezTo>
                    <a:cubicBezTo>
                      <a:pt x="1176142" y="1476096"/>
                      <a:pt x="1084817" y="1469982"/>
                      <a:pt x="995403" y="1442470"/>
                    </a:cubicBezTo>
                    <a:cubicBezTo>
                      <a:pt x="949550" y="1428332"/>
                      <a:pt x="905607" y="1408845"/>
                      <a:pt x="859372" y="1395471"/>
                    </a:cubicBezTo>
                    <a:cubicBezTo>
                      <a:pt x="807787" y="1380568"/>
                      <a:pt x="755055" y="1372926"/>
                      <a:pt x="701560" y="1371780"/>
                    </a:cubicBezTo>
                    <a:cubicBezTo>
                      <a:pt x="672902" y="1371398"/>
                      <a:pt x="644625" y="1367194"/>
                      <a:pt x="615967" y="1372544"/>
                    </a:cubicBezTo>
                    <a:cubicBezTo>
                      <a:pt x="558268" y="1382861"/>
                      <a:pt x="516236" y="1415723"/>
                      <a:pt x="483756" y="1462722"/>
                    </a:cubicBezTo>
                    <a:cubicBezTo>
                      <a:pt x="454334" y="1505901"/>
                      <a:pt x="439814" y="1553665"/>
                      <a:pt x="436757" y="1606014"/>
                    </a:cubicBezTo>
                    <a:cubicBezTo>
                      <a:pt x="435610" y="1626266"/>
                      <a:pt x="434846" y="1646518"/>
                      <a:pt x="434846" y="1666770"/>
                    </a:cubicBezTo>
                    <a:cubicBezTo>
                      <a:pt x="434846" y="1676705"/>
                      <a:pt x="431407" y="1680908"/>
                      <a:pt x="421090" y="1680908"/>
                    </a:cubicBezTo>
                    <a:lnTo>
                      <a:pt x="14524" y="1680908"/>
                    </a:lnTo>
                    <a:cubicBezTo>
                      <a:pt x="3060" y="1680908"/>
                      <a:pt x="386" y="1676705"/>
                      <a:pt x="386" y="1666006"/>
                    </a:cubicBezTo>
                    <a:cubicBezTo>
                      <a:pt x="768" y="1556340"/>
                      <a:pt x="-1143" y="1446292"/>
                      <a:pt x="1150" y="1336626"/>
                    </a:cubicBezTo>
                    <a:cubicBezTo>
                      <a:pt x="2678" y="1266699"/>
                      <a:pt x="28662" y="1203651"/>
                      <a:pt x="66873" y="1145570"/>
                    </a:cubicBezTo>
                    <a:cubicBezTo>
                      <a:pt x="130686" y="1048896"/>
                      <a:pt x="218571" y="980116"/>
                      <a:pt x="322123" y="930441"/>
                    </a:cubicBezTo>
                    <a:cubicBezTo>
                      <a:pt x="406570" y="889937"/>
                      <a:pt x="494838" y="865864"/>
                      <a:pt x="589219" y="867393"/>
                    </a:cubicBezTo>
                    <a:cubicBezTo>
                      <a:pt x="688950" y="868921"/>
                      <a:pt x="789063" y="867775"/>
                      <a:pt x="889176" y="867775"/>
                    </a:cubicBezTo>
                    <a:cubicBezTo>
                      <a:pt x="935794" y="867775"/>
                      <a:pt x="952989" y="850580"/>
                      <a:pt x="952989" y="804344"/>
                    </a:cubicBezTo>
                    <a:cubicBezTo>
                      <a:pt x="952989" y="791353"/>
                      <a:pt x="952225" y="778743"/>
                      <a:pt x="953371" y="765751"/>
                    </a:cubicBezTo>
                    <a:cubicBezTo>
                      <a:pt x="954517" y="751231"/>
                      <a:pt x="949932" y="745499"/>
                      <a:pt x="934266" y="745881"/>
                    </a:cubicBezTo>
                    <a:cubicBezTo>
                      <a:pt x="905225" y="747028"/>
                      <a:pt x="875803" y="745881"/>
                      <a:pt x="846762" y="746264"/>
                    </a:cubicBezTo>
                    <a:cubicBezTo>
                      <a:pt x="834152" y="746646"/>
                      <a:pt x="828803" y="743207"/>
                      <a:pt x="829185" y="729833"/>
                    </a:cubicBezTo>
                    <a:cubicBezTo>
                      <a:pt x="829949" y="701556"/>
                      <a:pt x="829949" y="673280"/>
                      <a:pt x="829185" y="645386"/>
                    </a:cubicBezTo>
                    <a:cubicBezTo>
                      <a:pt x="828803" y="633923"/>
                      <a:pt x="832242" y="629720"/>
                      <a:pt x="844469" y="629720"/>
                    </a:cubicBezTo>
                    <a:cubicBezTo>
                      <a:pt x="875803" y="630484"/>
                      <a:pt x="906754" y="629337"/>
                      <a:pt x="938087" y="630102"/>
                    </a:cubicBezTo>
                    <a:cubicBezTo>
                      <a:pt x="949932" y="630484"/>
                      <a:pt x="953371" y="625898"/>
                      <a:pt x="953371" y="614435"/>
                    </a:cubicBezTo>
                    <a:cubicBezTo>
                      <a:pt x="952989" y="575460"/>
                      <a:pt x="952989" y="536102"/>
                      <a:pt x="953371" y="497127"/>
                    </a:cubicBezTo>
                    <a:cubicBezTo>
                      <a:pt x="953753" y="408859"/>
                      <a:pt x="1029029" y="332055"/>
                      <a:pt x="1117679" y="330526"/>
                    </a:cubicBezTo>
                    <a:cubicBezTo>
                      <a:pt x="1122264" y="330526"/>
                      <a:pt x="1126468" y="330144"/>
                      <a:pt x="1131053" y="330526"/>
                    </a:cubicBezTo>
                    <a:cubicBezTo>
                      <a:pt x="1141370" y="331291"/>
                      <a:pt x="1144809" y="326323"/>
                      <a:pt x="1144809" y="316388"/>
                    </a:cubicBezTo>
                    <a:cubicBezTo>
                      <a:pt x="1144427" y="291551"/>
                      <a:pt x="1144427" y="267096"/>
                      <a:pt x="1144809" y="242259"/>
                    </a:cubicBezTo>
                    <a:cubicBezTo>
                      <a:pt x="1145191" y="230795"/>
                      <a:pt x="1139841" y="228120"/>
                      <a:pt x="1129525" y="228120"/>
                    </a:cubicBezTo>
                    <a:cubicBezTo>
                      <a:pt x="1099338" y="227738"/>
                      <a:pt x="1099338" y="227356"/>
                      <a:pt x="1099338" y="196787"/>
                    </a:cubicBezTo>
                    <a:lnTo>
                      <a:pt x="1099338" y="152080"/>
                    </a:lnTo>
                    <a:cubicBezTo>
                      <a:pt x="1099338" y="135650"/>
                      <a:pt x="1098191" y="134885"/>
                      <a:pt x="1082143" y="140617"/>
                    </a:cubicBezTo>
                    <a:cubicBezTo>
                      <a:pt x="1064183" y="146731"/>
                      <a:pt x="1045842" y="151316"/>
                      <a:pt x="1029029" y="159340"/>
                    </a:cubicBezTo>
                    <a:cubicBezTo>
                      <a:pt x="995786" y="175007"/>
                      <a:pt x="960249" y="175771"/>
                      <a:pt x="924713" y="178064"/>
                    </a:cubicBezTo>
                    <a:lnTo>
                      <a:pt x="721047" y="191820"/>
                    </a:lnTo>
                    <a:cubicBezTo>
                      <a:pt x="714169" y="192202"/>
                      <a:pt x="707292" y="192202"/>
                      <a:pt x="700414" y="192202"/>
                    </a:cubicBezTo>
                    <a:cubicBezTo>
                      <a:pt x="679779" y="191820"/>
                      <a:pt x="666406" y="182267"/>
                      <a:pt x="661820" y="162015"/>
                    </a:cubicBezTo>
                    <a:cubicBezTo>
                      <a:pt x="654178" y="130300"/>
                      <a:pt x="654178" y="98203"/>
                      <a:pt x="661056" y="66487"/>
                    </a:cubicBezTo>
                    <a:cubicBezTo>
                      <a:pt x="666023" y="44325"/>
                      <a:pt x="682072" y="32862"/>
                      <a:pt x="704235" y="34008"/>
                    </a:cubicBezTo>
                    <a:lnTo>
                      <a:pt x="789828" y="39357"/>
                    </a:lnTo>
                    <a:cubicBezTo>
                      <a:pt x="824218" y="41650"/>
                      <a:pt x="858608" y="46235"/>
                      <a:pt x="892998" y="47000"/>
                    </a:cubicBezTo>
                    <a:cubicBezTo>
                      <a:pt x="955282" y="48146"/>
                      <a:pt x="1015273" y="58463"/>
                      <a:pt x="1072972" y="83300"/>
                    </a:cubicBezTo>
                    <a:cubicBezTo>
                      <a:pt x="1098191" y="93999"/>
                      <a:pt x="1098573" y="92471"/>
                      <a:pt x="1098573" y="65723"/>
                    </a:cubicBezTo>
                    <a:cubicBezTo>
                      <a:pt x="1098573" y="47764"/>
                      <a:pt x="1098956" y="30187"/>
                      <a:pt x="1098573" y="12228"/>
                    </a:cubicBezTo>
                    <a:cubicBezTo>
                      <a:pt x="1098573" y="3439"/>
                      <a:pt x="1101630" y="0"/>
                      <a:pt x="1110801" y="0"/>
                    </a:cubicBezTo>
                    <a:lnTo>
                      <a:pt x="1336247" y="0"/>
                    </a:lnTo>
                    <a:cubicBezTo>
                      <a:pt x="1345417" y="0"/>
                      <a:pt x="1348092" y="3821"/>
                      <a:pt x="1348092" y="12610"/>
                    </a:cubicBezTo>
                    <a:cubicBezTo>
                      <a:pt x="1347710" y="34772"/>
                      <a:pt x="1348092" y="57317"/>
                      <a:pt x="1348092" y="79479"/>
                    </a:cubicBezTo>
                    <a:cubicBezTo>
                      <a:pt x="1348092" y="89032"/>
                      <a:pt x="1350767" y="91707"/>
                      <a:pt x="1360320" y="88268"/>
                    </a:cubicBezTo>
                    <a:lnTo>
                      <a:pt x="1442856" y="59227"/>
                    </a:lnTo>
                    <a:cubicBezTo>
                      <a:pt x="1458522" y="53878"/>
                      <a:pt x="1474571" y="51967"/>
                      <a:pt x="1490620" y="51203"/>
                    </a:cubicBezTo>
                    <a:lnTo>
                      <a:pt x="1656074" y="39740"/>
                    </a:lnTo>
                    <a:lnTo>
                      <a:pt x="1743195" y="34390"/>
                    </a:lnTo>
                    <a:cubicBezTo>
                      <a:pt x="1765740" y="33626"/>
                      <a:pt x="1781788" y="45471"/>
                      <a:pt x="1785992" y="67252"/>
                    </a:cubicBezTo>
                    <a:cubicBezTo>
                      <a:pt x="1792105" y="97056"/>
                      <a:pt x="1792105" y="127243"/>
                      <a:pt x="1786374" y="157048"/>
                    </a:cubicBezTo>
                    <a:cubicBezTo>
                      <a:pt x="1781406" y="181885"/>
                      <a:pt x="1767650" y="193348"/>
                      <a:pt x="1742431" y="191820"/>
                    </a:cubicBezTo>
                    <a:cubicBezTo>
                      <a:pt x="1693139" y="189145"/>
                      <a:pt x="1643846" y="184942"/>
                      <a:pt x="1594936" y="181885"/>
                    </a:cubicBezTo>
                    <a:cubicBezTo>
                      <a:pt x="1562839" y="179974"/>
                      <a:pt x="1530741" y="176918"/>
                      <a:pt x="1499026" y="176153"/>
                    </a:cubicBezTo>
                    <a:cubicBezTo>
                      <a:pt x="1470750" y="175389"/>
                      <a:pt x="1444384" y="168893"/>
                      <a:pt x="1418401" y="159340"/>
                    </a:cubicBezTo>
                    <a:lnTo>
                      <a:pt x="1364141" y="139853"/>
                    </a:lnTo>
                    <a:cubicBezTo>
                      <a:pt x="1349621" y="134885"/>
                      <a:pt x="1348474" y="135650"/>
                      <a:pt x="1348474" y="151698"/>
                    </a:cubicBezTo>
                    <a:cubicBezTo>
                      <a:pt x="1348474" y="173096"/>
                      <a:pt x="1348092" y="194113"/>
                      <a:pt x="1348474" y="215511"/>
                    </a:cubicBezTo>
                    <a:cubicBezTo>
                      <a:pt x="1348474" y="224681"/>
                      <a:pt x="1345035" y="227356"/>
                      <a:pt x="1336247" y="227738"/>
                    </a:cubicBezTo>
                    <a:cubicBezTo>
                      <a:pt x="1325165" y="228120"/>
                      <a:pt x="1311027" y="222389"/>
                      <a:pt x="1303385" y="231177"/>
                    </a:cubicBezTo>
                    <a:cubicBezTo>
                      <a:pt x="1295743" y="239966"/>
                      <a:pt x="1301092" y="254104"/>
                      <a:pt x="1300710" y="265567"/>
                    </a:cubicBezTo>
                    <a:cubicBezTo>
                      <a:pt x="1300328" y="280470"/>
                      <a:pt x="1300710" y="295372"/>
                      <a:pt x="1300710" y="310274"/>
                    </a:cubicBezTo>
                    <a:cubicBezTo>
                      <a:pt x="1300710" y="330144"/>
                      <a:pt x="1300710" y="330144"/>
                      <a:pt x="1320198" y="330144"/>
                    </a:cubicBezTo>
                    <a:cubicBezTo>
                      <a:pt x="1359555" y="330144"/>
                      <a:pt x="1395474" y="341225"/>
                      <a:pt x="1426425" y="365298"/>
                    </a:cubicBezTo>
                    <a:cubicBezTo>
                      <a:pt x="1469986" y="398542"/>
                      <a:pt x="1492530" y="443249"/>
                      <a:pt x="1493677" y="497891"/>
                    </a:cubicBezTo>
                    <a:cubicBezTo>
                      <a:pt x="1494441" y="535338"/>
                      <a:pt x="1494441" y="573167"/>
                      <a:pt x="1493677" y="610614"/>
                    </a:cubicBezTo>
                    <a:cubicBezTo>
                      <a:pt x="1493294" y="626281"/>
                      <a:pt x="1498644" y="630102"/>
                      <a:pt x="1513164" y="629337"/>
                    </a:cubicBezTo>
                    <a:cubicBezTo>
                      <a:pt x="1542205" y="628191"/>
                      <a:pt x="1571627" y="629337"/>
                      <a:pt x="1600668" y="628955"/>
                    </a:cubicBezTo>
                    <a:cubicBezTo>
                      <a:pt x="1611367" y="628573"/>
                      <a:pt x="1615570" y="631630"/>
                      <a:pt x="1615570" y="643093"/>
                    </a:cubicBezTo>
                    <a:cubicBezTo>
                      <a:pt x="1614806" y="672134"/>
                      <a:pt x="1615188" y="701556"/>
                      <a:pt x="1615570" y="730597"/>
                    </a:cubicBezTo>
                    <a:cubicBezTo>
                      <a:pt x="1615952" y="741296"/>
                      <a:pt x="1612131" y="745499"/>
                      <a:pt x="1601050" y="745499"/>
                    </a:cubicBezTo>
                    <a:cubicBezTo>
                      <a:pt x="1572009" y="745117"/>
                      <a:pt x="1542587" y="745117"/>
                      <a:pt x="1513546" y="745499"/>
                    </a:cubicBezTo>
                    <a:cubicBezTo>
                      <a:pt x="1494059" y="745499"/>
                      <a:pt x="1494059" y="745499"/>
                      <a:pt x="1494059" y="765751"/>
                    </a:cubicBezTo>
                    <a:lnTo>
                      <a:pt x="1494059" y="807401"/>
                    </a:lnTo>
                    <a:cubicBezTo>
                      <a:pt x="1494059" y="849051"/>
                      <a:pt x="1511636" y="867011"/>
                      <a:pt x="1553668" y="867011"/>
                    </a:cubicBezTo>
                    <a:lnTo>
                      <a:pt x="1770325" y="867011"/>
                    </a:lnTo>
                    <a:cubicBezTo>
                      <a:pt x="1793252" y="867011"/>
                      <a:pt x="2010937" y="851824"/>
                      <a:pt x="2010937" y="8751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77">
                <a:extLst>
                  <a:ext uri="{FF2B5EF4-FFF2-40B4-BE49-F238E27FC236}">
                    <a16:creationId xmlns:a16="http://schemas.microsoft.com/office/drawing/2014/main" xmlns="" id="{8EB21FCF-EC58-426E-887A-95535733C92F}"/>
                  </a:ext>
                </a:extLst>
              </p:cNvPr>
              <p:cNvSpPr/>
              <p:nvPr/>
            </p:nvSpPr>
            <p:spPr>
              <a:xfrm>
                <a:off x="8339847" y="3854984"/>
                <a:ext cx="689594" cy="689594"/>
              </a:xfrm>
              <a:custGeom>
                <a:avLst/>
                <a:gdLst>
                  <a:gd name="connsiteX0" fmla="*/ 928114 w 1777040"/>
                  <a:gd name="connsiteY0" fmla="*/ 948920 h 1777040"/>
                  <a:gd name="connsiteX1" fmla="*/ 1053905 w 1777040"/>
                  <a:gd name="connsiteY1" fmla="*/ 1066101 h 1777040"/>
                  <a:gd name="connsiteX2" fmla="*/ 986530 w 1777040"/>
                  <a:gd name="connsiteY2" fmla="*/ 1197557 h 1777040"/>
                  <a:gd name="connsiteX3" fmla="*/ 928114 w 1777040"/>
                  <a:gd name="connsiteY3" fmla="*/ 1219808 h 1777040"/>
                  <a:gd name="connsiteX4" fmla="*/ 846152 w 1777040"/>
                  <a:gd name="connsiteY4" fmla="*/ 557870 h 1777040"/>
                  <a:gd name="connsiteX5" fmla="*/ 846152 w 1777040"/>
                  <a:gd name="connsiteY5" fmla="*/ 814036 h 1777040"/>
                  <a:gd name="connsiteX6" fmla="*/ 722979 w 1777040"/>
                  <a:gd name="connsiteY6" fmla="*/ 710937 h 1777040"/>
                  <a:gd name="connsiteX7" fmla="*/ 790354 w 1777040"/>
                  <a:gd name="connsiteY7" fmla="*/ 579481 h 1777040"/>
                  <a:gd name="connsiteX8" fmla="*/ 846152 w 1777040"/>
                  <a:gd name="connsiteY8" fmla="*/ 557870 h 1777040"/>
                  <a:gd name="connsiteX9" fmla="*/ 846152 w 1777040"/>
                  <a:gd name="connsiteY9" fmla="*/ 396255 h 1777040"/>
                  <a:gd name="connsiteX10" fmla="*/ 846152 w 1777040"/>
                  <a:gd name="connsiteY10" fmla="*/ 443331 h 1777040"/>
                  <a:gd name="connsiteX11" fmla="*/ 710810 w 1777040"/>
                  <a:gd name="connsiteY11" fmla="*/ 488548 h 1777040"/>
                  <a:gd name="connsiteX12" fmla="*/ 588788 w 1777040"/>
                  <a:gd name="connsiteY12" fmla="*/ 724803 h 1777040"/>
                  <a:gd name="connsiteX13" fmla="*/ 846152 w 1777040"/>
                  <a:gd name="connsiteY13" fmla="*/ 926937 h 1777040"/>
                  <a:gd name="connsiteX14" fmla="*/ 846152 w 1777040"/>
                  <a:gd name="connsiteY14" fmla="*/ 1219100 h 1777040"/>
                  <a:gd name="connsiteX15" fmla="*/ 814851 w 1777040"/>
                  <a:gd name="connsiteY15" fmla="*/ 1209777 h 1777040"/>
                  <a:gd name="connsiteX16" fmla="*/ 721426 w 1777040"/>
                  <a:gd name="connsiteY16" fmla="*/ 1089766 h 1777040"/>
                  <a:gd name="connsiteX17" fmla="*/ 585984 w 1777040"/>
                  <a:gd name="connsiteY17" fmla="*/ 1093287 h 1777040"/>
                  <a:gd name="connsiteX18" fmla="*/ 755174 w 1777040"/>
                  <a:gd name="connsiteY18" fmla="*/ 1310620 h 1777040"/>
                  <a:gd name="connsiteX19" fmla="*/ 846152 w 1777040"/>
                  <a:gd name="connsiteY19" fmla="*/ 1333664 h 1777040"/>
                  <a:gd name="connsiteX20" fmla="*/ 846152 w 1777040"/>
                  <a:gd name="connsiteY20" fmla="*/ 1380783 h 1777040"/>
                  <a:gd name="connsiteX21" fmla="*/ 928114 w 1777040"/>
                  <a:gd name="connsiteY21" fmla="*/ 1380783 h 1777040"/>
                  <a:gd name="connsiteX22" fmla="*/ 928114 w 1777040"/>
                  <a:gd name="connsiteY22" fmla="*/ 1333967 h 1777040"/>
                  <a:gd name="connsiteX23" fmla="*/ 1066075 w 1777040"/>
                  <a:gd name="connsiteY23" fmla="*/ 1288490 h 1777040"/>
                  <a:gd name="connsiteX24" fmla="*/ 1188088 w 1777040"/>
                  <a:gd name="connsiteY24" fmla="*/ 1050431 h 1777040"/>
                  <a:gd name="connsiteX25" fmla="*/ 928114 w 1777040"/>
                  <a:gd name="connsiteY25" fmla="*/ 830839 h 1777040"/>
                  <a:gd name="connsiteX26" fmla="*/ 928114 w 1777040"/>
                  <a:gd name="connsiteY26" fmla="*/ 557383 h 1777040"/>
                  <a:gd name="connsiteX27" fmla="*/ 962033 w 1777040"/>
                  <a:gd name="connsiteY27" fmla="*/ 567261 h 1777040"/>
                  <a:gd name="connsiteX28" fmla="*/ 1055458 w 1777040"/>
                  <a:gd name="connsiteY28" fmla="*/ 687272 h 1777040"/>
                  <a:gd name="connsiteX29" fmla="*/ 1190900 w 1777040"/>
                  <a:gd name="connsiteY29" fmla="*/ 683751 h 1777040"/>
                  <a:gd name="connsiteX30" fmla="*/ 1021710 w 1777040"/>
                  <a:gd name="connsiteY30" fmla="*/ 466419 h 1777040"/>
                  <a:gd name="connsiteX31" fmla="*/ 928114 w 1777040"/>
                  <a:gd name="connsiteY31" fmla="*/ 443048 h 1777040"/>
                  <a:gd name="connsiteX32" fmla="*/ 928114 w 1777040"/>
                  <a:gd name="connsiteY32" fmla="*/ 396255 h 1777040"/>
                  <a:gd name="connsiteX33" fmla="*/ 888520 w 1777040"/>
                  <a:gd name="connsiteY33" fmla="*/ 143844 h 1777040"/>
                  <a:gd name="connsiteX34" fmla="*/ 1633196 w 1777040"/>
                  <a:gd name="connsiteY34" fmla="*/ 888520 h 1777040"/>
                  <a:gd name="connsiteX35" fmla="*/ 888520 w 1777040"/>
                  <a:gd name="connsiteY35" fmla="*/ 1633196 h 1777040"/>
                  <a:gd name="connsiteX36" fmla="*/ 143844 w 1777040"/>
                  <a:gd name="connsiteY36" fmla="*/ 888520 h 1777040"/>
                  <a:gd name="connsiteX37" fmla="*/ 888520 w 1777040"/>
                  <a:gd name="connsiteY37" fmla="*/ 143844 h 1777040"/>
                  <a:gd name="connsiteX38" fmla="*/ 888520 w 1777040"/>
                  <a:gd name="connsiteY38" fmla="*/ 110563 h 1777040"/>
                  <a:gd name="connsiteX39" fmla="*/ 110563 w 1777040"/>
                  <a:gd name="connsiteY39" fmla="*/ 888520 h 1777040"/>
                  <a:gd name="connsiteX40" fmla="*/ 888520 w 1777040"/>
                  <a:gd name="connsiteY40" fmla="*/ 1666477 h 1777040"/>
                  <a:gd name="connsiteX41" fmla="*/ 1666477 w 1777040"/>
                  <a:gd name="connsiteY41" fmla="*/ 888520 h 1777040"/>
                  <a:gd name="connsiteX42" fmla="*/ 888520 w 1777040"/>
                  <a:gd name="connsiteY42" fmla="*/ 110563 h 1777040"/>
                  <a:gd name="connsiteX43" fmla="*/ 888520 w 1777040"/>
                  <a:gd name="connsiteY43" fmla="*/ 0 h 1777040"/>
                  <a:gd name="connsiteX44" fmla="*/ 1777040 w 1777040"/>
                  <a:gd name="connsiteY44" fmla="*/ 888520 h 1777040"/>
                  <a:gd name="connsiteX45" fmla="*/ 888520 w 1777040"/>
                  <a:gd name="connsiteY45" fmla="*/ 1777040 h 1777040"/>
                  <a:gd name="connsiteX46" fmla="*/ 0 w 1777040"/>
                  <a:gd name="connsiteY46" fmla="*/ 888520 h 1777040"/>
                  <a:gd name="connsiteX47" fmla="*/ 888520 w 1777040"/>
                  <a:gd name="connsiteY47" fmla="*/ 0 h 177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77040" h="1777040">
                    <a:moveTo>
                      <a:pt x="928114" y="948920"/>
                    </a:moveTo>
                    <a:cubicBezTo>
                      <a:pt x="988560" y="968367"/>
                      <a:pt x="1037299" y="998362"/>
                      <a:pt x="1053905" y="1066101"/>
                    </a:cubicBezTo>
                    <a:cubicBezTo>
                      <a:pt x="1062536" y="1116880"/>
                      <a:pt x="1036615" y="1167455"/>
                      <a:pt x="986530" y="1197557"/>
                    </a:cubicBezTo>
                    <a:cubicBezTo>
                      <a:pt x="968699" y="1208274"/>
                      <a:pt x="948844" y="1215772"/>
                      <a:pt x="928114" y="1219808"/>
                    </a:cubicBezTo>
                    <a:close/>
                    <a:moveTo>
                      <a:pt x="846152" y="557870"/>
                    </a:moveTo>
                    <a:lnTo>
                      <a:pt x="846152" y="814036"/>
                    </a:lnTo>
                    <a:cubicBezTo>
                      <a:pt x="782662" y="799543"/>
                      <a:pt x="733416" y="777195"/>
                      <a:pt x="722979" y="710937"/>
                    </a:cubicBezTo>
                    <a:cubicBezTo>
                      <a:pt x="714348" y="660159"/>
                      <a:pt x="740269" y="609583"/>
                      <a:pt x="790354" y="579481"/>
                    </a:cubicBezTo>
                    <a:cubicBezTo>
                      <a:pt x="807423" y="569222"/>
                      <a:pt x="826346" y="561914"/>
                      <a:pt x="846152" y="557870"/>
                    </a:cubicBezTo>
                    <a:close/>
                    <a:moveTo>
                      <a:pt x="846152" y="396255"/>
                    </a:moveTo>
                    <a:lnTo>
                      <a:pt x="846152" y="443331"/>
                    </a:lnTo>
                    <a:cubicBezTo>
                      <a:pt x="798092" y="448867"/>
                      <a:pt x="751536" y="464071"/>
                      <a:pt x="710810" y="488548"/>
                    </a:cubicBezTo>
                    <a:cubicBezTo>
                      <a:pt x="620690" y="542711"/>
                      <a:pt x="573770" y="633476"/>
                      <a:pt x="588788" y="724803"/>
                    </a:cubicBezTo>
                    <a:cubicBezTo>
                      <a:pt x="624762" y="872148"/>
                      <a:pt x="739108" y="901381"/>
                      <a:pt x="846152" y="926937"/>
                    </a:cubicBezTo>
                    <a:lnTo>
                      <a:pt x="846152" y="1219100"/>
                    </a:lnTo>
                    <a:cubicBezTo>
                      <a:pt x="835412" y="1217092"/>
                      <a:pt x="824958" y="1213886"/>
                      <a:pt x="814851" y="1209777"/>
                    </a:cubicBezTo>
                    <a:cubicBezTo>
                      <a:pt x="759309" y="1187194"/>
                      <a:pt x="723364" y="1141021"/>
                      <a:pt x="721426" y="1089766"/>
                    </a:cubicBezTo>
                    <a:lnTo>
                      <a:pt x="585984" y="1093287"/>
                    </a:lnTo>
                    <a:cubicBezTo>
                      <a:pt x="589495" y="1186106"/>
                      <a:pt x="654589" y="1269722"/>
                      <a:pt x="755174" y="1310620"/>
                    </a:cubicBezTo>
                    <a:cubicBezTo>
                      <a:pt x="784286" y="1322456"/>
                      <a:pt x="814992" y="1330154"/>
                      <a:pt x="846152" y="1333664"/>
                    </a:cubicBezTo>
                    <a:lnTo>
                      <a:pt x="846152" y="1380783"/>
                    </a:lnTo>
                    <a:lnTo>
                      <a:pt x="928114" y="1380783"/>
                    </a:lnTo>
                    <a:lnTo>
                      <a:pt x="928114" y="1333967"/>
                    </a:lnTo>
                    <a:cubicBezTo>
                      <a:pt x="977103" y="1328719"/>
                      <a:pt x="1024610" y="1313411"/>
                      <a:pt x="1066075" y="1288490"/>
                    </a:cubicBezTo>
                    <a:cubicBezTo>
                      <a:pt x="1156777" y="1233977"/>
                      <a:pt x="1203719" y="1142387"/>
                      <a:pt x="1188088" y="1050431"/>
                    </a:cubicBezTo>
                    <a:cubicBezTo>
                      <a:pt x="1143066" y="887876"/>
                      <a:pt x="1031137" y="851889"/>
                      <a:pt x="928114" y="830839"/>
                    </a:cubicBezTo>
                    <a:lnTo>
                      <a:pt x="928114" y="557383"/>
                    </a:lnTo>
                    <a:cubicBezTo>
                      <a:pt x="939752" y="559426"/>
                      <a:pt x="951096" y="562815"/>
                      <a:pt x="962033" y="567261"/>
                    </a:cubicBezTo>
                    <a:cubicBezTo>
                      <a:pt x="1017575" y="589845"/>
                      <a:pt x="1053520" y="636018"/>
                      <a:pt x="1055458" y="687272"/>
                    </a:cubicBezTo>
                    <a:lnTo>
                      <a:pt x="1190900" y="683751"/>
                    </a:lnTo>
                    <a:cubicBezTo>
                      <a:pt x="1187389" y="590932"/>
                      <a:pt x="1122295" y="507317"/>
                      <a:pt x="1021710" y="466419"/>
                    </a:cubicBezTo>
                    <a:cubicBezTo>
                      <a:pt x="991781" y="454250"/>
                      <a:pt x="960166" y="446455"/>
                      <a:pt x="928114" y="443048"/>
                    </a:cubicBezTo>
                    <a:lnTo>
                      <a:pt x="928114" y="396255"/>
                    </a:lnTo>
                    <a:close/>
                    <a:moveTo>
                      <a:pt x="888520" y="143844"/>
                    </a:moveTo>
                    <a:cubicBezTo>
                      <a:pt x="1299793" y="143844"/>
                      <a:pt x="1633196" y="477247"/>
                      <a:pt x="1633196" y="888520"/>
                    </a:cubicBezTo>
                    <a:cubicBezTo>
                      <a:pt x="1633196" y="1299793"/>
                      <a:pt x="1299793" y="1633196"/>
                      <a:pt x="888520" y="1633196"/>
                    </a:cubicBezTo>
                    <a:cubicBezTo>
                      <a:pt x="477247" y="1633196"/>
                      <a:pt x="143844" y="1299793"/>
                      <a:pt x="143844" y="888520"/>
                    </a:cubicBezTo>
                    <a:cubicBezTo>
                      <a:pt x="143844" y="477247"/>
                      <a:pt x="477247" y="143844"/>
                      <a:pt x="888520" y="143844"/>
                    </a:cubicBezTo>
                    <a:close/>
                    <a:moveTo>
                      <a:pt x="888520" y="110563"/>
                    </a:moveTo>
                    <a:cubicBezTo>
                      <a:pt x="458866" y="110563"/>
                      <a:pt x="110563" y="458866"/>
                      <a:pt x="110563" y="888520"/>
                    </a:cubicBezTo>
                    <a:cubicBezTo>
                      <a:pt x="110563" y="1318174"/>
                      <a:pt x="458866" y="1666477"/>
                      <a:pt x="888520" y="1666477"/>
                    </a:cubicBezTo>
                    <a:cubicBezTo>
                      <a:pt x="1318174" y="1666477"/>
                      <a:pt x="1666477" y="1318174"/>
                      <a:pt x="1666477" y="888520"/>
                    </a:cubicBezTo>
                    <a:cubicBezTo>
                      <a:pt x="1666477" y="458866"/>
                      <a:pt x="1318174" y="110563"/>
                      <a:pt x="888520" y="110563"/>
                    </a:cubicBezTo>
                    <a:close/>
                    <a:moveTo>
                      <a:pt x="888520" y="0"/>
                    </a:moveTo>
                    <a:cubicBezTo>
                      <a:pt x="1379236" y="0"/>
                      <a:pt x="1777040" y="397804"/>
                      <a:pt x="1777040" y="888520"/>
                    </a:cubicBezTo>
                    <a:cubicBezTo>
                      <a:pt x="1777040" y="1379236"/>
                      <a:pt x="1379236" y="1777040"/>
                      <a:pt x="888520" y="1777040"/>
                    </a:cubicBezTo>
                    <a:cubicBezTo>
                      <a:pt x="397804" y="1777040"/>
                      <a:pt x="0" y="1379236"/>
                      <a:pt x="0" y="888520"/>
                    </a:cubicBezTo>
                    <a:cubicBezTo>
                      <a:pt x="0" y="397804"/>
                      <a:pt x="397804" y="0"/>
                      <a:pt x="8885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xmlns="" id="{4B991801-8E5E-4D74-AE22-C1F968F7888E}"/>
                </a:ext>
              </a:extLst>
            </p:cNvPr>
            <p:cNvGrpSpPr/>
            <p:nvPr/>
          </p:nvGrpSpPr>
          <p:grpSpPr>
            <a:xfrm>
              <a:off x="9406550" y="4052528"/>
              <a:ext cx="862206" cy="1849046"/>
              <a:chOff x="7673338" y="2278260"/>
              <a:chExt cx="862206" cy="1849046"/>
            </a:xfrm>
          </p:grpSpPr>
          <p:grpSp>
            <p:nvGrpSpPr>
              <p:cNvPr id="12" name="그룹 22">
                <a:extLst>
                  <a:ext uri="{FF2B5EF4-FFF2-40B4-BE49-F238E27FC236}">
                    <a16:creationId xmlns:a16="http://schemas.microsoft.com/office/drawing/2014/main" xmlns="" id="{027802BD-85BE-4D2A-8724-F484220893DD}"/>
                  </a:ext>
                </a:extLst>
              </p:cNvPr>
              <p:cNvGrpSpPr/>
              <p:nvPr/>
            </p:nvGrpSpPr>
            <p:grpSpPr>
              <a:xfrm>
                <a:off x="7673338" y="2797366"/>
                <a:ext cx="862206" cy="1329940"/>
                <a:chOff x="7311137" y="4298740"/>
                <a:chExt cx="1360941" cy="1965858"/>
              </a:xfrm>
            </p:grpSpPr>
            <p:grpSp>
              <p:nvGrpSpPr>
                <p:cNvPr id="16" name="그룹 23">
                  <a:extLst>
                    <a:ext uri="{FF2B5EF4-FFF2-40B4-BE49-F238E27FC236}">
                      <a16:creationId xmlns:a16="http://schemas.microsoft.com/office/drawing/2014/main" xmlns="" id="{E8D3FC7C-8E48-414A-910A-AA88B9C8704C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22" name="Group 7">
                    <a:extLst>
                      <a:ext uri="{FF2B5EF4-FFF2-40B4-BE49-F238E27FC236}">
                        <a16:creationId xmlns:a16="http://schemas.microsoft.com/office/drawing/2014/main" xmlns="" id="{918ED968-5E19-49D5-A97A-50746B1A371D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24" name="Trapezoid 1">
                      <a:extLst>
                        <a:ext uri="{FF2B5EF4-FFF2-40B4-BE49-F238E27FC236}">
                          <a16:creationId xmlns:a16="http://schemas.microsoft.com/office/drawing/2014/main" xmlns="" id="{9672ED79-ADE1-46B8-8F54-A0D782C8B6EC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25" name="Trapezoid 6">
                      <a:extLst>
                        <a:ext uri="{FF2B5EF4-FFF2-40B4-BE49-F238E27FC236}">
                          <a16:creationId xmlns:a16="http://schemas.microsoft.com/office/drawing/2014/main" xmlns="" id="{589AAA43-8310-4261-8729-AC06FB5C86E9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26" name="Oval 5">
                      <a:extLst>
                        <a:ext uri="{FF2B5EF4-FFF2-40B4-BE49-F238E27FC236}">
                          <a16:creationId xmlns:a16="http://schemas.microsoft.com/office/drawing/2014/main" xmlns="" id="{79F8B878-2D06-4CAE-98CE-9ED905FB8C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23" name="Chord 23">
                    <a:extLst>
                      <a:ext uri="{FF2B5EF4-FFF2-40B4-BE49-F238E27FC236}">
                        <a16:creationId xmlns:a16="http://schemas.microsoft.com/office/drawing/2014/main" xmlns="" id="{F5A2C239-CCCD-4301-A9B4-713100C89060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17" name="그룹 24">
                  <a:extLst>
                    <a:ext uri="{FF2B5EF4-FFF2-40B4-BE49-F238E27FC236}">
                      <a16:creationId xmlns:a16="http://schemas.microsoft.com/office/drawing/2014/main" xmlns="" id="{DC032337-4B4E-4002-AA2A-E2A32256D2F2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18" name="Freeform 9">
                    <a:extLst>
                      <a:ext uri="{FF2B5EF4-FFF2-40B4-BE49-F238E27FC236}">
                        <a16:creationId xmlns:a16="http://schemas.microsoft.com/office/drawing/2014/main" xmlns="" id="{8302CA75-FB27-4808-9E29-604B17A23485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9" name="Freeform 13">
                    <a:extLst>
                      <a:ext uri="{FF2B5EF4-FFF2-40B4-BE49-F238E27FC236}">
                        <a16:creationId xmlns:a16="http://schemas.microsoft.com/office/drawing/2014/main" xmlns="" id="{5D458282-02FA-4EFC-80BB-1BEDA4D0176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xmlns="" id="{C547807B-AF8F-4195-83FF-626BF9030F8F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1" name="Freeform 20">
                    <a:extLst>
                      <a:ext uri="{FF2B5EF4-FFF2-40B4-BE49-F238E27FC236}">
                        <a16:creationId xmlns:a16="http://schemas.microsoft.com/office/drawing/2014/main" xmlns="" id="{66CC5B38-8D50-4333-A717-DFE73D2F2386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grpSp>
            <p:nvGrpSpPr>
              <p:cNvPr id="13" name="Group 32">
                <a:extLst>
                  <a:ext uri="{FF2B5EF4-FFF2-40B4-BE49-F238E27FC236}">
                    <a16:creationId xmlns:a16="http://schemas.microsoft.com/office/drawing/2014/main" xmlns="" id="{77AF7781-431C-4B00-8514-9DE3ADA4C1C6}"/>
                  </a:ext>
                </a:extLst>
              </p:cNvPr>
              <p:cNvGrpSpPr/>
              <p:nvPr/>
            </p:nvGrpSpPr>
            <p:grpSpPr>
              <a:xfrm>
                <a:off x="7874486" y="2278260"/>
                <a:ext cx="550974" cy="550974"/>
                <a:chOff x="7821967" y="2225741"/>
                <a:chExt cx="603493" cy="603493"/>
              </a:xfrm>
            </p:grpSpPr>
            <p:sp>
              <p:nvSpPr>
                <p:cNvPr id="14" name="타원 4">
                  <a:extLst>
                    <a:ext uri="{FF2B5EF4-FFF2-40B4-BE49-F238E27FC236}">
                      <a16:creationId xmlns:a16="http://schemas.microsoft.com/office/drawing/2014/main" xmlns="" id="{4BA9C89B-C5DE-4DC5-9AEA-E966A952A1BB}"/>
                    </a:ext>
                  </a:extLst>
                </p:cNvPr>
                <p:cNvSpPr/>
                <p:nvPr/>
              </p:nvSpPr>
              <p:spPr>
                <a:xfrm>
                  <a:off x="7821967" y="2225741"/>
                  <a:ext cx="603493" cy="603493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5" name="Block Arc 11">
                  <a:extLst>
                    <a:ext uri="{FF2B5EF4-FFF2-40B4-BE49-F238E27FC236}">
                      <a16:creationId xmlns:a16="http://schemas.microsoft.com/office/drawing/2014/main" xmlns="" id="{05BA46B9-EA7E-4CE6-8118-53BDE0F0A52A}"/>
                    </a:ext>
                  </a:extLst>
                </p:cNvPr>
                <p:cNvSpPr/>
                <p:nvPr/>
              </p:nvSpPr>
              <p:spPr>
                <a:xfrm rot="10800000">
                  <a:off x="7994680" y="2327026"/>
                  <a:ext cx="241901" cy="393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371601"/>
            <a:ext cx="10972800" cy="4448175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Misalnya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atas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pasarnya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Rp5.000.000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dihargai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Rp8.000.000,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baru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(B)			Rp25.000.000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dlm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</a:t>
            </a:r>
            <a:r>
              <a:rPr kumimoji="0" lang="en-US" sz="2600" b="0" i="0" u="sng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</a:t>
            </a:r>
            <a:r>
              <a:rPr kumimoji="0" lang="en-US" sz="26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</a:t>
            </a:r>
            <a:r>
              <a:rPr kumimoji="0" lang="en-US" sz="26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8.000.000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Uang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harus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dibayar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Rp17.000.000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		</a:t>
            </a:r>
            <a:r>
              <a:rPr kumimoji="0" lang="en-US" sz="2600" b="0" i="0" u="sng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6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5.000.000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		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Rp22.000.000</a:t>
            </a:r>
            <a:endParaRPr kumimoji="0" lang="en-US" sz="2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6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9521371" y="2235192"/>
            <a:ext cx="2674275" cy="4072774"/>
            <a:chOff x="9406545" y="829107"/>
            <a:chExt cx="2789101" cy="5072467"/>
          </a:xfrm>
        </p:grpSpPr>
        <p:grpSp>
          <p:nvGrpSpPr>
            <p:cNvPr id="9" name="Group 7">
              <a:extLst>
                <a:ext uri="{FF2B5EF4-FFF2-40B4-BE49-F238E27FC236}">
                  <a16:creationId xmlns:a16="http://schemas.microsoft.com/office/drawing/2014/main" xmlns="" id="{81CC7F9D-0E87-400A-9C0F-819B12125AC7}"/>
                </a:ext>
              </a:extLst>
            </p:cNvPr>
            <p:cNvGrpSpPr/>
            <p:nvPr/>
          </p:nvGrpSpPr>
          <p:grpSpPr>
            <a:xfrm>
              <a:off x="9627976" y="829107"/>
              <a:ext cx="2567670" cy="2766068"/>
              <a:chOff x="8339847" y="379157"/>
              <a:chExt cx="3866652" cy="4165421"/>
            </a:xfrm>
          </p:grpSpPr>
          <p:sp>
            <p:nvSpPr>
              <p:cNvPr id="26" name="Graphic 45">
                <a:extLst>
                  <a:ext uri="{FF2B5EF4-FFF2-40B4-BE49-F238E27FC236}">
                    <a16:creationId xmlns:a16="http://schemas.microsoft.com/office/drawing/2014/main" xmlns="" id="{A1CBFB51-2893-4221-82F4-ADEA64AA14FD}"/>
                  </a:ext>
                </a:extLst>
              </p:cNvPr>
              <p:cNvSpPr/>
              <p:nvPr/>
            </p:nvSpPr>
            <p:spPr>
              <a:xfrm>
                <a:off x="8339847" y="379157"/>
                <a:ext cx="3866652" cy="3229930"/>
              </a:xfrm>
              <a:custGeom>
                <a:avLst/>
                <a:gdLst>
                  <a:gd name="connsiteX0" fmla="*/ 1793634 w 1792101"/>
                  <a:gd name="connsiteY0" fmla="*/ 1118440 h 1677468"/>
                  <a:gd name="connsiteX1" fmla="*/ 1793634 w 1792101"/>
                  <a:gd name="connsiteY1" fmla="*/ 1353056 h 1677468"/>
                  <a:gd name="connsiteX2" fmla="*/ 1780642 w 1792101"/>
                  <a:gd name="connsiteY2" fmla="*/ 1369105 h 1677468"/>
                  <a:gd name="connsiteX3" fmla="*/ 1462725 w 1792101"/>
                  <a:gd name="connsiteY3" fmla="*/ 1429479 h 1677468"/>
                  <a:gd name="connsiteX4" fmla="*/ 1269377 w 1792101"/>
                  <a:gd name="connsiteY4" fmla="*/ 1470365 h 1677468"/>
                  <a:gd name="connsiteX5" fmla="*/ 995403 w 1792101"/>
                  <a:gd name="connsiteY5" fmla="*/ 1442470 h 1677468"/>
                  <a:gd name="connsiteX6" fmla="*/ 859372 w 1792101"/>
                  <a:gd name="connsiteY6" fmla="*/ 1395471 h 1677468"/>
                  <a:gd name="connsiteX7" fmla="*/ 701560 w 1792101"/>
                  <a:gd name="connsiteY7" fmla="*/ 1371780 h 1677468"/>
                  <a:gd name="connsiteX8" fmla="*/ 615967 w 1792101"/>
                  <a:gd name="connsiteY8" fmla="*/ 1372544 h 1677468"/>
                  <a:gd name="connsiteX9" fmla="*/ 483756 w 1792101"/>
                  <a:gd name="connsiteY9" fmla="*/ 1462722 h 1677468"/>
                  <a:gd name="connsiteX10" fmla="*/ 436757 w 1792101"/>
                  <a:gd name="connsiteY10" fmla="*/ 1606014 h 1677468"/>
                  <a:gd name="connsiteX11" fmla="*/ 434846 w 1792101"/>
                  <a:gd name="connsiteY11" fmla="*/ 1666770 h 1677468"/>
                  <a:gd name="connsiteX12" fmla="*/ 421090 w 1792101"/>
                  <a:gd name="connsiteY12" fmla="*/ 1680908 h 1677468"/>
                  <a:gd name="connsiteX13" fmla="*/ 14524 w 1792101"/>
                  <a:gd name="connsiteY13" fmla="*/ 1680908 h 1677468"/>
                  <a:gd name="connsiteX14" fmla="*/ 386 w 1792101"/>
                  <a:gd name="connsiteY14" fmla="*/ 1666006 h 1677468"/>
                  <a:gd name="connsiteX15" fmla="*/ 1150 w 1792101"/>
                  <a:gd name="connsiteY15" fmla="*/ 1336626 h 1677468"/>
                  <a:gd name="connsiteX16" fmla="*/ 66873 w 1792101"/>
                  <a:gd name="connsiteY16" fmla="*/ 1145570 h 1677468"/>
                  <a:gd name="connsiteX17" fmla="*/ 322123 w 1792101"/>
                  <a:gd name="connsiteY17" fmla="*/ 930441 h 1677468"/>
                  <a:gd name="connsiteX18" fmla="*/ 589219 w 1792101"/>
                  <a:gd name="connsiteY18" fmla="*/ 867393 h 1677468"/>
                  <a:gd name="connsiteX19" fmla="*/ 889176 w 1792101"/>
                  <a:gd name="connsiteY19" fmla="*/ 867775 h 1677468"/>
                  <a:gd name="connsiteX20" fmla="*/ 952989 w 1792101"/>
                  <a:gd name="connsiteY20" fmla="*/ 804344 h 1677468"/>
                  <a:gd name="connsiteX21" fmla="*/ 953371 w 1792101"/>
                  <a:gd name="connsiteY21" fmla="*/ 765751 h 1677468"/>
                  <a:gd name="connsiteX22" fmla="*/ 934266 w 1792101"/>
                  <a:gd name="connsiteY22" fmla="*/ 745881 h 1677468"/>
                  <a:gd name="connsiteX23" fmla="*/ 846762 w 1792101"/>
                  <a:gd name="connsiteY23" fmla="*/ 746264 h 1677468"/>
                  <a:gd name="connsiteX24" fmla="*/ 829185 w 1792101"/>
                  <a:gd name="connsiteY24" fmla="*/ 729833 h 1677468"/>
                  <a:gd name="connsiteX25" fmla="*/ 829185 w 1792101"/>
                  <a:gd name="connsiteY25" fmla="*/ 645386 h 1677468"/>
                  <a:gd name="connsiteX26" fmla="*/ 844469 w 1792101"/>
                  <a:gd name="connsiteY26" fmla="*/ 629720 h 1677468"/>
                  <a:gd name="connsiteX27" fmla="*/ 938087 w 1792101"/>
                  <a:gd name="connsiteY27" fmla="*/ 630102 h 1677468"/>
                  <a:gd name="connsiteX28" fmla="*/ 953371 w 1792101"/>
                  <a:gd name="connsiteY28" fmla="*/ 614435 h 1677468"/>
                  <a:gd name="connsiteX29" fmla="*/ 953371 w 1792101"/>
                  <a:gd name="connsiteY29" fmla="*/ 497127 h 1677468"/>
                  <a:gd name="connsiteX30" fmla="*/ 1117679 w 1792101"/>
                  <a:gd name="connsiteY30" fmla="*/ 330526 h 1677468"/>
                  <a:gd name="connsiteX31" fmla="*/ 1131053 w 1792101"/>
                  <a:gd name="connsiteY31" fmla="*/ 330526 h 1677468"/>
                  <a:gd name="connsiteX32" fmla="*/ 1144809 w 1792101"/>
                  <a:gd name="connsiteY32" fmla="*/ 316388 h 1677468"/>
                  <a:gd name="connsiteX33" fmla="*/ 1144809 w 1792101"/>
                  <a:gd name="connsiteY33" fmla="*/ 242259 h 1677468"/>
                  <a:gd name="connsiteX34" fmla="*/ 1129525 w 1792101"/>
                  <a:gd name="connsiteY34" fmla="*/ 228120 h 1677468"/>
                  <a:gd name="connsiteX35" fmla="*/ 1099338 w 1792101"/>
                  <a:gd name="connsiteY35" fmla="*/ 196787 h 1677468"/>
                  <a:gd name="connsiteX36" fmla="*/ 1099338 w 1792101"/>
                  <a:gd name="connsiteY36" fmla="*/ 152080 h 1677468"/>
                  <a:gd name="connsiteX37" fmla="*/ 1082143 w 1792101"/>
                  <a:gd name="connsiteY37" fmla="*/ 140617 h 1677468"/>
                  <a:gd name="connsiteX38" fmla="*/ 1029029 w 1792101"/>
                  <a:gd name="connsiteY38" fmla="*/ 159340 h 1677468"/>
                  <a:gd name="connsiteX39" fmla="*/ 924713 w 1792101"/>
                  <a:gd name="connsiteY39" fmla="*/ 178064 h 1677468"/>
                  <a:gd name="connsiteX40" fmla="*/ 721047 w 1792101"/>
                  <a:gd name="connsiteY40" fmla="*/ 191820 h 1677468"/>
                  <a:gd name="connsiteX41" fmla="*/ 700414 w 1792101"/>
                  <a:gd name="connsiteY41" fmla="*/ 192202 h 1677468"/>
                  <a:gd name="connsiteX42" fmla="*/ 661820 w 1792101"/>
                  <a:gd name="connsiteY42" fmla="*/ 162015 h 1677468"/>
                  <a:gd name="connsiteX43" fmla="*/ 661056 w 1792101"/>
                  <a:gd name="connsiteY43" fmla="*/ 66487 h 1677468"/>
                  <a:gd name="connsiteX44" fmla="*/ 704235 w 1792101"/>
                  <a:gd name="connsiteY44" fmla="*/ 34008 h 1677468"/>
                  <a:gd name="connsiteX45" fmla="*/ 789828 w 1792101"/>
                  <a:gd name="connsiteY45" fmla="*/ 39357 h 1677468"/>
                  <a:gd name="connsiteX46" fmla="*/ 892998 w 1792101"/>
                  <a:gd name="connsiteY46" fmla="*/ 47000 h 1677468"/>
                  <a:gd name="connsiteX47" fmla="*/ 1072972 w 1792101"/>
                  <a:gd name="connsiteY47" fmla="*/ 83300 h 1677468"/>
                  <a:gd name="connsiteX48" fmla="*/ 1098573 w 1792101"/>
                  <a:gd name="connsiteY48" fmla="*/ 65723 h 1677468"/>
                  <a:gd name="connsiteX49" fmla="*/ 1098573 w 1792101"/>
                  <a:gd name="connsiteY49" fmla="*/ 12228 h 1677468"/>
                  <a:gd name="connsiteX50" fmla="*/ 1110801 w 1792101"/>
                  <a:gd name="connsiteY50" fmla="*/ 0 h 1677468"/>
                  <a:gd name="connsiteX51" fmla="*/ 1336247 w 1792101"/>
                  <a:gd name="connsiteY51" fmla="*/ 0 h 1677468"/>
                  <a:gd name="connsiteX52" fmla="*/ 1348092 w 1792101"/>
                  <a:gd name="connsiteY52" fmla="*/ 12610 h 1677468"/>
                  <a:gd name="connsiteX53" fmla="*/ 1348092 w 1792101"/>
                  <a:gd name="connsiteY53" fmla="*/ 79479 h 1677468"/>
                  <a:gd name="connsiteX54" fmla="*/ 1360320 w 1792101"/>
                  <a:gd name="connsiteY54" fmla="*/ 88268 h 1677468"/>
                  <a:gd name="connsiteX55" fmla="*/ 1442856 w 1792101"/>
                  <a:gd name="connsiteY55" fmla="*/ 59227 h 1677468"/>
                  <a:gd name="connsiteX56" fmla="*/ 1490620 w 1792101"/>
                  <a:gd name="connsiteY56" fmla="*/ 51203 h 1677468"/>
                  <a:gd name="connsiteX57" fmla="*/ 1656074 w 1792101"/>
                  <a:gd name="connsiteY57" fmla="*/ 39740 h 1677468"/>
                  <a:gd name="connsiteX58" fmla="*/ 1743195 w 1792101"/>
                  <a:gd name="connsiteY58" fmla="*/ 34390 h 1677468"/>
                  <a:gd name="connsiteX59" fmla="*/ 1785992 w 1792101"/>
                  <a:gd name="connsiteY59" fmla="*/ 67252 h 1677468"/>
                  <a:gd name="connsiteX60" fmla="*/ 1786374 w 1792101"/>
                  <a:gd name="connsiteY60" fmla="*/ 157048 h 1677468"/>
                  <a:gd name="connsiteX61" fmla="*/ 1742431 w 1792101"/>
                  <a:gd name="connsiteY61" fmla="*/ 191820 h 1677468"/>
                  <a:gd name="connsiteX62" fmla="*/ 1594936 w 1792101"/>
                  <a:gd name="connsiteY62" fmla="*/ 181885 h 1677468"/>
                  <a:gd name="connsiteX63" fmla="*/ 1499026 w 1792101"/>
                  <a:gd name="connsiteY63" fmla="*/ 176153 h 1677468"/>
                  <a:gd name="connsiteX64" fmla="*/ 1418401 w 1792101"/>
                  <a:gd name="connsiteY64" fmla="*/ 159340 h 1677468"/>
                  <a:gd name="connsiteX65" fmla="*/ 1364141 w 1792101"/>
                  <a:gd name="connsiteY65" fmla="*/ 139853 h 1677468"/>
                  <a:gd name="connsiteX66" fmla="*/ 1348474 w 1792101"/>
                  <a:gd name="connsiteY66" fmla="*/ 151698 h 1677468"/>
                  <a:gd name="connsiteX67" fmla="*/ 1348474 w 1792101"/>
                  <a:gd name="connsiteY67" fmla="*/ 215511 h 1677468"/>
                  <a:gd name="connsiteX68" fmla="*/ 1336247 w 1792101"/>
                  <a:gd name="connsiteY68" fmla="*/ 227738 h 1677468"/>
                  <a:gd name="connsiteX69" fmla="*/ 1303385 w 1792101"/>
                  <a:gd name="connsiteY69" fmla="*/ 231177 h 1677468"/>
                  <a:gd name="connsiteX70" fmla="*/ 1300710 w 1792101"/>
                  <a:gd name="connsiteY70" fmla="*/ 265567 h 1677468"/>
                  <a:gd name="connsiteX71" fmla="*/ 1300710 w 1792101"/>
                  <a:gd name="connsiteY71" fmla="*/ 310274 h 1677468"/>
                  <a:gd name="connsiteX72" fmla="*/ 1320198 w 1792101"/>
                  <a:gd name="connsiteY72" fmla="*/ 330144 h 1677468"/>
                  <a:gd name="connsiteX73" fmla="*/ 1426425 w 1792101"/>
                  <a:gd name="connsiteY73" fmla="*/ 365298 h 1677468"/>
                  <a:gd name="connsiteX74" fmla="*/ 1493677 w 1792101"/>
                  <a:gd name="connsiteY74" fmla="*/ 497891 h 1677468"/>
                  <a:gd name="connsiteX75" fmla="*/ 1493677 w 1792101"/>
                  <a:gd name="connsiteY75" fmla="*/ 610614 h 1677468"/>
                  <a:gd name="connsiteX76" fmla="*/ 1513164 w 1792101"/>
                  <a:gd name="connsiteY76" fmla="*/ 629337 h 1677468"/>
                  <a:gd name="connsiteX77" fmla="*/ 1600668 w 1792101"/>
                  <a:gd name="connsiteY77" fmla="*/ 628955 h 1677468"/>
                  <a:gd name="connsiteX78" fmla="*/ 1615570 w 1792101"/>
                  <a:gd name="connsiteY78" fmla="*/ 643093 h 1677468"/>
                  <a:gd name="connsiteX79" fmla="*/ 1615570 w 1792101"/>
                  <a:gd name="connsiteY79" fmla="*/ 730597 h 1677468"/>
                  <a:gd name="connsiteX80" fmla="*/ 1601050 w 1792101"/>
                  <a:gd name="connsiteY80" fmla="*/ 745499 h 1677468"/>
                  <a:gd name="connsiteX81" fmla="*/ 1513546 w 1792101"/>
                  <a:gd name="connsiteY81" fmla="*/ 745499 h 1677468"/>
                  <a:gd name="connsiteX82" fmla="*/ 1494059 w 1792101"/>
                  <a:gd name="connsiteY82" fmla="*/ 765751 h 1677468"/>
                  <a:gd name="connsiteX83" fmla="*/ 1494059 w 1792101"/>
                  <a:gd name="connsiteY83" fmla="*/ 807401 h 1677468"/>
                  <a:gd name="connsiteX84" fmla="*/ 1553668 w 1792101"/>
                  <a:gd name="connsiteY84" fmla="*/ 867011 h 1677468"/>
                  <a:gd name="connsiteX85" fmla="*/ 1770325 w 1792101"/>
                  <a:gd name="connsiteY85" fmla="*/ 867011 h 1677468"/>
                  <a:gd name="connsiteX86" fmla="*/ 1793252 w 1792101"/>
                  <a:gd name="connsiteY86" fmla="*/ 890320 h 1677468"/>
                  <a:gd name="connsiteX87" fmla="*/ 1793634 w 1792101"/>
                  <a:gd name="connsiteY87" fmla="*/ 1118440 h 1677468"/>
                  <a:gd name="connsiteX0" fmla="*/ 1793634 w 2010937"/>
                  <a:gd name="connsiteY0" fmla="*/ 1118440 h 1680908"/>
                  <a:gd name="connsiteX1" fmla="*/ 1793634 w 2010937"/>
                  <a:gd name="connsiteY1" fmla="*/ 1353056 h 1680908"/>
                  <a:gd name="connsiteX2" fmla="*/ 1780642 w 2010937"/>
                  <a:gd name="connsiteY2" fmla="*/ 1369105 h 1680908"/>
                  <a:gd name="connsiteX3" fmla="*/ 1462725 w 2010937"/>
                  <a:gd name="connsiteY3" fmla="*/ 1429479 h 1680908"/>
                  <a:gd name="connsiteX4" fmla="*/ 1269377 w 2010937"/>
                  <a:gd name="connsiteY4" fmla="*/ 1470365 h 1680908"/>
                  <a:gd name="connsiteX5" fmla="*/ 995403 w 2010937"/>
                  <a:gd name="connsiteY5" fmla="*/ 1442470 h 1680908"/>
                  <a:gd name="connsiteX6" fmla="*/ 859372 w 2010937"/>
                  <a:gd name="connsiteY6" fmla="*/ 1395471 h 1680908"/>
                  <a:gd name="connsiteX7" fmla="*/ 701560 w 2010937"/>
                  <a:gd name="connsiteY7" fmla="*/ 1371780 h 1680908"/>
                  <a:gd name="connsiteX8" fmla="*/ 615967 w 2010937"/>
                  <a:gd name="connsiteY8" fmla="*/ 1372544 h 1680908"/>
                  <a:gd name="connsiteX9" fmla="*/ 483756 w 2010937"/>
                  <a:gd name="connsiteY9" fmla="*/ 1462722 h 1680908"/>
                  <a:gd name="connsiteX10" fmla="*/ 436757 w 2010937"/>
                  <a:gd name="connsiteY10" fmla="*/ 1606014 h 1680908"/>
                  <a:gd name="connsiteX11" fmla="*/ 434846 w 2010937"/>
                  <a:gd name="connsiteY11" fmla="*/ 1666770 h 1680908"/>
                  <a:gd name="connsiteX12" fmla="*/ 421090 w 2010937"/>
                  <a:gd name="connsiteY12" fmla="*/ 1680908 h 1680908"/>
                  <a:gd name="connsiteX13" fmla="*/ 14524 w 2010937"/>
                  <a:gd name="connsiteY13" fmla="*/ 1680908 h 1680908"/>
                  <a:gd name="connsiteX14" fmla="*/ 386 w 2010937"/>
                  <a:gd name="connsiteY14" fmla="*/ 1666006 h 1680908"/>
                  <a:gd name="connsiteX15" fmla="*/ 1150 w 2010937"/>
                  <a:gd name="connsiteY15" fmla="*/ 1336626 h 1680908"/>
                  <a:gd name="connsiteX16" fmla="*/ 66873 w 2010937"/>
                  <a:gd name="connsiteY16" fmla="*/ 1145570 h 1680908"/>
                  <a:gd name="connsiteX17" fmla="*/ 322123 w 2010937"/>
                  <a:gd name="connsiteY17" fmla="*/ 930441 h 1680908"/>
                  <a:gd name="connsiteX18" fmla="*/ 589219 w 2010937"/>
                  <a:gd name="connsiteY18" fmla="*/ 867393 h 1680908"/>
                  <a:gd name="connsiteX19" fmla="*/ 889176 w 2010937"/>
                  <a:gd name="connsiteY19" fmla="*/ 867775 h 1680908"/>
                  <a:gd name="connsiteX20" fmla="*/ 952989 w 2010937"/>
                  <a:gd name="connsiteY20" fmla="*/ 804344 h 1680908"/>
                  <a:gd name="connsiteX21" fmla="*/ 953371 w 2010937"/>
                  <a:gd name="connsiteY21" fmla="*/ 765751 h 1680908"/>
                  <a:gd name="connsiteX22" fmla="*/ 934266 w 2010937"/>
                  <a:gd name="connsiteY22" fmla="*/ 745881 h 1680908"/>
                  <a:gd name="connsiteX23" fmla="*/ 846762 w 2010937"/>
                  <a:gd name="connsiteY23" fmla="*/ 746264 h 1680908"/>
                  <a:gd name="connsiteX24" fmla="*/ 829185 w 2010937"/>
                  <a:gd name="connsiteY24" fmla="*/ 729833 h 1680908"/>
                  <a:gd name="connsiteX25" fmla="*/ 829185 w 2010937"/>
                  <a:gd name="connsiteY25" fmla="*/ 645386 h 1680908"/>
                  <a:gd name="connsiteX26" fmla="*/ 844469 w 2010937"/>
                  <a:gd name="connsiteY26" fmla="*/ 629720 h 1680908"/>
                  <a:gd name="connsiteX27" fmla="*/ 938087 w 2010937"/>
                  <a:gd name="connsiteY27" fmla="*/ 630102 h 1680908"/>
                  <a:gd name="connsiteX28" fmla="*/ 953371 w 2010937"/>
                  <a:gd name="connsiteY28" fmla="*/ 614435 h 1680908"/>
                  <a:gd name="connsiteX29" fmla="*/ 953371 w 2010937"/>
                  <a:gd name="connsiteY29" fmla="*/ 497127 h 1680908"/>
                  <a:gd name="connsiteX30" fmla="*/ 1117679 w 2010937"/>
                  <a:gd name="connsiteY30" fmla="*/ 330526 h 1680908"/>
                  <a:gd name="connsiteX31" fmla="*/ 1131053 w 2010937"/>
                  <a:gd name="connsiteY31" fmla="*/ 330526 h 1680908"/>
                  <a:gd name="connsiteX32" fmla="*/ 1144809 w 2010937"/>
                  <a:gd name="connsiteY32" fmla="*/ 316388 h 1680908"/>
                  <a:gd name="connsiteX33" fmla="*/ 1144809 w 2010937"/>
                  <a:gd name="connsiteY33" fmla="*/ 242259 h 1680908"/>
                  <a:gd name="connsiteX34" fmla="*/ 1129525 w 2010937"/>
                  <a:gd name="connsiteY34" fmla="*/ 228120 h 1680908"/>
                  <a:gd name="connsiteX35" fmla="*/ 1099338 w 2010937"/>
                  <a:gd name="connsiteY35" fmla="*/ 196787 h 1680908"/>
                  <a:gd name="connsiteX36" fmla="*/ 1099338 w 2010937"/>
                  <a:gd name="connsiteY36" fmla="*/ 152080 h 1680908"/>
                  <a:gd name="connsiteX37" fmla="*/ 1082143 w 2010937"/>
                  <a:gd name="connsiteY37" fmla="*/ 140617 h 1680908"/>
                  <a:gd name="connsiteX38" fmla="*/ 1029029 w 2010937"/>
                  <a:gd name="connsiteY38" fmla="*/ 159340 h 1680908"/>
                  <a:gd name="connsiteX39" fmla="*/ 924713 w 2010937"/>
                  <a:gd name="connsiteY39" fmla="*/ 178064 h 1680908"/>
                  <a:gd name="connsiteX40" fmla="*/ 721047 w 2010937"/>
                  <a:gd name="connsiteY40" fmla="*/ 191820 h 1680908"/>
                  <a:gd name="connsiteX41" fmla="*/ 700414 w 2010937"/>
                  <a:gd name="connsiteY41" fmla="*/ 192202 h 1680908"/>
                  <a:gd name="connsiteX42" fmla="*/ 661820 w 2010937"/>
                  <a:gd name="connsiteY42" fmla="*/ 162015 h 1680908"/>
                  <a:gd name="connsiteX43" fmla="*/ 661056 w 2010937"/>
                  <a:gd name="connsiteY43" fmla="*/ 66487 h 1680908"/>
                  <a:gd name="connsiteX44" fmla="*/ 704235 w 2010937"/>
                  <a:gd name="connsiteY44" fmla="*/ 34008 h 1680908"/>
                  <a:gd name="connsiteX45" fmla="*/ 789828 w 2010937"/>
                  <a:gd name="connsiteY45" fmla="*/ 39357 h 1680908"/>
                  <a:gd name="connsiteX46" fmla="*/ 892998 w 2010937"/>
                  <a:gd name="connsiteY46" fmla="*/ 47000 h 1680908"/>
                  <a:gd name="connsiteX47" fmla="*/ 1072972 w 2010937"/>
                  <a:gd name="connsiteY47" fmla="*/ 83300 h 1680908"/>
                  <a:gd name="connsiteX48" fmla="*/ 1098573 w 2010937"/>
                  <a:gd name="connsiteY48" fmla="*/ 65723 h 1680908"/>
                  <a:gd name="connsiteX49" fmla="*/ 1098573 w 2010937"/>
                  <a:gd name="connsiteY49" fmla="*/ 12228 h 1680908"/>
                  <a:gd name="connsiteX50" fmla="*/ 1110801 w 2010937"/>
                  <a:gd name="connsiteY50" fmla="*/ 0 h 1680908"/>
                  <a:gd name="connsiteX51" fmla="*/ 1336247 w 2010937"/>
                  <a:gd name="connsiteY51" fmla="*/ 0 h 1680908"/>
                  <a:gd name="connsiteX52" fmla="*/ 1348092 w 2010937"/>
                  <a:gd name="connsiteY52" fmla="*/ 12610 h 1680908"/>
                  <a:gd name="connsiteX53" fmla="*/ 1348092 w 2010937"/>
                  <a:gd name="connsiteY53" fmla="*/ 79479 h 1680908"/>
                  <a:gd name="connsiteX54" fmla="*/ 1360320 w 2010937"/>
                  <a:gd name="connsiteY54" fmla="*/ 88268 h 1680908"/>
                  <a:gd name="connsiteX55" fmla="*/ 1442856 w 2010937"/>
                  <a:gd name="connsiteY55" fmla="*/ 59227 h 1680908"/>
                  <a:gd name="connsiteX56" fmla="*/ 1490620 w 2010937"/>
                  <a:gd name="connsiteY56" fmla="*/ 51203 h 1680908"/>
                  <a:gd name="connsiteX57" fmla="*/ 1656074 w 2010937"/>
                  <a:gd name="connsiteY57" fmla="*/ 39740 h 1680908"/>
                  <a:gd name="connsiteX58" fmla="*/ 1743195 w 2010937"/>
                  <a:gd name="connsiteY58" fmla="*/ 34390 h 1680908"/>
                  <a:gd name="connsiteX59" fmla="*/ 1785992 w 2010937"/>
                  <a:gd name="connsiteY59" fmla="*/ 67252 h 1680908"/>
                  <a:gd name="connsiteX60" fmla="*/ 1786374 w 2010937"/>
                  <a:gd name="connsiteY60" fmla="*/ 157048 h 1680908"/>
                  <a:gd name="connsiteX61" fmla="*/ 1742431 w 2010937"/>
                  <a:gd name="connsiteY61" fmla="*/ 191820 h 1680908"/>
                  <a:gd name="connsiteX62" fmla="*/ 1594936 w 2010937"/>
                  <a:gd name="connsiteY62" fmla="*/ 181885 h 1680908"/>
                  <a:gd name="connsiteX63" fmla="*/ 1499026 w 2010937"/>
                  <a:gd name="connsiteY63" fmla="*/ 176153 h 1680908"/>
                  <a:gd name="connsiteX64" fmla="*/ 1418401 w 2010937"/>
                  <a:gd name="connsiteY64" fmla="*/ 159340 h 1680908"/>
                  <a:gd name="connsiteX65" fmla="*/ 1364141 w 2010937"/>
                  <a:gd name="connsiteY65" fmla="*/ 139853 h 1680908"/>
                  <a:gd name="connsiteX66" fmla="*/ 1348474 w 2010937"/>
                  <a:gd name="connsiteY66" fmla="*/ 151698 h 1680908"/>
                  <a:gd name="connsiteX67" fmla="*/ 1348474 w 2010937"/>
                  <a:gd name="connsiteY67" fmla="*/ 215511 h 1680908"/>
                  <a:gd name="connsiteX68" fmla="*/ 1336247 w 2010937"/>
                  <a:gd name="connsiteY68" fmla="*/ 227738 h 1680908"/>
                  <a:gd name="connsiteX69" fmla="*/ 1303385 w 2010937"/>
                  <a:gd name="connsiteY69" fmla="*/ 231177 h 1680908"/>
                  <a:gd name="connsiteX70" fmla="*/ 1300710 w 2010937"/>
                  <a:gd name="connsiteY70" fmla="*/ 265567 h 1680908"/>
                  <a:gd name="connsiteX71" fmla="*/ 1300710 w 2010937"/>
                  <a:gd name="connsiteY71" fmla="*/ 310274 h 1680908"/>
                  <a:gd name="connsiteX72" fmla="*/ 1320198 w 2010937"/>
                  <a:gd name="connsiteY72" fmla="*/ 330144 h 1680908"/>
                  <a:gd name="connsiteX73" fmla="*/ 1426425 w 2010937"/>
                  <a:gd name="connsiteY73" fmla="*/ 365298 h 1680908"/>
                  <a:gd name="connsiteX74" fmla="*/ 1493677 w 2010937"/>
                  <a:gd name="connsiteY74" fmla="*/ 497891 h 1680908"/>
                  <a:gd name="connsiteX75" fmla="*/ 1493677 w 2010937"/>
                  <a:gd name="connsiteY75" fmla="*/ 610614 h 1680908"/>
                  <a:gd name="connsiteX76" fmla="*/ 1513164 w 2010937"/>
                  <a:gd name="connsiteY76" fmla="*/ 629337 h 1680908"/>
                  <a:gd name="connsiteX77" fmla="*/ 1600668 w 2010937"/>
                  <a:gd name="connsiteY77" fmla="*/ 628955 h 1680908"/>
                  <a:gd name="connsiteX78" fmla="*/ 1615570 w 2010937"/>
                  <a:gd name="connsiteY78" fmla="*/ 643093 h 1680908"/>
                  <a:gd name="connsiteX79" fmla="*/ 1615570 w 2010937"/>
                  <a:gd name="connsiteY79" fmla="*/ 730597 h 1680908"/>
                  <a:gd name="connsiteX80" fmla="*/ 1601050 w 2010937"/>
                  <a:gd name="connsiteY80" fmla="*/ 745499 h 1680908"/>
                  <a:gd name="connsiteX81" fmla="*/ 1513546 w 2010937"/>
                  <a:gd name="connsiteY81" fmla="*/ 745499 h 1680908"/>
                  <a:gd name="connsiteX82" fmla="*/ 1494059 w 2010937"/>
                  <a:gd name="connsiteY82" fmla="*/ 765751 h 1680908"/>
                  <a:gd name="connsiteX83" fmla="*/ 1494059 w 2010937"/>
                  <a:gd name="connsiteY83" fmla="*/ 807401 h 1680908"/>
                  <a:gd name="connsiteX84" fmla="*/ 1553668 w 2010937"/>
                  <a:gd name="connsiteY84" fmla="*/ 867011 h 1680908"/>
                  <a:gd name="connsiteX85" fmla="*/ 1770325 w 2010937"/>
                  <a:gd name="connsiteY85" fmla="*/ 867011 h 1680908"/>
                  <a:gd name="connsiteX86" fmla="*/ 2010937 w 2010937"/>
                  <a:gd name="connsiteY86" fmla="*/ 875133 h 1680908"/>
                  <a:gd name="connsiteX87" fmla="*/ 1793634 w 2010937"/>
                  <a:gd name="connsiteY87" fmla="*/ 1118440 h 1680908"/>
                  <a:gd name="connsiteX0" fmla="*/ 2010937 w 2010998"/>
                  <a:gd name="connsiteY0" fmla="*/ 875133 h 1680908"/>
                  <a:gd name="connsiteX1" fmla="*/ 1793634 w 2010998"/>
                  <a:gd name="connsiteY1" fmla="*/ 1353056 h 1680908"/>
                  <a:gd name="connsiteX2" fmla="*/ 1780642 w 2010998"/>
                  <a:gd name="connsiteY2" fmla="*/ 1369105 h 1680908"/>
                  <a:gd name="connsiteX3" fmla="*/ 1462725 w 2010998"/>
                  <a:gd name="connsiteY3" fmla="*/ 1429479 h 1680908"/>
                  <a:gd name="connsiteX4" fmla="*/ 1269377 w 2010998"/>
                  <a:gd name="connsiteY4" fmla="*/ 1470365 h 1680908"/>
                  <a:gd name="connsiteX5" fmla="*/ 995403 w 2010998"/>
                  <a:gd name="connsiteY5" fmla="*/ 1442470 h 1680908"/>
                  <a:gd name="connsiteX6" fmla="*/ 859372 w 2010998"/>
                  <a:gd name="connsiteY6" fmla="*/ 1395471 h 1680908"/>
                  <a:gd name="connsiteX7" fmla="*/ 701560 w 2010998"/>
                  <a:gd name="connsiteY7" fmla="*/ 1371780 h 1680908"/>
                  <a:gd name="connsiteX8" fmla="*/ 615967 w 2010998"/>
                  <a:gd name="connsiteY8" fmla="*/ 1372544 h 1680908"/>
                  <a:gd name="connsiteX9" fmla="*/ 483756 w 2010998"/>
                  <a:gd name="connsiteY9" fmla="*/ 1462722 h 1680908"/>
                  <a:gd name="connsiteX10" fmla="*/ 436757 w 2010998"/>
                  <a:gd name="connsiteY10" fmla="*/ 1606014 h 1680908"/>
                  <a:gd name="connsiteX11" fmla="*/ 434846 w 2010998"/>
                  <a:gd name="connsiteY11" fmla="*/ 1666770 h 1680908"/>
                  <a:gd name="connsiteX12" fmla="*/ 421090 w 2010998"/>
                  <a:gd name="connsiteY12" fmla="*/ 1680908 h 1680908"/>
                  <a:gd name="connsiteX13" fmla="*/ 14524 w 2010998"/>
                  <a:gd name="connsiteY13" fmla="*/ 1680908 h 1680908"/>
                  <a:gd name="connsiteX14" fmla="*/ 386 w 2010998"/>
                  <a:gd name="connsiteY14" fmla="*/ 1666006 h 1680908"/>
                  <a:gd name="connsiteX15" fmla="*/ 1150 w 2010998"/>
                  <a:gd name="connsiteY15" fmla="*/ 1336626 h 1680908"/>
                  <a:gd name="connsiteX16" fmla="*/ 66873 w 2010998"/>
                  <a:gd name="connsiteY16" fmla="*/ 1145570 h 1680908"/>
                  <a:gd name="connsiteX17" fmla="*/ 322123 w 2010998"/>
                  <a:gd name="connsiteY17" fmla="*/ 930441 h 1680908"/>
                  <a:gd name="connsiteX18" fmla="*/ 589219 w 2010998"/>
                  <a:gd name="connsiteY18" fmla="*/ 867393 h 1680908"/>
                  <a:gd name="connsiteX19" fmla="*/ 889176 w 2010998"/>
                  <a:gd name="connsiteY19" fmla="*/ 867775 h 1680908"/>
                  <a:gd name="connsiteX20" fmla="*/ 952989 w 2010998"/>
                  <a:gd name="connsiteY20" fmla="*/ 804344 h 1680908"/>
                  <a:gd name="connsiteX21" fmla="*/ 953371 w 2010998"/>
                  <a:gd name="connsiteY21" fmla="*/ 765751 h 1680908"/>
                  <a:gd name="connsiteX22" fmla="*/ 934266 w 2010998"/>
                  <a:gd name="connsiteY22" fmla="*/ 745881 h 1680908"/>
                  <a:gd name="connsiteX23" fmla="*/ 846762 w 2010998"/>
                  <a:gd name="connsiteY23" fmla="*/ 746264 h 1680908"/>
                  <a:gd name="connsiteX24" fmla="*/ 829185 w 2010998"/>
                  <a:gd name="connsiteY24" fmla="*/ 729833 h 1680908"/>
                  <a:gd name="connsiteX25" fmla="*/ 829185 w 2010998"/>
                  <a:gd name="connsiteY25" fmla="*/ 645386 h 1680908"/>
                  <a:gd name="connsiteX26" fmla="*/ 844469 w 2010998"/>
                  <a:gd name="connsiteY26" fmla="*/ 629720 h 1680908"/>
                  <a:gd name="connsiteX27" fmla="*/ 938087 w 2010998"/>
                  <a:gd name="connsiteY27" fmla="*/ 630102 h 1680908"/>
                  <a:gd name="connsiteX28" fmla="*/ 953371 w 2010998"/>
                  <a:gd name="connsiteY28" fmla="*/ 614435 h 1680908"/>
                  <a:gd name="connsiteX29" fmla="*/ 953371 w 2010998"/>
                  <a:gd name="connsiteY29" fmla="*/ 497127 h 1680908"/>
                  <a:gd name="connsiteX30" fmla="*/ 1117679 w 2010998"/>
                  <a:gd name="connsiteY30" fmla="*/ 330526 h 1680908"/>
                  <a:gd name="connsiteX31" fmla="*/ 1131053 w 2010998"/>
                  <a:gd name="connsiteY31" fmla="*/ 330526 h 1680908"/>
                  <a:gd name="connsiteX32" fmla="*/ 1144809 w 2010998"/>
                  <a:gd name="connsiteY32" fmla="*/ 316388 h 1680908"/>
                  <a:gd name="connsiteX33" fmla="*/ 1144809 w 2010998"/>
                  <a:gd name="connsiteY33" fmla="*/ 242259 h 1680908"/>
                  <a:gd name="connsiteX34" fmla="*/ 1129525 w 2010998"/>
                  <a:gd name="connsiteY34" fmla="*/ 228120 h 1680908"/>
                  <a:gd name="connsiteX35" fmla="*/ 1099338 w 2010998"/>
                  <a:gd name="connsiteY35" fmla="*/ 196787 h 1680908"/>
                  <a:gd name="connsiteX36" fmla="*/ 1099338 w 2010998"/>
                  <a:gd name="connsiteY36" fmla="*/ 152080 h 1680908"/>
                  <a:gd name="connsiteX37" fmla="*/ 1082143 w 2010998"/>
                  <a:gd name="connsiteY37" fmla="*/ 140617 h 1680908"/>
                  <a:gd name="connsiteX38" fmla="*/ 1029029 w 2010998"/>
                  <a:gd name="connsiteY38" fmla="*/ 159340 h 1680908"/>
                  <a:gd name="connsiteX39" fmla="*/ 924713 w 2010998"/>
                  <a:gd name="connsiteY39" fmla="*/ 178064 h 1680908"/>
                  <a:gd name="connsiteX40" fmla="*/ 721047 w 2010998"/>
                  <a:gd name="connsiteY40" fmla="*/ 191820 h 1680908"/>
                  <a:gd name="connsiteX41" fmla="*/ 700414 w 2010998"/>
                  <a:gd name="connsiteY41" fmla="*/ 192202 h 1680908"/>
                  <a:gd name="connsiteX42" fmla="*/ 661820 w 2010998"/>
                  <a:gd name="connsiteY42" fmla="*/ 162015 h 1680908"/>
                  <a:gd name="connsiteX43" fmla="*/ 661056 w 2010998"/>
                  <a:gd name="connsiteY43" fmla="*/ 66487 h 1680908"/>
                  <a:gd name="connsiteX44" fmla="*/ 704235 w 2010998"/>
                  <a:gd name="connsiteY44" fmla="*/ 34008 h 1680908"/>
                  <a:gd name="connsiteX45" fmla="*/ 789828 w 2010998"/>
                  <a:gd name="connsiteY45" fmla="*/ 39357 h 1680908"/>
                  <a:gd name="connsiteX46" fmla="*/ 892998 w 2010998"/>
                  <a:gd name="connsiteY46" fmla="*/ 47000 h 1680908"/>
                  <a:gd name="connsiteX47" fmla="*/ 1072972 w 2010998"/>
                  <a:gd name="connsiteY47" fmla="*/ 83300 h 1680908"/>
                  <a:gd name="connsiteX48" fmla="*/ 1098573 w 2010998"/>
                  <a:gd name="connsiteY48" fmla="*/ 65723 h 1680908"/>
                  <a:gd name="connsiteX49" fmla="*/ 1098573 w 2010998"/>
                  <a:gd name="connsiteY49" fmla="*/ 12228 h 1680908"/>
                  <a:gd name="connsiteX50" fmla="*/ 1110801 w 2010998"/>
                  <a:gd name="connsiteY50" fmla="*/ 0 h 1680908"/>
                  <a:gd name="connsiteX51" fmla="*/ 1336247 w 2010998"/>
                  <a:gd name="connsiteY51" fmla="*/ 0 h 1680908"/>
                  <a:gd name="connsiteX52" fmla="*/ 1348092 w 2010998"/>
                  <a:gd name="connsiteY52" fmla="*/ 12610 h 1680908"/>
                  <a:gd name="connsiteX53" fmla="*/ 1348092 w 2010998"/>
                  <a:gd name="connsiteY53" fmla="*/ 79479 h 1680908"/>
                  <a:gd name="connsiteX54" fmla="*/ 1360320 w 2010998"/>
                  <a:gd name="connsiteY54" fmla="*/ 88268 h 1680908"/>
                  <a:gd name="connsiteX55" fmla="*/ 1442856 w 2010998"/>
                  <a:gd name="connsiteY55" fmla="*/ 59227 h 1680908"/>
                  <a:gd name="connsiteX56" fmla="*/ 1490620 w 2010998"/>
                  <a:gd name="connsiteY56" fmla="*/ 51203 h 1680908"/>
                  <a:gd name="connsiteX57" fmla="*/ 1656074 w 2010998"/>
                  <a:gd name="connsiteY57" fmla="*/ 39740 h 1680908"/>
                  <a:gd name="connsiteX58" fmla="*/ 1743195 w 2010998"/>
                  <a:gd name="connsiteY58" fmla="*/ 34390 h 1680908"/>
                  <a:gd name="connsiteX59" fmla="*/ 1785992 w 2010998"/>
                  <a:gd name="connsiteY59" fmla="*/ 67252 h 1680908"/>
                  <a:gd name="connsiteX60" fmla="*/ 1786374 w 2010998"/>
                  <a:gd name="connsiteY60" fmla="*/ 157048 h 1680908"/>
                  <a:gd name="connsiteX61" fmla="*/ 1742431 w 2010998"/>
                  <a:gd name="connsiteY61" fmla="*/ 191820 h 1680908"/>
                  <a:gd name="connsiteX62" fmla="*/ 1594936 w 2010998"/>
                  <a:gd name="connsiteY62" fmla="*/ 181885 h 1680908"/>
                  <a:gd name="connsiteX63" fmla="*/ 1499026 w 2010998"/>
                  <a:gd name="connsiteY63" fmla="*/ 176153 h 1680908"/>
                  <a:gd name="connsiteX64" fmla="*/ 1418401 w 2010998"/>
                  <a:gd name="connsiteY64" fmla="*/ 159340 h 1680908"/>
                  <a:gd name="connsiteX65" fmla="*/ 1364141 w 2010998"/>
                  <a:gd name="connsiteY65" fmla="*/ 139853 h 1680908"/>
                  <a:gd name="connsiteX66" fmla="*/ 1348474 w 2010998"/>
                  <a:gd name="connsiteY66" fmla="*/ 151698 h 1680908"/>
                  <a:gd name="connsiteX67" fmla="*/ 1348474 w 2010998"/>
                  <a:gd name="connsiteY67" fmla="*/ 215511 h 1680908"/>
                  <a:gd name="connsiteX68" fmla="*/ 1336247 w 2010998"/>
                  <a:gd name="connsiteY68" fmla="*/ 227738 h 1680908"/>
                  <a:gd name="connsiteX69" fmla="*/ 1303385 w 2010998"/>
                  <a:gd name="connsiteY69" fmla="*/ 231177 h 1680908"/>
                  <a:gd name="connsiteX70" fmla="*/ 1300710 w 2010998"/>
                  <a:gd name="connsiteY70" fmla="*/ 265567 h 1680908"/>
                  <a:gd name="connsiteX71" fmla="*/ 1300710 w 2010998"/>
                  <a:gd name="connsiteY71" fmla="*/ 310274 h 1680908"/>
                  <a:gd name="connsiteX72" fmla="*/ 1320198 w 2010998"/>
                  <a:gd name="connsiteY72" fmla="*/ 330144 h 1680908"/>
                  <a:gd name="connsiteX73" fmla="*/ 1426425 w 2010998"/>
                  <a:gd name="connsiteY73" fmla="*/ 365298 h 1680908"/>
                  <a:gd name="connsiteX74" fmla="*/ 1493677 w 2010998"/>
                  <a:gd name="connsiteY74" fmla="*/ 497891 h 1680908"/>
                  <a:gd name="connsiteX75" fmla="*/ 1493677 w 2010998"/>
                  <a:gd name="connsiteY75" fmla="*/ 610614 h 1680908"/>
                  <a:gd name="connsiteX76" fmla="*/ 1513164 w 2010998"/>
                  <a:gd name="connsiteY76" fmla="*/ 629337 h 1680908"/>
                  <a:gd name="connsiteX77" fmla="*/ 1600668 w 2010998"/>
                  <a:gd name="connsiteY77" fmla="*/ 628955 h 1680908"/>
                  <a:gd name="connsiteX78" fmla="*/ 1615570 w 2010998"/>
                  <a:gd name="connsiteY78" fmla="*/ 643093 h 1680908"/>
                  <a:gd name="connsiteX79" fmla="*/ 1615570 w 2010998"/>
                  <a:gd name="connsiteY79" fmla="*/ 730597 h 1680908"/>
                  <a:gd name="connsiteX80" fmla="*/ 1601050 w 2010998"/>
                  <a:gd name="connsiteY80" fmla="*/ 745499 h 1680908"/>
                  <a:gd name="connsiteX81" fmla="*/ 1513546 w 2010998"/>
                  <a:gd name="connsiteY81" fmla="*/ 745499 h 1680908"/>
                  <a:gd name="connsiteX82" fmla="*/ 1494059 w 2010998"/>
                  <a:gd name="connsiteY82" fmla="*/ 765751 h 1680908"/>
                  <a:gd name="connsiteX83" fmla="*/ 1494059 w 2010998"/>
                  <a:gd name="connsiteY83" fmla="*/ 807401 h 1680908"/>
                  <a:gd name="connsiteX84" fmla="*/ 1553668 w 2010998"/>
                  <a:gd name="connsiteY84" fmla="*/ 867011 h 1680908"/>
                  <a:gd name="connsiteX85" fmla="*/ 1770325 w 2010998"/>
                  <a:gd name="connsiteY85" fmla="*/ 867011 h 1680908"/>
                  <a:gd name="connsiteX86" fmla="*/ 2010937 w 2010998"/>
                  <a:gd name="connsiteY86" fmla="*/ 875133 h 1680908"/>
                  <a:gd name="connsiteX0" fmla="*/ 2010937 w 2019435"/>
                  <a:gd name="connsiteY0" fmla="*/ 875133 h 1680908"/>
                  <a:gd name="connsiteX1" fmla="*/ 1996132 w 2019435"/>
                  <a:gd name="connsiteY1" fmla="*/ 1393555 h 1680908"/>
                  <a:gd name="connsiteX2" fmla="*/ 1780642 w 2019435"/>
                  <a:gd name="connsiteY2" fmla="*/ 1369105 h 1680908"/>
                  <a:gd name="connsiteX3" fmla="*/ 1462725 w 2019435"/>
                  <a:gd name="connsiteY3" fmla="*/ 1429479 h 1680908"/>
                  <a:gd name="connsiteX4" fmla="*/ 1269377 w 2019435"/>
                  <a:gd name="connsiteY4" fmla="*/ 1470365 h 1680908"/>
                  <a:gd name="connsiteX5" fmla="*/ 995403 w 2019435"/>
                  <a:gd name="connsiteY5" fmla="*/ 1442470 h 1680908"/>
                  <a:gd name="connsiteX6" fmla="*/ 859372 w 2019435"/>
                  <a:gd name="connsiteY6" fmla="*/ 1395471 h 1680908"/>
                  <a:gd name="connsiteX7" fmla="*/ 701560 w 2019435"/>
                  <a:gd name="connsiteY7" fmla="*/ 1371780 h 1680908"/>
                  <a:gd name="connsiteX8" fmla="*/ 615967 w 2019435"/>
                  <a:gd name="connsiteY8" fmla="*/ 1372544 h 1680908"/>
                  <a:gd name="connsiteX9" fmla="*/ 483756 w 2019435"/>
                  <a:gd name="connsiteY9" fmla="*/ 1462722 h 1680908"/>
                  <a:gd name="connsiteX10" fmla="*/ 436757 w 2019435"/>
                  <a:gd name="connsiteY10" fmla="*/ 1606014 h 1680908"/>
                  <a:gd name="connsiteX11" fmla="*/ 434846 w 2019435"/>
                  <a:gd name="connsiteY11" fmla="*/ 1666770 h 1680908"/>
                  <a:gd name="connsiteX12" fmla="*/ 421090 w 2019435"/>
                  <a:gd name="connsiteY12" fmla="*/ 1680908 h 1680908"/>
                  <a:gd name="connsiteX13" fmla="*/ 14524 w 2019435"/>
                  <a:gd name="connsiteY13" fmla="*/ 1680908 h 1680908"/>
                  <a:gd name="connsiteX14" fmla="*/ 386 w 2019435"/>
                  <a:gd name="connsiteY14" fmla="*/ 1666006 h 1680908"/>
                  <a:gd name="connsiteX15" fmla="*/ 1150 w 2019435"/>
                  <a:gd name="connsiteY15" fmla="*/ 1336626 h 1680908"/>
                  <a:gd name="connsiteX16" fmla="*/ 66873 w 2019435"/>
                  <a:gd name="connsiteY16" fmla="*/ 1145570 h 1680908"/>
                  <a:gd name="connsiteX17" fmla="*/ 322123 w 2019435"/>
                  <a:gd name="connsiteY17" fmla="*/ 930441 h 1680908"/>
                  <a:gd name="connsiteX18" fmla="*/ 589219 w 2019435"/>
                  <a:gd name="connsiteY18" fmla="*/ 867393 h 1680908"/>
                  <a:gd name="connsiteX19" fmla="*/ 889176 w 2019435"/>
                  <a:gd name="connsiteY19" fmla="*/ 867775 h 1680908"/>
                  <a:gd name="connsiteX20" fmla="*/ 952989 w 2019435"/>
                  <a:gd name="connsiteY20" fmla="*/ 804344 h 1680908"/>
                  <a:gd name="connsiteX21" fmla="*/ 953371 w 2019435"/>
                  <a:gd name="connsiteY21" fmla="*/ 765751 h 1680908"/>
                  <a:gd name="connsiteX22" fmla="*/ 934266 w 2019435"/>
                  <a:gd name="connsiteY22" fmla="*/ 745881 h 1680908"/>
                  <a:gd name="connsiteX23" fmla="*/ 846762 w 2019435"/>
                  <a:gd name="connsiteY23" fmla="*/ 746264 h 1680908"/>
                  <a:gd name="connsiteX24" fmla="*/ 829185 w 2019435"/>
                  <a:gd name="connsiteY24" fmla="*/ 729833 h 1680908"/>
                  <a:gd name="connsiteX25" fmla="*/ 829185 w 2019435"/>
                  <a:gd name="connsiteY25" fmla="*/ 645386 h 1680908"/>
                  <a:gd name="connsiteX26" fmla="*/ 844469 w 2019435"/>
                  <a:gd name="connsiteY26" fmla="*/ 629720 h 1680908"/>
                  <a:gd name="connsiteX27" fmla="*/ 938087 w 2019435"/>
                  <a:gd name="connsiteY27" fmla="*/ 630102 h 1680908"/>
                  <a:gd name="connsiteX28" fmla="*/ 953371 w 2019435"/>
                  <a:gd name="connsiteY28" fmla="*/ 614435 h 1680908"/>
                  <a:gd name="connsiteX29" fmla="*/ 953371 w 2019435"/>
                  <a:gd name="connsiteY29" fmla="*/ 497127 h 1680908"/>
                  <a:gd name="connsiteX30" fmla="*/ 1117679 w 2019435"/>
                  <a:gd name="connsiteY30" fmla="*/ 330526 h 1680908"/>
                  <a:gd name="connsiteX31" fmla="*/ 1131053 w 2019435"/>
                  <a:gd name="connsiteY31" fmla="*/ 330526 h 1680908"/>
                  <a:gd name="connsiteX32" fmla="*/ 1144809 w 2019435"/>
                  <a:gd name="connsiteY32" fmla="*/ 316388 h 1680908"/>
                  <a:gd name="connsiteX33" fmla="*/ 1144809 w 2019435"/>
                  <a:gd name="connsiteY33" fmla="*/ 242259 h 1680908"/>
                  <a:gd name="connsiteX34" fmla="*/ 1129525 w 2019435"/>
                  <a:gd name="connsiteY34" fmla="*/ 228120 h 1680908"/>
                  <a:gd name="connsiteX35" fmla="*/ 1099338 w 2019435"/>
                  <a:gd name="connsiteY35" fmla="*/ 196787 h 1680908"/>
                  <a:gd name="connsiteX36" fmla="*/ 1099338 w 2019435"/>
                  <a:gd name="connsiteY36" fmla="*/ 152080 h 1680908"/>
                  <a:gd name="connsiteX37" fmla="*/ 1082143 w 2019435"/>
                  <a:gd name="connsiteY37" fmla="*/ 140617 h 1680908"/>
                  <a:gd name="connsiteX38" fmla="*/ 1029029 w 2019435"/>
                  <a:gd name="connsiteY38" fmla="*/ 159340 h 1680908"/>
                  <a:gd name="connsiteX39" fmla="*/ 924713 w 2019435"/>
                  <a:gd name="connsiteY39" fmla="*/ 178064 h 1680908"/>
                  <a:gd name="connsiteX40" fmla="*/ 721047 w 2019435"/>
                  <a:gd name="connsiteY40" fmla="*/ 191820 h 1680908"/>
                  <a:gd name="connsiteX41" fmla="*/ 700414 w 2019435"/>
                  <a:gd name="connsiteY41" fmla="*/ 192202 h 1680908"/>
                  <a:gd name="connsiteX42" fmla="*/ 661820 w 2019435"/>
                  <a:gd name="connsiteY42" fmla="*/ 162015 h 1680908"/>
                  <a:gd name="connsiteX43" fmla="*/ 661056 w 2019435"/>
                  <a:gd name="connsiteY43" fmla="*/ 66487 h 1680908"/>
                  <a:gd name="connsiteX44" fmla="*/ 704235 w 2019435"/>
                  <a:gd name="connsiteY44" fmla="*/ 34008 h 1680908"/>
                  <a:gd name="connsiteX45" fmla="*/ 789828 w 2019435"/>
                  <a:gd name="connsiteY45" fmla="*/ 39357 h 1680908"/>
                  <a:gd name="connsiteX46" fmla="*/ 892998 w 2019435"/>
                  <a:gd name="connsiteY46" fmla="*/ 47000 h 1680908"/>
                  <a:gd name="connsiteX47" fmla="*/ 1072972 w 2019435"/>
                  <a:gd name="connsiteY47" fmla="*/ 83300 h 1680908"/>
                  <a:gd name="connsiteX48" fmla="*/ 1098573 w 2019435"/>
                  <a:gd name="connsiteY48" fmla="*/ 65723 h 1680908"/>
                  <a:gd name="connsiteX49" fmla="*/ 1098573 w 2019435"/>
                  <a:gd name="connsiteY49" fmla="*/ 12228 h 1680908"/>
                  <a:gd name="connsiteX50" fmla="*/ 1110801 w 2019435"/>
                  <a:gd name="connsiteY50" fmla="*/ 0 h 1680908"/>
                  <a:gd name="connsiteX51" fmla="*/ 1336247 w 2019435"/>
                  <a:gd name="connsiteY51" fmla="*/ 0 h 1680908"/>
                  <a:gd name="connsiteX52" fmla="*/ 1348092 w 2019435"/>
                  <a:gd name="connsiteY52" fmla="*/ 12610 h 1680908"/>
                  <a:gd name="connsiteX53" fmla="*/ 1348092 w 2019435"/>
                  <a:gd name="connsiteY53" fmla="*/ 79479 h 1680908"/>
                  <a:gd name="connsiteX54" fmla="*/ 1360320 w 2019435"/>
                  <a:gd name="connsiteY54" fmla="*/ 88268 h 1680908"/>
                  <a:gd name="connsiteX55" fmla="*/ 1442856 w 2019435"/>
                  <a:gd name="connsiteY55" fmla="*/ 59227 h 1680908"/>
                  <a:gd name="connsiteX56" fmla="*/ 1490620 w 2019435"/>
                  <a:gd name="connsiteY56" fmla="*/ 51203 h 1680908"/>
                  <a:gd name="connsiteX57" fmla="*/ 1656074 w 2019435"/>
                  <a:gd name="connsiteY57" fmla="*/ 39740 h 1680908"/>
                  <a:gd name="connsiteX58" fmla="*/ 1743195 w 2019435"/>
                  <a:gd name="connsiteY58" fmla="*/ 34390 h 1680908"/>
                  <a:gd name="connsiteX59" fmla="*/ 1785992 w 2019435"/>
                  <a:gd name="connsiteY59" fmla="*/ 67252 h 1680908"/>
                  <a:gd name="connsiteX60" fmla="*/ 1786374 w 2019435"/>
                  <a:gd name="connsiteY60" fmla="*/ 157048 h 1680908"/>
                  <a:gd name="connsiteX61" fmla="*/ 1742431 w 2019435"/>
                  <a:gd name="connsiteY61" fmla="*/ 191820 h 1680908"/>
                  <a:gd name="connsiteX62" fmla="*/ 1594936 w 2019435"/>
                  <a:gd name="connsiteY62" fmla="*/ 181885 h 1680908"/>
                  <a:gd name="connsiteX63" fmla="*/ 1499026 w 2019435"/>
                  <a:gd name="connsiteY63" fmla="*/ 176153 h 1680908"/>
                  <a:gd name="connsiteX64" fmla="*/ 1418401 w 2019435"/>
                  <a:gd name="connsiteY64" fmla="*/ 159340 h 1680908"/>
                  <a:gd name="connsiteX65" fmla="*/ 1364141 w 2019435"/>
                  <a:gd name="connsiteY65" fmla="*/ 139853 h 1680908"/>
                  <a:gd name="connsiteX66" fmla="*/ 1348474 w 2019435"/>
                  <a:gd name="connsiteY66" fmla="*/ 151698 h 1680908"/>
                  <a:gd name="connsiteX67" fmla="*/ 1348474 w 2019435"/>
                  <a:gd name="connsiteY67" fmla="*/ 215511 h 1680908"/>
                  <a:gd name="connsiteX68" fmla="*/ 1336247 w 2019435"/>
                  <a:gd name="connsiteY68" fmla="*/ 227738 h 1680908"/>
                  <a:gd name="connsiteX69" fmla="*/ 1303385 w 2019435"/>
                  <a:gd name="connsiteY69" fmla="*/ 231177 h 1680908"/>
                  <a:gd name="connsiteX70" fmla="*/ 1300710 w 2019435"/>
                  <a:gd name="connsiteY70" fmla="*/ 265567 h 1680908"/>
                  <a:gd name="connsiteX71" fmla="*/ 1300710 w 2019435"/>
                  <a:gd name="connsiteY71" fmla="*/ 310274 h 1680908"/>
                  <a:gd name="connsiteX72" fmla="*/ 1320198 w 2019435"/>
                  <a:gd name="connsiteY72" fmla="*/ 330144 h 1680908"/>
                  <a:gd name="connsiteX73" fmla="*/ 1426425 w 2019435"/>
                  <a:gd name="connsiteY73" fmla="*/ 365298 h 1680908"/>
                  <a:gd name="connsiteX74" fmla="*/ 1493677 w 2019435"/>
                  <a:gd name="connsiteY74" fmla="*/ 497891 h 1680908"/>
                  <a:gd name="connsiteX75" fmla="*/ 1493677 w 2019435"/>
                  <a:gd name="connsiteY75" fmla="*/ 610614 h 1680908"/>
                  <a:gd name="connsiteX76" fmla="*/ 1513164 w 2019435"/>
                  <a:gd name="connsiteY76" fmla="*/ 629337 h 1680908"/>
                  <a:gd name="connsiteX77" fmla="*/ 1600668 w 2019435"/>
                  <a:gd name="connsiteY77" fmla="*/ 628955 h 1680908"/>
                  <a:gd name="connsiteX78" fmla="*/ 1615570 w 2019435"/>
                  <a:gd name="connsiteY78" fmla="*/ 643093 h 1680908"/>
                  <a:gd name="connsiteX79" fmla="*/ 1615570 w 2019435"/>
                  <a:gd name="connsiteY79" fmla="*/ 730597 h 1680908"/>
                  <a:gd name="connsiteX80" fmla="*/ 1601050 w 2019435"/>
                  <a:gd name="connsiteY80" fmla="*/ 745499 h 1680908"/>
                  <a:gd name="connsiteX81" fmla="*/ 1513546 w 2019435"/>
                  <a:gd name="connsiteY81" fmla="*/ 745499 h 1680908"/>
                  <a:gd name="connsiteX82" fmla="*/ 1494059 w 2019435"/>
                  <a:gd name="connsiteY82" fmla="*/ 765751 h 1680908"/>
                  <a:gd name="connsiteX83" fmla="*/ 1494059 w 2019435"/>
                  <a:gd name="connsiteY83" fmla="*/ 807401 h 1680908"/>
                  <a:gd name="connsiteX84" fmla="*/ 1553668 w 2019435"/>
                  <a:gd name="connsiteY84" fmla="*/ 867011 h 1680908"/>
                  <a:gd name="connsiteX85" fmla="*/ 1770325 w 2019435"/>
                  <a:gd name="connsiteY85" fmla="*/ 867011 h 1680908"/>
                  <a:gd name="connsiteX86" fmla="*/ 2010937 w 2019435"/>
                  <a:gd name="connsiteY86" fmla="*/ 875133 h 1680908"/>
                  <a:gd name="connsiteX0" fmla="*/ 2010937 w 2041231"/>
                  <a:gd name="connsiteY0" fmla="*/ 875133 h 1680908"/>
                  <a:gd name="connsiteX1" fmla="*/ 1996132 w 2041231"/>
                  <a:gd name="connsiteY1" fmla="*/ 1393555 h 1680908"/>
                  <a:gd name="connsiteX2" fmla="*/ 1780642 w 2041231"/>
                  <a:gd name="connsiteY2" fmla="*/ 1369105 h 1680908"/>
                  <a:gd name="connsiteX3" fmla="*/ 1462725 w 2041231"/>
                  <a:gd name="connsiteY3" fmla="*/ 1429479 h 1680908"/>
                  <a:gd name="connsiteX4" fmla="*/ 1269377 w 2041231"/>
                  <a:gd name="connsiteY4" fmla="*/ 1470365 h 1680908"/>
                  <a:gd name="connsiteX5" fmla="*/ 995403 w 2041231"/>
                  <a:gd name="connsiteY5" fmla="*/ 1442470 h 1680908"/>
                  <a:gd name="connsiteX6" fmla="*/ 859372 w 2041231"/>
                  <a:gd name="connsiteY6" fmla="*/ 1395471 h 1680908"/>
                  <a:gd name="connsiteX7" fmla="*/ 701560 w 2041231"/>
                  <a:gd name="connsiteY7" fmla="*/ 1371780 h 1680908"/>
                  <a:gd name="connsiteX8" fmla="*/ 615967 w 2041231"/>
                  <a:gd name="connsiteY8" fmla="*/ 1372544 h 1680908"/>
                  <a:gd name="connsiteX9" fmla="*/ 483756 w 2041231"/>
                  <a:gd name="connsiteY9" fmla="*/ 1462722 h 1680908"/>
                  <a:gd name="connsiteX10" fmla="*/ 436757 w 2041231"/>
                  <a:gd name="connsiteY10" fmla="*/ 1606014 h 1680908"/>
                  <a:gd name="connsiteX11" fmla="*/ 434846 w 2041231"/>
                  <a:gd name="connsiteY11" fmla="*/ 1666770 h 1680908"/>
                  <a:gd name="connsiteX12" fmla="*/ 421090 w 2041231"/>
                  <a:gd name="connsiteY12" fmla="*/ 1680908 h 1680908"/>
                  <a:gd name="connsiteX13" fmla="*/ 14524 w 2041231"/>
                  <a:gd name="connsiteY13" fmla="*/ 1680908 h 1680908"/>
                  <a:gd name="connsiteX14" fmla="*/ 386 w 2041231"/>
                  <a:gd name="connsiteY14" fmla="*/ 1666006 h 1680908"/>
                  <a:gd name="connsiteX15" fmla="*/ 1150 w 2041231"/>
                  <a:gd name="connsiteY15" fmla="*/ 1336626 h 1680908"/>
                  <a:gd name="connsiteX16" fmla="*/ 66873 w 2041231"/>
                  <a:gd name="connsiteY16" fmla="*/ 1145570 h 1680908"/>
                  <a:gd name="connsiteX17" fmla="*/ 322123 w 2041231"/>
                  <a:gd name="connsiteY17" fmla="*/ 930441 h 1680908"/>
                  <a:gd name="connsiteX18" fmla="*/ 589219 w 2041231"/>
                  <a:gd name="connsiteY18" fmla="*/ 867393 h 1680908"/>
                  <a:gd name="connsiteX19" fmla="*/ 889176 w 2041231"/>
                  <a:gd name="connsiteY19" fmla="*/ 867775 h 1680908"/>
                  <a:gd name="connsiteX20" fmla="*/ 952989 w 2041231"/>
                  <a:gd name="connsiteY20" fmla="*/ 804344 h 1680908"/>
                  <a:gd name="connsiteX21" fmla="*/ 953371 w 2041231"/>
                  <a:gd name="connsiteY21" fmla="*/ 765751 h 1680908"/>
                  <a:gd name="connsiteX22" fmla="*/ 934266 w 2041231"/>
                  <a:gd name="connsiteY22" fmla="*/ 745881 h 1680908"/>
                  <a:gd name="connsiteX23" fmla="*/ 846762 w 2041231"/>
                  <a:gd name="connsiteY23" fmla="*/ 746264 h 1680908"/>
                  <a:gd name="connsiteX24" fmla="*/ 829185 w 2041231"/>
                  <a:gd name="connsiteY24" fmla="*/ 729833 h 1680908"/>
                  <a:gd name="connsiteX25" fmla="*/ 829185 w 2041231"/>
                  <a:gd name="connsiteY25" fmla="*/ 645386 h 1680908"/>
                  <a:gd name="connsiteX26" fmla="*/ 844469 w 2041231"/>
                  <a:gd name="connsiteY26" fmla="*/ 629720 h 1680908"/>
                  <a:gd name="connsiteX27" fmla="*/ 938087 w 2041231"/>
                  <a:gd name="connsiteY27" fmla="*/ 630102 h 1680908"/>
                  <a:gd name="connsiteX28" fmla="*/ 953371 w 2041231"/>
                  <a:gd name="connsiteY28" fmla="*/ 614435 h 1680908"/>
                  <a:gd name="connsiteX29" fmla="*/ 953371 w 2041231"/>
                  <a:gd name="connsiteY29" fmla="*/ 497127 h 1680908"/>
                  <a:gd name="connsiteX30" fmla="*/ 1117679 w 2041231"/>
                  <a:gd name="connsiteY30" fmla="*/ 330526 h 1680908"/>
                  <a:gd name="connsiteX31" fmla="*/ 1131053 w 2041231"/>
                  <a:gd name="connsiteY31" fmla="*/ 330526 h 1680908"/>
                  <a:gd name="connsiteX32" fmla="*/ 1144809 w 2041231"/>
                  <a:gd name="connsiteY32" fmla="*/ 316388 h 1680908"/>
                  <a:gd name="connsiteX33" fmla="*/ 1144809 w 2041231"/>
                  <a:gd name="connsiteY33" fmla="*/ 242259 h 1680908"/>
                  <a:gd name="connsiteX34" fmla="*/ 1129525 w 2041231"/>
                  <a:gd name="connsiteY34" fmla="*/ 228120 h 1680908"/>
                  <a:gd name="connsiteX35" fmla="*/ 1099338 w 2041231"/>
                  <a:gd name="connsiteY35" fmla="*/ 196787 h 1680908"/>
                  <a:gd name="connsiteX36" fmla="*/ 1099338 w 2041231"/>
                  <a:gd name="connsiteY36" fmla="*/ 152080 h 1680908"/>
                  <a:gd name="connsiteX37" fmla="*/ 1082143 w 2041231"/>
                  <a:gd name="connsiteY37" fmla="*/ 140617 h 1680908"/>
                  <a:gd name="connsiteX38" fmla="*/ 1029029 w 2041231"/>
                  <a:gd name="connsiteY38" fmla="*/ 159340 h 1680908"/>
                  <a:gd name="connsiteX39" fmla="*/ 924713 w 2041231"/>
                  <a:gd name="connsiteY39" fmla="*/ 178064 h 1680908"/>
                  <a:gd name="connsiteX40" fmla="*/ 721047 w 2041231"/>
                  <a:gd name="connsiteY40" fmla="*/ 191820 h 1680908"/>
                  <a:gd name="connsiteX41" fmla="*/ 700414 w 2041231"/>
                  <a:gd name="connsiteY41" fmla="*/ 192202 h 1680908"/>
                  <a:gd name="connsiteX42" fmla="*/ 661820 w 2041231"/>
                  <a:gd name="connsiteY42" fmla="*/ 162015 h 1680908"/>
                  <a:gd name="connsiteX43" fmla="*/ 661056 w 2041231"/>
                  <a:gd name="connsiteY43" fmla="*/ 66487 h 1680908"/>
                  <a:gd name="connsiteX44" fmla="*/ 704235 w 2041231"/>
                  <a:gd name="connsiteY44" fmla="*/ 34008 h 1680908"/>
                  <a:gd name="connsiteX45" fmla="*/ 789828 w 2041231"/>
                  <a:gd name="connsiteY45" fmla="*/ 39357 h 1680908"/>
                  <a:gd name="connsiteX46" fmla="*/ 892998 w 2041231"/>
                  <a:gd name="connsiteY46" fmla="*/ 47000 h 1680908"/>
                  <a:gd name="connsiteX47" fmla="*/ 1072972 w 2041231"/>
                  <a:gd name="connsiteY47" fmla="*/ 83300 h 1680908"/>
                  <a:gd name="connsiteX48" fmla="*/ 1098573 w 2041231"/>
                  <a:gd name="connsiteY48" fmla="*/ 65723 h 1680908"/>
                  <a:gd name="connsiteX49" fmla="*/ 1098573 w 2041231"/>
                  <a:gd name="connsiteY49" fmla="*/ 12228 h 1680908"/>
                  <a:gd name="connsiteX50" fmla="*/ 1110801 w 2041231"/>
                  <a:gd name="connsiteY50" fmla="*/ 0 h 1680908"/>
                  <a:gd name="connsiteX51" fmla="*/ 1336247 w 2041231"/>
                  <a:gd name="connsiteY51" fmla="*/ 0 h 1680908"/>
                  <a:gd name="connsiteX52" fmla="*/ 1348092 w 2041231"/>
                  <a:gd name="connsiteY52" fmla="*/ 12610 h 1680908"/>
                  <a:gd name="connsiteX53" fmla="*/ 1348092 w 2041231"/>
                  <a:gd name="connsiteY53" fmla="*/ 79479 h 1680908"/>
                  <a:gd name="connsiteX54" fmla="*/ 1360320 w 2041231"/>
                  <a:gd name="connsiteY54" fmla="*/ 88268 h 1680908"/>
                  <a:gd name="connsiteX55" fmla="*/ 1442856 w 2041231"/>
                  <a:gd name="connsiteY55" fmla="*/ 59227 h 1680908"/>
                  <a:gd name="connsiteX56" fmla="*/ 1490620 w 2041231"/>
                  <a:gd name="connsiteY56" fmla="*/ 51203 h 1680908"/>
                  <a:gd name="connsiteX57" fmla="*/ 1656074 w 2041231"/>
                  <a:gd name="connsiteY57" fmla="*/ 39740 h 1680908"/>
                  <a:gd name="connsiteX58" fmla="*/ 1743195 w 2041231"/>
                  <a:gd name="connsiteY58" fmla="*/ 34390 h 1680908"/>
                  <a:gd name="connsiteX59" fmla="*/ 1785992 w 2041231"/>
                  <a:gd name="connsiteY59" fmla="*/ 67252 h 1680908"/>
                  <a:gd name="connsiteX60" fmla="*/ 1786374 w 2041231"/>
                  <a:gd name="connsiteY60" fmla="*/ 157048 h 1680908"/>
                  <a:gd name="connsiteX61" fmla="*/ 1742431 w 2041231"/>
                  <a:gd name="connsiteY61" fmla="*/ 191820 h 1680908"/>
                  <a:gd name="connsiteX62" fmla="*/ 1594936 w 2041231"/>
                  <a:gd name="connsiteY62" fmla="*/ 181885 h 1680908"/>
                  <a:gd name="connsiteX63" fmla="*/ 1499026 w 2041231"/>
                  <a:gd name="connsiteY63" fmla="*/ 176153 h 1680908"/>
                  <a:gd name="connsiteX64" fmla="*/ 1418401 w 2041231"/>
                  <a:gd name="connsiteY64" fmla="*/ 159340 h 1680908"/>
                  <a:gd name="connsiteX65" fmla="*/ 1364141 w 2041231"/>
                  <a:gd name="connsiteY65" fmla="*/ 139853 h 1680908"/>
                  <a:gd name="connsiteX66" fmla="*/ 1348474 w 2041231"/>
                  <a:gd name="connsiteY66" fmla="*/ 151698 h 1680908"/>
                  <a:gd name="connsiteX67" fmla="*/ 1348474 w 2041231"/>
                  <a:gd name="connsiteY67" fmla="*/ 215511 h 1680908"/>
                  <a:gd name="connsiteX68" fmla="*/ 1336247 w 2041231"/>
                  <a:gd name="connsiteY68" fmla="*/ 227738 h 1680908"/>
                  <a:gd name="connsiteX69" fmla="*/ 1303385 w 2041231"/>
                  <a:gd name="connsiteY69" fmla="*/ 231177 h 1680908"/>
                  <a:gd name="connsiteX70" fmla="*/ 1300710 w 2041231"/>
                  <a:gd name="connsiteY70" fmla="*/ 265567 h 1680908"/>
                  <a:gd name="connsiteX71" fmla="*/ 1300710 w 2041231"/>
                  <a:gd name="connsiteY71" fmla="*/ 310274 h 1680908"/>
                  <a:gd name="connsiteX72" fmla="*/ 1320198 w 2041231"/>
                  <a:gd name="connsiteY72" fmla="*/ 330144 h 1680908"/>
                  <a:gd name="connsiteX73" fmla="*/ 1426425 w 2041231"/>
                  <a:gd name="connsiteY73" fmla="*/ 365298 h 1680908"/>
                  <a:gd name="connsiteX74" fmla="*/ 1493677 w 2041231"/>
                  <a:gd name="connsiteY74" fmla="*/ 497891 h 1680908"/>
                  <a:gd name="connsiteX75" fmla="*/ 1493677 w 2041231"/>
                  <a:gd name="connsiteY75" fmla="*/ 610614 h 1680908"/>
                  <a:gd name="connsiteX76" fmla="*/ 1513164 w 2041231"/>
                  <a:gd name="connsiteY76" fmla="*/ 629337 h 1680908"/>
                  <a:gd name="connsiteX77" fmla="*/ 1600668 w 2041231"/>
                  <a:gd name="connsiteY77" fmla="*/ 628955 h 1680908"/>
                  <a:gd name="connsiteX78" fmla="*/ 1615570 w 2041231"/>
                  <a:gd name="connsiteY78" fmla="*/ 643093 h 1680908"/>
                  <a:gd name="connsiteX79" fmla="*/ 1615570 w 2041231"/>
                  <a:gd name="connsiteY79" fmla="*/ 730597 h 1680908"/>
                  <a:gd name="connsiteX80" fmla="*/ 1601050 w 2041231"/>
                  <a:gd name="connsiteY80" fmla="*/ 745499 h 1680908"/>
                  <a:gd name="connsiteX81" fmla="*/ 1513546 w 2041231"/>
                  <a:gd name="connsiteY81" fmla="*/ 745499 h 1680908"/>
                  <a:gd name="connsiteX82" fmla="*/ 1494059 w 2041231"/>
                  <a:gd name="connsiteY82" fmla="*/ 765751 h 1680908"/>
                  <a:gd name="connsiteX83" fmla="*/ 1494059 w 2041231"/>
                  <a:gd name="connsiteY83" fmla="*/ 807401 h 1680908"/>
                  <a:gd name="connsiteX84" fmla="*/ 1553668 w 2041231"/>
                  <a:gd name="connsiteY84" fmla="*/ 867011 h 1680908"/>
                  <a:gd name="connsiteX85" fmla="*/ 1770325 w 2041231"/>
                  <a:gd name="connsiteY85" fmla="*/ 867011 h 1680908"/>
                  <a:gd name="connsiteX86" fmla="*/ 2010937 w 2041231"/>
                  <a:gd name="connsiteY86" fmla="*/ 875133 h 1680908"/>
                  <a:gd name="connsiteX0" fmla="*/ 2010937 w 2011794"/>
                  <a:gd name="connsiteY0" fmla="*/ 875133 h 1680908"/>
                  <a:gd name="connsiteX1" fmla="*/ 1996132 w 2011794"/>
                  <a:gd name="connsiteY1" fmla="*/ 1393555 h 1680908"/>
                  <a:gd name="connsiteX2" fmla="*/ 1780642 w 2011794"/>
                  <a:gd name="connsiteY2" fmla="*/ 1369105 h 1680908"/>
                  <a:gd name="connsiteX3" fmla="*/ 1462725 w 2011794"/>
                  <a:gd name="connsiteY3" fmla="*/ 1429479 h 1680908"/>
                  <a:gd name="connsiteX4" fmla="*/ 1269377 w 2011794"/>
                  <a:gd name="connsiteY4" fmla="*/ 1470365 h 1680908"/>
                  <a:gd name="connsiteX5" fmla="*/ 995403 w 2011794"/>
                  <a:gd name="connsiteY5" fmla="*/ 1442470 h 1680908"/>
                  <a:gd name="connsiteX6" fmla="*/ 859372 w 2011794"/>
                  <a:gd name="connsiteY6" fmla="*/ 1395471 h 1680908"/>
                  <a:gd name="connsiteX7" fmla="*/ 701560 w 2011794"/>
                  <a:gd name="connsiteY7" fmla="*/ 1371780 h 1680908"/>
                  <a:gd name="connsiteX8" fmla="*/ 615967 w 2011794"/>
                  <a:gd name="connsiteY8" fmla="*/ 1372544 h 1680908"/>
                  <a:gd name="connsiteX9" fmla="*/ 483756 w 2011794"/>
                  <a:gd name="connsiteY9" fmla="*/ 1462722 h 1680908"/>
                  <a:gd name="connsiteX10" fmla="*/ 436757 w 2011794"/>
                  <a:gd name="connsiteY10" fmla="*/ 1606014 h 1680908"/>
                  <a:gd name="connsiteX11" fmla="*/ 434846 w 2011794"/>
                  <a:gd name="connsiteY11" fmla="*/ 1666770 h 1680908"/>
                  <a:gd name="connsiteX12" fmla="*/ 421090 w 2011794"/>
                  <a:gd name="connsiteY12" fmla="*/ 1680908 h 1680908"/>
                  <a:gd name="connsiteX13" fmla="*/ 14524 w 2011794"/>
                  <a:gd name="connsiteY13" fmla="*/ 1680908 h 1680908"/>
                  <a:gd name="connsiteX14" fmla="*/ 386 w 2011794"/>
                  <a:gd name="connsiteY14" fmla="*/ 1666006 h 1680908"/>
                  <a:gd name="connsiteX15" fmla="*/ 1150 w 2011794"/>
                  <a:gd name="connsiteY15" fmla="*/ 1336626 h 1680908"/>
                  <a:gd name="connsiteX16" fmla="*/ 66873 w 2011794"/>
                  <a:gd name="connsiteY16" fmla="*/ 1145570 h 1680908"/>
                  <a:gd name="connsiteX17" fmla="*/ 322123 w 2011794"/>
                  <a:gd name="connsiteY17" fmla="*/ 930441 h 1680908"/>
                  <a:gd name="connsiteX18" fmla="*/ 589219 w 2011794"/>
                  <a:gd name="connsiteY18" fmla="*/ 867393 h 1680908"/>
                  <a:gd name="connsiteX19" fmla="*/ 889176 w 2011794"/>
                  <a:gd name="connsiteY19" fmla="*/ 867775 h 1680908"/>
                  <a:gd name="connsiteX20" fmla="*/ 952989 w 2011794"/>
                  <a:gd name="connsiteY20" fmla="*/ 804344 h 1680908"/>
                  <a:gd name="connsiteX21" fmla="*/ 953371 w 2011794"/>
                  <a:gd name="connsiteY21" fmla="*/ 765751 h 1680908"/>
                  <a:gd name="connsiteX22" fmla="*/ 934266 w 2011794"/>
                  <a:gd name="connsiteY22" fmla="*/ 745881 h 1680908"/>
                  <a:gd name="connsiteX23" fmla="*/ 846762 w 2011794"/>
                  <a:gd name="connsiteY23" fmla="*/ 746264 h 1680908"/>
                  <a:gd name="connsiteX24" fmla="*/ 829185 w 2011794"/>
                  <a:gd name="connsiteY24" fmla="*/ 729833 h 1680908"/>
                  <a:gd name="connsiteX25" fmla="*/ 829185 w 2011794"/>
                  <a:gd name="connsiteY25" fmla="*/ 645386 h 1680908"/>
                  <a:gd name="connsiteX26" fmla="*/ 844469 w 2011794"/>
                  <a:gd name="connsiteY26" fmla="*/ 629720 h 1680908"/>
                  <a:gd name="connsiteX27" fmla="*/ 938087 w 2011794"/>
                  <a:gd name="connsiteY27" fmla="*/ 630102 h 1680908"/>
                  <a:gd name="connsiteX28" fmla="*/ 953371 w 2011794"/>
                  <a:gd name="connsiteY28" fmla="*/ 614435 h 1680908"/>
                  <a:gd name="connsiteX29" fmla="*/ 953371 w 2011794"/>
                  <a:gd name="connsiteY29" fmla="*/ 497127 h 1680908"/>
                  <a:gd name="connsiteX30" fmla="*/ 1117679 w 2011794"/>
                  <a:gd name="connsiteY30" fmla="*/ 330526 h 1680908"/>
                  <a:gd name="connsiteX31" fmla="*/ 1131053 w 2011794"/>
                  <a:gd name="connsiteY31" fmla="*/ 330526 h 1680908"/>
                  <a:gd name="connsiteX32" fmla="*/ 1144809 w 2011794"/>
                  <a:gd name="connsiteY32" fmla="*/ 316388 h 1680908"/>
                  <a:gd name="connsiteX33" fmla="*/ 1144809 w 2011794"/>
                  <a:gd name="connsiteY33" fmla="*/ 242259 h 1680908"/>
                  <a:gd name="connsiteX34" fmla="*/ 1129525 w 2011794"/>
                  <a:gd name="connsiteY34" fmla="*/ 228120 h 1680908"/>
                  <a:gd name="connsiteX35" fmla="*/ 1099338 w 2011794"/>
                  <a:gd name="connsiteY35" fmla="*/ 196787 h 1680908"/>
                  <a:gd name="connsiteX36" fmla="*/ 1099338 w 2011794"/>
                  <a:gd name="connsiteY36" fmla="*/ 152080 h 1680908"/>
                  <a:gd name="connsiteX37" fmla="*/ 1082143 w 2011794"/>
                  <a:gd name="connsiteY37" fmla="*/ 140617 h 1680908"/>
                  <a:gd name="connsiteX38" fmla="*/ 1029029 w 2011794"/>
                  <a:gd name="connsiteY38" fmla="*/ 159340 h 1680908"/>
                  <a:gd name="connsiteX39" fmla="*/ 924713 w 2011794"/>
                  <a:gd name="connsiteY39" fmla="*/ 178064 h 1680908"/>
                  <a:gd name="connsiteX40" fmla="*/ 721047 w 2011794"/>
                  <a:gd name="connsiteY40" fmla="*/ 191820 h 1680908"/>
                  <a:gd name="connsiteX41" fmla="*/ 700414 w 2011794"/>
                  <a:gd name="connsiteY41" fmla="*/ 192202 h 1680908"/>
                  <a:gd name="connsiteX42" fmla="*/ 661820 w 2011794"/>
                  <a:gd name="connsiteY42" fmla="*/ 162015 h 1680908"/>
                  <a:gd name="connsiteX43" fmla="*/ 661056 w 2011794"/>
                  <a:gd name="connsiteY43" fmla="*/ 66487 h 1680908"/>
                  <a:gd name="connsiteX44" fmla="*/ 704235 w 2011794"/>
                  <a:gd name="connsiteY44" fmla="*/ 34008 h 1680908"/>
                  <a:gd name="connsiteX45" fmla="*/ 789828 w 2011794"/>
                  <a:gd name="connsiteY45" fmla="*/ 39357 h 1680908"/>
                  <a:gd name="connsiteX46" fmla="*/ 892998 w 2011794"/>
                  <a:gd name="connsiteY46" fmla="*/ 47000 h 1680908"/>
                  <a:gd name="connsiteX47" fmla="*/ 1072972 w 2011794"/>
                  <a:gd name="connsiteY47" fmla="*/ 83300 h 1680908"/>
                  <a:gd name="connsiteX48" fmla="*/ 1098573 w 2011794"/>
                  <a:gd name="connsiteY48" fmla="*/ 65723 h 1680908"/>
                  <a:gd name="connsiteX49" fmla="*/ 1098573 w 2011794"/>
                  <a:gd name="connsiteY49" fmla="*/ 12228 h 1680908"/>
                  <a:gd name="connsiteX50" fmla="*/ 1110801 w 2011794"/>
                  <a:gd name="connsiteY50" fmla="*/ 0 h 1680908"/>
                  <a:gd name="connsiteX51" fmla="*/ 1336247 w 2011794"/>
                  <a:gd name="connsiteY51" fmla="*/ 0 h 1680908"/>
                  <a:gd name="connsiteX52" fmla="*/ 1348092 w 2011794"/>
                  <a:gd name="connsiteY52" fmla="*/ 12610 h 1680908"/>
                  <a:gd name="connsiteX53" fmla="*/ 1348092 w 2011794"/>
                  <a:gd name="connsiteY53" fmla="*/ 79479 h 1680908"/>
                  <a:gd name="connsiteX54" fmla="*/ 1360320 w 2011794"/>
                  <a:gd name="connsiteY54" fmla="*/ 88268 h 1680908"/>
                  <a:gd name="connsiteX55" fmla="*/ 1442856 w 2011794"/>
                  <a:gd name="connsiteY55" fmla="*/ 59227 h 1680908"/>
                  <a:gd name="connsiteX56" fmla="*/ 1490620 w 2011794"/>
                  <a:gd name="connsiteY56" fmla="*/ 51203 h 1680908"/>
                  <a:gd name="connsiteX57" fmla="*/ 1656074 w 2011794"/>
                  <a:gd name="connsiteY57" fmla="*/ 39740 h 1680908"/>
                  <a:gd name="connsiteX58" fmla="*/ 1743195 w 2011794"/>
                  <a:gd name="connsiteY58" fmla="*/ 34390 h 1680908"/>
                  <a:gd name="connsiteX59" fmla="*/ 1785992 w 2011794"/>
                  <a:gd name="connsiteY59" fmla="*/ 67252 h 1680908"/>
                  <a:gd name="connsiteX60" fmla="*/ 1786374 w 2011794"/>
                  <a:gd name="connsiteY60" fmla="*/ 157048 h 1680908"/>
                  <a:gd name="connsiteX61" fmla="*/ 1742431 w 2011794"/>
                  <a:gd name="connsiteY61" fmla="*/ 191820 h 1680908"/>
                  <a:gd name="connsiteX62" fmla="*/ 1594936 w 2011794"/>
                  <a:gd name="connsiteY62" fmla="*/ 181885 h 1680908"/>
                  <a:gd name="connsiteX63" fmla="*/ 1499026 w 2011794"/>
                  <a:gd name="connsiteY63" fmla="*/ 176153 h 1680908"/>
                  <a:gd name="connsiteX64" fmla="*/ 1418401 w 2011794"/>
                  <a:gd name="connsiteY64" fmla="*/ 159340 h 1680908"/>
                  <a:gd name="connsiteX65" fmla="*/ 1364141 w 2011794"/>
                  <a:gd name="connsiteY65" fmla="*/ 139853 h 1680908"/>
                  <a:gd name="connsiteX66" fmla="*/ 1348474 w 2011794"/>
                  <a:gd name="connsiteY66" fmla="*/ 151698 h 1680908"/>
                  <a:gd name="connsiteX67" fmla="*/ 1348474 w 2011794"/>
                  <a:gd name="connsiteY67" fmla="*/ 215511 h 1680908"/>
                  <a:gd name="connsiteX68" fmla="*/ 1336247 w 2011794"/>
                  <a:gd name="connsiteY68" fmla="*/ 227738 h 1680908"/>
                  <a:gd name="connsiteX69" fmla="*/ 1303385 w 2011794"/>
                  <a:gd name="connsiteY69" fmla="*/ 231177 h 1680908"/>
                  <a:gd name="connsiteX70" fmla="*/ 1300710 w 2011794"/>
                  <a:gd name="connsiteY70" fmla="*/ 265567 h 1680908"/>
                  <a:gd name="connsiteX71" fmla="*/ 1300710 w 2011794"/>
                  <a:gd name="connsiteY71" fmla="*/ 310274 h 1680908"/>
                  <a:gd name="connsiteX72" fmla="*/ 1320198 w 2011794"/>
                  <a:gd name="connsiteY72" fmla="*/ 330144 h 1680908"/>
                  <a:gd name="connsiteX73" fmla="*/ 1426425 w 2011794"/>
                  <a:gd name="connsiteY73" fmla="*/ 365298 h 1680908"/>
                  <a:gd name="connsiteX74" fmla="*/ 1493677 w 2011794"/>
                  <a:gd name="connsiteY74" fmla="*/ 497891 h 1680908"/>
                  <a:gd name="connsiteX75" fmla="*/ 1493677 w 2011794"/>
                  <a:gd name="connsiteY75" fmla="*/ 610614 h 1680908"/>
                  <a:gd name="connsiteX76" fmla="*/ 1513164 w 2011794"/>
                  <a:gd name="connsiteY76" fmla="*/ 629337 h 1680908"/>
                  <a:gd name="connsiteX77" fmla="*/ 1600668 w 2011794"/>
                  <a:gd name="connsiteY77" fmla="*/ 628955 h 1680908"/>
                  <a:gd name="connsiteX78" fmla="*/ 1615570 w 2011794"/>
                  <a:gd name="connsiteY78" fmla="*/ 643093 h 1680908"/>
                  <a:gd name="connsiteX79" fmla="*/ 1615570 w 2011794"/>
                  <a:gd name="connsiteY79" fmla="*/ 730597 h 1680908"/>
                  <a:gd name="connsiteX80" fmla="*/ 1601050 w 2011794"/>
                  <a:gd name="connsiteY80" fmla="*/ 745499 h 1680908"/>
                  <a:gd name="connsiteX81" fmla="*/ 1513546 w 2011794"/>
                  <a:gd name="connsiteY81" fmla="*/ 745499 h 1680908"/>
                  <a:gd name="connsiteX82" fmla="*/ 1494059 w 2011794"/>
                  <a:gd name="connsiteY82" fmla="*/ 765751 h 1680908"/>
                  <a:gd name="connsiteX83" fmla="*/ 1494059 w 2011794"/>
                  <a:gd name="connsiteY83" fmla="*/ 807401 h 1680908"/>
                  <a:gd name="connsiteX84" fmla="*/ 1553668 w 2011794"/>
                  <a:gd name="connsiteY84" fmla="*/ 867011 h 1680908"/>
                  <a:gd name="connsiteX85" fmla="*/ 1770325 w 2011794"/>
                  <a:gd name="connsiteY85" fmla="*/ 867011 h 1680908"/>
                  <a:gd name="connsiteX86" fmla="*/ 2010937 w 2011794"/>
                  <a:gd name="connsiteY86" fmla="*/ 875133 h 1680908"/>
                  <a:gd name="connsiteX0" fmla="*/ 2010937 w 2011794"/>
                  <a:gd name="connsiteY0" fmla="*/ 875133 h 1680908"/>
                  <a:gd name="connsiteX1" fmla="*/ 1996132 w 2011794"/>
                  <a:gd name="connsiteY1" fmla="*/ 1393555 h 1680908"/>
                  <a:gd name="connsiteX2" fmla="*/ 1780642 w 2011794"/>
                  <a:gd name="connsiteY2" fmla="*/ 1369105 h 1680908"/>
                  <a:gd name="connsiteX3" fmla="*/ 1462725 w 2011794"/>
                  <a:gd name="connsiteY3" fmla="*/ 1429479 h 1680908"/>
                  <a:gd name="connsiteX4" fmla="*/ 1269377 w 2011794"/>
                  <a:gd name="connsiteY4" fmla="*/ 1470365 h 1680908"/>
                  <a:gd name="connsiteX5" fmla="*/ 995403 w 2011794"/>
                  <a:gd name="connsiteY5" fmla="*/ 1442470 h 1680908"/>
                  <a:gd name="connsiteX6" fmla="*/ 859372 w 2011794"/>
                  <a:gd name="connsiteY6" fmla="*/ 1395471 h 1680908"/>
                  <a:gd name="connsiteX7" fmla="*/ 701560 w 2011794"/>
                  <a:gd name="connsiteY7" fmla="*/ 1371780 h 1680908"/>
                  <a:gd name="connsiteX8" fmla="*/ 615967 w 2011794"/>
                  <a:gd name="connsiteY8" fmla="*/ 1372544 h 1680908"/>
                  <a:gd name="connsiteX9" fmla="*/ 483756 w 2011794"/>
                  <a:gd name="connsiteY9" fmla="*/ 1462722 h 1680908"/>
                  <a:gd name="connsiteX10" fmla="*/ 436757 w 2011794"/>
                  <a:gd name="connsiteY10" fmla="*/ 1606014 h 1680908"/>
                  <a:gd name="connsiteX11" fmla="*/ 434846 w 2011794"/>
                  <a:gd name="connsiteY11" fmla="*/ 1666770 h 1680908"/>
                  <a:gd name="connsiteX12" fmla="*/ 421090 w 2011794"/>
                  <a:gd name="connsiteY12" fmla="*/ 1680908 h 1680908"/>
                  <a:gd name="connsiteX13" fmla="*/ 14524 w 2011794"/>
                  <a:gd name="connsiteY13" fmla="*/ 1680908 h 1680908"/>
                  <a:gd name="connsiteX14" fmla="*/ 386 w 2011794"/>
                  <a:gd name="connsiteY14" fmla="*/ 1666006 h 1680908"/>
                  <a:gd name="connsiteX15" fmla="*/ 1150 w 2011794"/>
                  <a:gd name="connsiteY15" fmla="*/ 1336626 h 1680908"/>
                  <a:gd name="connsiteX16" fmla="*/ 66873 w 2011794"/>
                  <a:gd name="connsiteY16" fmla="*/ 1145570 h 1680908"/>
                  <a:gd name="connsiteX17" fmla="*/ 322123 w 2011794"/>
                  <a:gd name="connsiteY17" fmla="*/ 930441 h 1680908"/>
                  <a:gd name="connsiteX18" fmla="*/ 589219 w 2011794"/>
                  <a:gd name="connsiteY18" fmla="*/ 867393 h 1680908"/>
                  <a:gd name="connsiteX19" fmla="*/ 889176 w 2011794"/>
                  <a:gd name="connsiteY19" fmla="*/ 867775 h 1680908"/>
                  <a:gd name="connsiteX20" fmla="*/ 952989 w 2011794"/>
                  <a:gd name="connsiteY20" fmla="*/ 804344 h 1680908"/>
                  <a:gd name="connsiteX21" fmla="*/ 953371 w 2011794"/>
                  <a:gd name="connsiteY21" fmla="*/ 765751 h 1680908"/>
                  <a:gd name="connsiteX22" fmla="*/ 934266 w 2011794"/>
                  <a:gd name="connsiteY22" fmla="*/ 745881 h 1680908"/>
                  <a:gd name="connsiteX23" fmla="*/ 846762 w 2011794"/>
                  <a:gd name="connsiteY23" fmla="*/ 746264 h 1680908"/>
                  <a:gd name="connsiteX24" fmla="*/ 829185 w 2011794"/>
                  <a:gd name="connsiteY24" fmla="*/ 729833 h 1680908"/>
                  <a:gd name="connsiteX25" fmla="*/ 829185 w 2011794"/>
                  <a:gd name="connsiteY25" fmla="*/ 645386 h 1680908"/>
                  <a:gd name="connsiteX26" fmla="*/ 844469 w 2011794"/>
                  <a:gd name="connsiteY26" fmla="*/ 629720 h 1680908"/>
                  <a:gd name="connsiteX27" fmla="*/ 938087 w 2011794"/>
                  <a:gd name="connsiteY27" fmla="*/ 630102 h 1680908"/>
                  <a:gd name="connsiteX28" fmla="*/ 953371 w 2011794"/>
                  <a:gd name="connsiteY28" fmla="*/ 614435 h 1680908"/>
                  <a:gd name="connsiteX29" fmla="*/ 953371 w 2011794"/>
                  <a:gd name="connsiteY29" fmla="*/ 497127 h 1680908"/>
                  <a:gd name="connsiteX30" fmla="*/ 1117679 w 2011794"/>
                  <a:gd name="connsiteY30" fmla="*/ 330526 h 1680908"/>
                  <a:gd name="connsiteX31" fmla="*/ 1131053 w 2011794"/>
                  <a:gd name="connsiteY31" fmla="*/ 330526 h 1680908"/>
                  <a:gd name="connsiteX32" fmla="*/ 1144809 w 2011794"/>
                  <a:gd name="connsiteY32" fmla="*/ 316388 h 1680908"/>
                  <a:gd name="connsiteX33" fmla="*/ 1144809 w 2011794"/>
                  <a:gd name="connsiteY33" fmla="*/ 242259 h 1680908"/>
                  <a:gd name="connsiteX34" fmla="*/ 1129525 w 2011794"/>
                  <a:gd name="connsiteY34" fmla="*/ 228120 h 1680908"/>
                  <a:gd name="connsiteX35" fmla="*/ 1099338 w 2011794"/>
                  <a:gd name="connsiteY35" fmla="*/ 196787 h 1680908"/>
                  <a:gd name="connsiteX36" fmla="*/ 1099338 w 2011794"/>
                  <a:gd name="connsiteY36" fmla="*/ 152080 h 1680908"/>
                  <a:gd name="connsiteX37" fmla="*/ 1082143 w 2011794"/>
                  <a:gd name="connsiteY37" fmla="*/ 140617 h 1680908"/>
                  <a:gd name="connsiteX38" fmla="*/ 1029029 w 2011794"/>
                  <a:gd name="connsiteY38" fmla="*/ 159340 h 1680908"/>
                  <a:gd name="connsiteX39" fmla="*/ 924713 w 2011794"/>
                  <a:gd name="connsiteY39" fmla="*/ 178064 h 1680908"/>
                  <a:gd name="connsiteX40" fmla="*/ 721047 w 2011794"/>
                  <a:gd name="connsiteY40" fmla="*/ 191820 h 1680908"/>
                  <a:gd name="connsiteX41" fmla="*/ 700414 w 2011794"/>
                  <a:gd name="connsiteY41" fmla="*/ 192202 h 1680908"/>
                  <a:gd name="connsiteX42" fmla="*/ 661820 w 2011794"/>
                  <a:gd name="connsiteY42" fmla="*/ 162015 h 1680908"/>
                  <a:gd name="connsiteX43" fmla="*/ 661056 w 2011794"/>
                  <a:gd name="connsiteY43" fmla="*/ 66487 h 1680908"/>
                  <a:gd name="connsiteX44" fmla="*/ 704235 w 2011794"/>
                  <a:gd name="connsiteY44" fmla="*/ 34008 h 1680908"/>
                  <a:gd name="connsiteX45" fmla="*/ 789828 w 2011794"/>
                  <a:gd name="connsiteY45" fmla="*/ 39357 h 1680908"/>
                  <a:gd name="connsiteX46" fmla="*/ 892998 w 2011794"/>
                  <a:gd name="connsiteY46" fmla="*/ 47000 h 1680908"/>
                  <a:gd name="connsiteX47" fmla="*/ 1072972 w 2011794"/>
                  <a:gd name="connsiteY47" fmla="*/ 83300 h 1680908"/>
                  <a:gd name="connsiteX48" fmla="*/ 1098573 w 2011794"/>
                  <a:gd name="connsiteY48" fmla="*/ 65723 h 1680908"/>
                  <a:gd name="connsiteX49" fmla="*/ 1098573 w 2011794"/>
                  <a:gd name="connsiteY49" fmla="*/ 12228 h 1680908"/>
                  <a:gd name="connsiteX50" fmla="*/ 1110801 w 2011794"/>
                  <a:gd name="connsiteY50" fmla="*/ 0 h 1680908"/>
                  <a:gd name="connsiteX51" fmla="*/ 1336247 w 2011794"/>
                  <a:gd name="connsiteY51" fmla="*/ 0 h 1680908"/>
                  <a:gd name="connsiteX52" fmla="*/ 1348092 w 2011794"/>
                  <a:gd name="connsiteY52" fmla="*/ 12610 h 1680908"/>
                  <a:gd name="connsiteX53" fmla="*/ 1348092 w 2011794"/>
                  <a:gd name="connsiteY53" fmla="*/ 79479 h 1680908"/>
                  <a:gd name="connsiteX54" fmla="*/ 1360320 w 2011794"/>
                  <a:gd name="connsiteY54" fmla="*/ 88268 h 1680908"/>
                  <a:gd name="connsiteX55" fmla="*/ 1442856 w 2011794"/>
                  <a:gd name="connsiteY55" fmla="*/ 59227 h 1680908"/>
                  <a:gd name="connsiteX56" fmla="*/ 1490620 w 2011794"/>
                  <a:gd name="connsiteY56" fmla="*/ 51203 h 1680908"/>
                  <a:gd name="connsiteX57" fmla="*/ 1656074 w 2011794"/>
                  <a:gd name="connsiteY57" fmla="*/ 39740 h 1680908"/>
                  <a:gd name="connsiteX58" fmla="*/ 1743195 w 2011794"/>
                  <a:gd name="connsiteY58" fmla="*/ 34390 h 1680908"/>
                  <a:gd name="connsiteX59" fmla="*/ 1785992 w 2011794"/>
                  <a:gd name="connsiteY59" fmla="*/ 67252 h 1680908"/>
                  <a:gd name="connsiteX60" fmla="*/ 1786374 w 2011794"/>
                  <a:gd name="connsiteY60" fmla="*/ 157048 h 1680908"/>
                  <a:gd name="connsiteX61" fmla="*/ 1742431 w 2011794"/>
                  <a:gd name="connsiteY61" fmla="*/ 191820 h 1680908"/>
                  <a:gd name="connsiteX62" fmla="*/ 1594936 w 2011794"/>
                  <a:gd name="connsiteY62" fmla="*/ 181885 h 1680908"/>
                  <a:gd name="connsiteX63" fmla="*/ 1499026 w 2011794"/>
                  <a:gd name="connsiteY63" fmla="*/ 176153 h 1680908"/>
                  <a:gd name="connsiteX64" fmla="*/ 1418401 w 2011794"/>
                  <a:gd name="connsiteY64" fmla="*/ 159340 h 1680908"/>
                  <a:gd name="connsiteX65" fmla="*/ 1364141 w 2011794"/>
                  <a:gd name="connsiteY65" fmla="*/ 139853 h 1680908"/>
                  <a:gd name="connsiteX66" fmla="*/ 1348474 w 2011794"/>
                  <a:gd name="connsiteY66" fmla="*/ 151698 h 1680908"/>
                  <a:gd name="connsiteX67" fmla="*/ 1348474 w 2011794"/>
                  <a:gd name="connsiteY67" fmla="*/ 215511 h 1680908"/>
                  <a:gd name="connsiteX68" fmla="*/ 1336247 w 2011794"/>
                  <a:gd name="connsiteY68" fmla="*/ 227738 h 1680908"/>
                  <a:gd name="connsiteX69" fmla="*/ 1303385 w 2011794"/>
                  <a:gd name="connsiteY69" fmla="*/ 231177 h 1680908"/>
                  <a:gd name="connsiteX70" fmla="*/ 1300710 w 2011794"/>
                  <a:gd name="connsiteY70" fmla="*/ 265567 h 1680908"/>
                  <a:gd name="connsiteX71" fmla="*/ 1300710 w 2011794"/>
                  <a:gd name="connsiteY71" fmla="*/ 310274 h 1680908"/>
                  <a:gd name="connsiteX72" fmla="*/ 1320198 w 2011794"/>
                  <a:gd name="connsiteY72" fmla="*/ 330144 h 1680908"/>
                  <a:gd name="connsiteX73" fmla="*/ 1426425 w 2011794"/>
                  <a:gd name="connsiteY73" fmla="*/ 365298 h 1680908"/>
                  <a:gd name="connsiteX74" fmla="*/ 1493677 w 2011794"/>
                  <a:gd name="connsiteY74" fmla="*/ 497891 h 1680908"/>
                  <a:gd name="connsiteX75" fmla="*/ 1493677 w 2011794"/>
                  <a:gd name="connsiteY75" fmla="*/ 610614 h 1680908"/>
                  <a:gd name="connsiteX76" fmla="*/ 1513164 w 2011794"/>
                  <a:gd name="connsiteY76" fmla="*/ 629337 h 1680908"/>
                  <a:gd name="connsiteX77" fmla="*/ 1600668 w 2011794"/>
                  <a:gd name="connsiteY77" fmla="*/ 628955 h 1680908"/>
                  <a:gd name="connsiteX78" fmla="*/ 1615570 w 2011794"/>
                  <a:gd name="connsiteY78" fmla="*/ 643093 h 1680908"/>
                  <a:gd name="connsiteX79" fmla="*/ 1615570 w 2011794"/>
                  <a:gd name="connsiteY79" fmla="*/ 730597 h 1680908"/>
                  <a:gd name="connsiteX80" fmla="*/ 1601050 w 2011794"/>
                  <a:gd name="connsiteY80" fmla="*/ 745499 h 1680908"/>
                  <a:gd name="connsiteX81" fmla="*/ 1513546 w 2011794"/>
                  <a:gd name="connsiteY81" fmla="*/ 745499 h 1680908"/>
                  <a:gd name="connsiteX82" fmla="*/ 1494059 w 2011794"/>
                  <a:gd name="connsiteY82" fmla="*/ 765751 h 1680908"/>
                  <a:gd name="connsiteX83" fmla="*/ 1494059 w 2011794"/>
                  <a:gd name="connsiteY83" fmla="*/ 807401 h 1680908"/>
                  <a:gd name="connsiteX84" fmla="*/ 1553668 w 2011794"/>
                  <a:gd name="connsiteY84" fmla="*/ 867011 h 1680908"/>
                  <a:gd name="connsiteX85" fmla="*/ 1770325 w 2011794"/>
                  <a:gd name="connsiteY85" fmla="*/ 867011 h 1680908"/>
                  <a:gd name="connsiteX86" fmla="*/ 2010937 w 2011794"/>
                  <a:gd name="connsiteY86" fmla="*/ 875133 h 1680908"/>
                  <a:gd name="connsiteX0" fmla="*/ 2010937 w 2012268"/>
                  <a:gd name="connsiteY0" fmla="*/ 875133 h 1680908"/>
                  <a:gd name="connsiteX1" fmla="*/ 2001195 w 2012268"/>
                  <a:gd name="connsiteY1" fmla="*/ 1393555 h 1680908"/>
                  <a:gd name="connsiteX2" fmla="*/ 1780642 w 2012268"/>
                  <a:gd name="connsiteY2" fmla="*/ 1369105 h 1680908"/>
                  <a:gd name="connsiteX3" fmla="*/ 1462725 w 2012268"/>
                  <a:gd name="connsiteY3" fmla="*/ 1429479 h 1680908"/>
                  <a:gd name="connsiteX4" fmla="*/ 1269377 w 2012268"/>
                  <a:gd name="connsiteY4" fmla="*/ 1470365 h 1680908"/>
                  <a:gd name="connsiteX5" fmla="*/ 995403 w 2012268"/>
                  <a:gd name="connsiteY5" fmla="*/ 1442470 h 1680908"/>
                  <a:gd name="connsiteX6" fmla="*/ 859372 w 2012268"/>
                  <a:gd name="connsiteY6" fmla="*/ 1395471 h 1680908"/>
                  <a:gd name="connsiteX7" fmla="*/ 701560 w 2012268"/>
                  <a:gd name="connsiteY7" fmla="*/ 1371780 h 1680908"/>
                  <a:gd name="connsiteX8" fmla="*/ 615967 w 2012268"/>
                  <a:gd name="connsiteY8" fmla="*/ 1372544 h 1680908"/>
                  <a:gd name="connsiteX9" fmla="*/ 483756 w 2012268"/>
                  <a:gd name="connsiteY9" fmla="*/ 1462722 h 1680908"/>
                  <a:gd name="connsiteX10" fmla="*/ 436757 w 2012268"/>
                  <a:gd name="connsiteY10" fmla="*/ 1606014 h 1680908"/>
                  <a:gd name="connsiteX11" fmla="*/ 434846 w 2012268"/>
                  <a:gd name="connsiteY11" fmla="*/ 1666770 h 1680908"/>
                  <a:gd name="connsiteX12" fmla="*/ 421090 w 2012268"/>
                  <a:gd name="connsiteY12" fmla="*/ 1680908 h 1680908"/>
                  <a:gd name="connsiteX13" fmla="*/ 14524 w 2012268"/>
                  <a:gd name="connsiteY13" fmla="*/ 1680908 h 1680908"/>
                  <a:gd name="connsiteX14" fmla="*/ 386 w 2012268"/>
                  <a:gd name="connsiteY14" fmla="*/ 1666006 h 1680908"/>
                  <a:gd name="connsiteX15" fmla="*/ 1150 w 2012268"/>
                  <a:gd name="connsiteY15" fmla="*/ 1336626 h 1680908"/>
                  <a:gd name="connsiteX16" fmla="*/ 66873 w 2012268"/>
                  <a:gd name="connsiteY16" fmla="*/ 1145570 h 1680908"/>
                  <a:gd name="connsiteX17" fmla="*/ 322123 w 2012268"/>
                  <a:gd name="connsiteY17" fmla="*/ 930441 h 1680908"/>
                  <a:gd name="connsiteX18" fmla="*/ 589219 w 2012268"/>
                  <a:gd name="connsiteY18" fmla="*/ 867393 h 1680908"/>
                  <a:gd name="connsiteX19" fmla="*/ 889176 w 2012268"/>
                  <a:gd name="connsiteY19" fmla="*/ 867775 h 1680908"/>
                  <a:gd name="connsiteX20" fmla="*/ 952989 w 2012268"/>
                  <a:gd name="connsiteY20" fmla="*/ 804344 h 1680908"/>
                  <a:gd name="connsiteX21" fmla="*/ 953371 w 2012268"/>
                  <a:gd name="connsiteY21" fmla="*/ 765751 h 1680908"/>
                  <a:gd name="connsiteX22" fmla="*/ 934266 w 2012268"/>
                  <a:gd name="connsiteY22" fmla="*/ 745881 h 1680908"/>
                  <a:gd name="connsiteX23" fmla="*/ 846762 w 2012268"/>
                  <a:gd name="connsiteY23" fmla="*/ 746264 h 1680908"/>
                  <a:gd name="connsiteX24" fmla="*/ 829185 w 2012268"/>
                  <a:gd name="connsiteY24" fmla="*/ 729833 h 1680908"/>
                  <a:gd name="connsiteX25" fmla="*/ 829185 w 2012268"/>
                  <a:gd name="connsiteY25" fmla="*/ 645386 h 1680908"/>
                  <a:gd name="connsiteX26" fmla="*/ 844469 w 2012268"/>
                  <a:gd name="connsiteY26" fmla="*/ 629720 h 1680908"/>
                  <a:gd name="connsiteX27" fmla="*/ 938087 w 2012268"/>
                  <a:gd name="connsiteY27" fmla="*/ 630102 h 1680908"/>
                  <a:gd name="connsiteX28" fmla="*/ 953371 w 2012268"/>
                  <a:gd name="connsiteY28" fmla="*/ 614435 h 1680908"/>
                  <a:gd name="connsiteX29" fmla="*/ 953371 w 2012268"/>
                  <a:gd name="connsiteY29" fmla="*/ 497127 h 1680908"/>
                  <a:gd name="connsiteX30" fmla="*/ 1117679 w 2012268"/>
                  <a:gd name="connsiteY30" fmla="*/ 330526 h 1680908"/>
                  <a:gd name="connsiteX31" fmla="*/ 1131053 w 2012268"/>
                  <a:gd name="connsiteY31" fmla="*/ 330526 h 1680908"/>
                  <a:gd name="connsiteX32" fmla="*/ 1144809 w 2012268"/>
                  <a:gd name="connsiteY32" fmla="*/ 316388 h 1680908"/>
                  <a:gd name="connsiteX33" fmla="*/ 1144809 w 2012268"/>
                  <a:gd name="connsiteY33" fmla="*/ 242259 h 1680908"/>
                  <a:gd name="connsiteX34" fmla="*/ 1129525 w 2012268"/>
                  <a:gd name="connsiteY34" fmla="*/ 228120 h 1680908"/>
                  <a:gd name="connsiteX35" fmla="*/ 1099338 w 2012268"/>
                  <a:gd name="connsiteY35" fmla="*/ 196787 h 1680908"/>
                  <a:gd name="connsiteX36" fmla="*/ 1099338 w 2012268"/>
                  <a:gd name="connsiteY36" fmla="*/ 152080 h 1680908"/>
                  <a:gd name="connsiteX37" fmla="*/ 1082143 w 2012268"/>
                  <a:gd name="connsiteY37" fmla="*/ 140617 h 1680908"/>
                  <a:gd name="connsiteX38" fmla="*/ 1029029 w 2012268"/>
                  <a:gd name="connsiteY38" fmla="*/ 159340 h 1680908"/>
                  <a:gd name="connsiteX39" fmla="*/ 924713 w 2012268"/>
                  <a:gd name="connsiteY39" fmla="*/ 178064 h 1680908"/>
                  <a:gd name="connsiteX40" fmla="*/ 721047 w 2012268"/>
                  <a:gd name="connsiteY40" fmla="*/ 191820 h 1680908"/>
                  <a:gd name="connsiteX41" fmla="*/ 700414 w 2012268"/>
                  <a:gd name="connsiteY41" fmla="*/ 192202 h 1680908"/>
                  <a:gd name="connsiteX42" fmla="*/ 661820 w 2012268"/>
                  <a:gd name="connsiteY42" fmla="*/ 162015 h 1680908"/>
                  <a:gd name="connsiteX43" fmla="*/ 661056 w 2012268"/>
                  <a:gd name="connsiteY43" fmla="*/ 66487 h 1680908"/>
                  <a:gd name="connsiteX44" fmla="*/ 704235 w 2012268"/>
                  <a:gd name="connsiteY44" fmla="*/ 34008 h 1680908"/>
                  <a:gd name="connsiteX45" fmla="*/ 789828 w 2012268"/>
                  <a:gd name="connsiteY45" fmla="*/ 39357 h 1680908"/>
                  <a:gd name="connsiteX46" fmla="*/ 892998 w 2012268"/>
                  <a:gd name="connsiteY46" fmla="*/ 47000 h 1680908"/>
                  <a:gd name="connsiteX47" fmla="*/ 1072972 w 2012268"/>
                  <a:gd name="connsiteY47" fmla="*/ 83300 h 1680908"/>
                  <a:gd name="connsiteX48" fmla="*/ 1098573 w 2012268"/>
                  <a:gd name="connsiteY48" fmla="*/ 65723 h 1680908"/>
                  <a:gd name="connsiteX49" fmla="*/ 1098573 w 2012268"/>
                  <a:gd name="connsiteY49" fmla="*/ 12228 h 1680908"/>
                  <a:gd name="connsiteX50" fmla="*/ 1110801 w 2012268"/>
                  <a:gd name="connsiteY50" fmla="*/ 0 h 1680908"/>
                  <a:gd name="connsiteX51" fmla="*/ 1336247 w 2012268"/>
                  <a:gd name="connsiteY51" fmla="*/ 0 h 1680908"/>
                  <a:gd name="connsiteX52" fmla="*/ 1348092 w 2012268"/>
                  <a:gd name="connsiteY52" fmla="*/ 12610 h 1680908"/>
                  <a:gd name="connsiteX53" fmla="*/ 1348092 w 2012268"/>
                  <a:gd name="connsiteY53" fmla="*/ 79479 h 1680908"/>
                  <a:gd name="connsiteX54" fmla="*/ 1360320 w 2012268"/>
                  <a:gd name="connsiteY54" fmla="*/ 88268 h 1680908"/>
                  <a:gd name="connsiteX55" fmla="*/ 1442856 w 2012268"/>
                  <a:gd name="connsiteY55" fmla="*/ 59227 h 1680908"/>
                  <a:gd name="connsiteX56" fmla="*/ 1490620 w 2012268"/>
                  <a:gd name="connsiteY56" fmla="*/ 51203 h 1680908"/>
                  <a:gd name="connsiteX57" fmla="*/ 1656074 w 2012268"/>
                  <a:gd name="connsiteY57" fmla="*/ 39740 h 1680908"/>
                  <a:gd name="connsiteX58" fmla="*/ 1743195 w 2012268"/>
                  <a:gd name="connsiteY58" fmla="*/ 34390 h 1680908"/>
                  <a:gd name="connsiteX59" fmla="*/ 1785992 w 2012268"/>
                  <a:gd name="connsiteY59" fmla="*/ 67252 h 1680908"/>
                  <a:gd name="connsiteX60" fmla="*/ 1786374 w 2012268"/>
                  <a:gd name="connsiteY60" fmla="*/ 157048 h 1680908"/>
                  <a:gd name="connsiteX61" fmla="*/ 1742431 w 2012268"/>
                  <a:gd name="connsiteY61" fmla="*/ 191820 h 1680908"/>
                  <a:gd name="connsiteX62" fmla="*/ 1594936 w 2012268"/>
                  <a:gd name="connsiteY62" fmla="*/ 181885 h 1680908"/>
                  <a:gd name="connsiteX63" fmla="*/ 1499026 w 2012268"/>
                  <a:gd name="connsiteY63" fmla="*/ 176153 h 1680908"/>
                  <a:gd name="connsiteX64" fmla="*/ 1418401 w 2012268"/>
                  <a:gd name="connsiteY64" fmla="*/ 159340 h 1680908"/>
                  <a:gd name="connsiteX65" fmla="*/ 1364141 w 2012268"/>
                  <a:gd name="connsiteY65" fmla="*/ 139853 h 1680908"/>
                  <a:gd name="connsiteX66" fmla="*/ 1348474 w 2012268"/>
                  <a:gd name="connsiteY66" fmla="*/ 151698 h 1680908"/>
                  <a:gd name="connsiteX67" fmla="*/ 1348474 w 2012268"/>
                  <a:gd name="connsiteY67" fmla="*/ 215511 h 1680908"/>
                  <a:gd name="connsiteX68" fmla="*/ 1336247 w 2012268"/>
                  <a:gd name="connsiteY68" fmla="*/ 227738 h 1680908"/>
                  <a:gd name="connsiteX69" fmla="*/ 1303385 w 2012268"/>
                  <a:gd name="connsiteY69" fmla="*/ 231177 h 1680908"/>
                  <a:gd name="connsiteX70" fmla="*/ 1300710 w 2012268"/>
                  <a:gd name="connsiteY70" fmla="*/ 265567 h 1680908"/>
                  <a:gd name="connsiteX71" fmla="*/ 1300710 w 2012268"/>
                  <a:gd name="connsiteY71" fmla="*/ 310274 h 1680908"/>
                  <a:gd name="connsiteX72" fmla="*/ 1320198 w 2012268"/>
                  <a:gd name="connsiteY72" fmla="*/ 330144 h 1680908"/>
                  <a:gd name="connsiteX73" fmla="*/ 1426425 w 2012268"/>
                  <a:gd name="connsiteY73" fmla="*/ 365298 h 1680908"/>
                  <a:gd name="connsiteX74" fmla="*/ 1493677 w 2012268"/>
                  <a:gd name="connsiteY74" fmla="*/ 497891 h 1680908"/>
                  <a:gd name="connsiteX75" fmla="*/ 1493677 w 2012268"/>
                  <a:gd name="connsiteY75" fmla="*/ 610614 h 1680908"/>
                  <a:gd name="connsiteX76" fmla="*/ 1513164 w 2012268"/>
                  <a:gd name="connsiteY76" fmla="*/ 629337 h 1680908"/>
                  <a:gd name="connsiteX77" fmla="*/ 1600668 w 2012268"/>
                  <a:gd name="connsiteY77" fmla="*/ 628955 h 1680908"/>
                  <a:gd name="connsiteX78" fmla="*/ 1615570 w 2012268"/>
                  <a:gd name="connsiteY78" fmla="*/ 643093 h 1680908"/>
                  <a:gd name="connsiteX79" fmla="*/ 1615570 w 2012268"/>
                  <a:gd name="connsiteY79" fmla="*/ 730597 h 1680908"/>
                  <a:gd name="connsiteX80" fmla="*/ 1601050 w 2012268"/>
                  <a:gd name="connsiteY80" fmla="*/ 745499 h 1680908"/>
                  <a:gd name="connsiteX81" fmla="*/ 1513546 w 2012268"/>
                  <a:gd name="connsiteY81" fmla="*/ 745499 h 1680908"/>
                  <a:gd name="connsiteX82" fmla="*/ 1494059 w 2012268"/>
                  <a:gd name="connsiteY82" fmla="*/ 765751 h 1680908"/>
                  <a:gd name="connsiteX83" fmla="*/ 1494059 w 2012268"/>
                  <a:gd name="connsiteY83" fmla="*/ 807401 h 1680908"/>
                  <a:gd name="connsiteX84" fmla="*/ 1553668 w 2012268"/>
                  <a:gd name="connsiteY84" fmla="*/ 867011 h 1680908"/>
                  <a:gd name="connsiteX85" fmla="*/ 1770325 w 2012268"/>
                  <a:gd name="connsiteY85" fmla="*/ 867011 h 1680908"/>
                  <a:gd name="connsiteX86" fmla="*/ 2010937 w 2012268"/>
                  <a:gd name="connsiteY86" fmla="*/ 875133 h 1680908"/>
                  <a:gd name="connsiteX0" fmla="*/ 2010937 w 2012268"/>
                  <a:gd name="connsiteY0" fmla="*/ 875133 h 1680908"/>
                  <a:gd name="connsiteX1" fmla="*/ 2001195 w 2012268"/>
                  <a:gd name="connsiteY1" fmla="*/ 1393555 h 1680908"/>
                  <a:gd name="connsiteX2" fmla="*/ 1780642 w 2012268"/>
                  <a:gd name="connsiteY2" fmla="*/ 1369105 h 1680908"/>
                  <a:gd name="connsiteX3" fmla="*/ 1462725 w 2012268"/>
                  <a:gd name="connsiteY3" fmla="*/ 1429479 h 1680908"/>
                  <a:gd name="connsiteX4" fmla="*/ 1269377 w 2012268"/>
                  <a:gd name="connsiteY4" fmla="*/ 1470365 h 1680908"/>
                  <a:gd name="connsiteX5" fmla="*/ 995403 w 2012268"/>
                  <a:gd name="connsiteY5" fmla="*/ 1442470 h 1680908"/>
                  <a:gd name="connsiteX6" fmla="*/ 859372 w 2012268"/>
                  <a:gd name="connsiteY6" fmla="*/ 1395471 h 1680908"/>
                  <a:gd name="connsiteX7" fmla="*/ 701560 w 2012268"/>
                  <a:gd name="connsiteY7" fmla="*/ 1371780 h 1680908"/>
                  <a:gd name="connsiteX8" fmla="*/ 615967 w 2012268"/>
                  <a:gd name="connsiteY8" fmla="*/ 1372544 h 1680908"/>
                  <a:gd name="connsiteX9" fmla="*/ 483756 w 2012268"/>
                  <a:gd name="connsiteY9" fmla="*/ 1462722 h 1680908"/>
                  <a:gd name="connsiteX10" fmla="*/ 436757 w 2012268"/>
                  <a:gd name="connsiteY10" fmla="*/ 1606014 h 1680908"/>
                  <a:gd name="connsiteX11" fmla="*/ 434846 w 2012268"/>
                  <a:gd name="connsiteY11" fmla="*/ 1666770 h 1680908"/>
                  <a:gd name="connsiteX12" fmla="*/ 421090 w 2012268"/>
                  <a:gd name="connsiteY12" fmla="*/ 1680908 h 1680908"/>
                  <a:gd name="connsiteX13" fmla="*/ 14524 w 2012268"/>
                  <a:gd name="connsiteY13" fmla="*/ 1680908 h 1680908"/>
                  <a:gd name="connsiteX14" fmla="*/ 386 w 2012268"/>
                  <a:gd name="connsiteY14" fmla="*/ 1666006 h 1680908"/>
                  <a:gd name="connsiteX15" fmla="*/ 1150 w 2012268"/>
                  <a:gd name="connsiteY15" fmla="*/ 1336626 h 1680908"/>
                  <a:gd name="connsiteX16" fmla="*/ 66873 w 2012268"/>
                  <a:gd name="connsiteY16" fmla="*/ 1145570 h 1680908"/>
                  <a:gd name="connsiteX17" fmla="*/ 322123 w 2012268"/>
                  <a:gd name="connsiteY17" fmla="*/ 930441 h 1680908"/>
                  <a:gd name="connsiteX18" fmla="*/ 589219 w 2012268"/>
                  <a:gd name="connsiteY18" fmla="*/ 867393 h 1680908"/>
                  <a:gd name="connsiteX19" fmla="*/ 889176 w 2012268"/>
                  <a:gd name="connsiteY19" fmla="*/ 867775 h 1680908"/>
                  <a:gd name="connsiteX20" fmla="*/ 952989 w 2012268"/>
                  <a:gd name="connsiteY20" fmla="*/ 804344 h 1680908"/>
                  <a:gd name="connsiteX21" fmla="*/ 953371 w 2012268"/>
                  <a:gd name="connsiteY21" fmla="*/ 765751 h 1680908"/>
                  <a:gd name="connsiteX22" fmla="*/ 934266 w 2012268"/>
                  <a:gd name="connsiteY22" fmla="*/ 745881 h 1680908"/>
                  <a:gd name="connsiteX23" fmla="*/ 846762 w 2012268"/>
                  <a:gd name="connsiteY23" fmla="*/ 746264 h 1680908"/>
                  <a:gd name="connsiteX24" fmla="*/ 829185 w 2012268"/>
                  <a:gd name="connsiteY24" fmla="*/ 729833 h 1680908"/>
                  <a:gd name="connsiteX25" fmla="*/ 829185 w 2012268"/>
                  <a:gd name="connsiteY25" fmla="*/ 645386 h 1680908"/>
                  <a:gd name="connsiteX26" fmla="*/ 844469 w 2012268"/>
                  <a:gd name="connsiteY26" fmla="*/ 629720 h 1680908"/>
                  <a:gd name="connsiteX27" fmla="*/ 938087 w 2012268"/>
                  <a:gd name="connsiteY27" fmla="*/ 630102 h 1680908"/>
                  <a:gd name="connsiteX28" fmla="*/ 953371 w 2012268"/>
                  <a:gd name="connsiteY28" fmla="*/ 614435 h 1680908"/>
                  <a:gd name="connsiteX29" fmla="*/ 953371 w 2012268"/>
                  <a:gd name="connsiteY29" fmla="*/ 497127 h 1680908"/>
                  <a:gd name="connsiteX30" fmla="*/ 1117679 w 2012268"/>
                  <a:gd name="connsiteY30" fmla="*/ 330526 h 1680908"/>
                  <a:gd name="connsiteX31" fmla="*/ 1131053 w 2012268"/>
                  <a:gd name="connsiteY31" fmla="*/ 330526 h 1680908"/>
                  <a:gd name="connsiteX32" fmla="*/ 1144809 w 2012268"/>
                  <a:gd name="connsiteY32" fmla="*/ 316388 h 1680908"/>
                  <a:gd name="connsiteX33" fmla="*/ 1144809 w 2012268"/>
                  <a:gd name="connsiteY33" fmla="*/ 242259 h 1680908"/>
                  <a:gd name="connsiteX34" fmla="*/ 1129525 w 2012268"/>
                  <a:gd name="connsiteY34" fmla="*/ 228120 h 1680908"/>
                  <a:gd name="connsiteX35" fmla="*/ 1099338 w 2012268"/>
                  <a:gd name="connsiteY35" fmla="*/ 196787 h 1680908"/>
                  <a:gd name="connsiteX36" fmla="*/ 1099338 w 2012268"/>
                  <a:gd name="connsiteY36" fmla="*/ 152080 h 1680908"/>
                  <a:gd name="connsiteX37" fmla="*/ 1082143 w 2012268"/>
                  <a:gd name="connsiteY37" fmla="*/ 140617 h 1680908"/>
                  <a:gd name="connsiteX38" fmla="*/ 1029029 w 2012268"/>
                  <a:gd name="connsiteY38" fmla="*/ 159340 h 1680908"/>
                  <a:gd name="connsiteX39" fmla="*/ 924713 w 2012268"/>
                  <a:gd name="connsiteY39" fmla="*/ 178064 h 1680908"/>
                  <a:gd name="connsiteX40" fmla="*/ 721047 w 2012268"/>
                  <a:gd name="connsiteY40" fmla="*/ 191820 h 1680908"/>
                  <a:gd name="connsiteX41" fmla="*/ 700414 w 2012268"/>
                  <a:gd name="connsiteY41" fmla="*/ 192202 h 1680908"/>
                  <a:gd name="connsiteX42" fmla="*/ 661820 w 2012268"/>
                  <a:gd name="connsiteY42" fmla="*/ 162015 h 1680908"/>
                  <a:gd name="connsiteX43" fmla="*/ 661056 w 2012268"/>
                  <a:gd name="connsiteY43" fmla="*/ 66487 h 1680908"/>
                  <a:gd name="connsiteX44" fmla="*/ 704235 w 2012268"/>
                  <a:gd name="connsiteY44" fmla="*/ 34008 h 1680908"/>
                  <a:gd name="connsiteX45" fmla="*/ 789828 w 2012268"/>
                  <a:gd name="connsiteY45" fmla="*/ 39357 h 1680908"/>
                  <a:gd name="connsiteX46" fmla="*/ 892998 w 2012268"/>
                  <a:gd name="connsiteY46" fmla="*/ 47000 h 1680908"/>
                  <a:gd name="connsiteX47" fmla="*/ 1072972 w 2012268"/>
                  <a:gd name="connsiteY47" fmla="*/ 83300 h 1680908"/>
                  <a:gd name="connsiteX48" fmla="*/ 1098573 w 2012268"/>
                  <a:gd name="connsiteY48" fmla="*/ 65723 h 1680908"/>
                  <a:gd name="connsiteX49" fmla="*/ 1098573 w 2012268"/>
                  <a:gd name="connsiteY49" fmla="*/ 12228 h 1680908"/>
                  <a:gd name="connsiteX50" fmla="*/ 1110801 w 2012268"/>
                  <a:gd name="connsiteY50" fmla="*/ 0 h 1680908"/>
                  <a:gd name="connsiteX51" fmla="*/ 1336247 w 2012268"/>
                  <a:gd name="connsiteY51" fmla="*/ 0 h 1680908"/>
                  <a:gd name="connsiteX52" fmla="*/ 1348092 w 2012268"/>
                  <a:gd name="connsiteY52" fmla="*/ 12610 h 1680908"/>
                  <a:gd name="connsiteX53" fmla="*/ 1348092 w 2012268"/>
                  <a:gd name="connsiteY53" fmla="*/ 79479 h 1680908"/>
                  <a:gd name="connsiteX54" fmla="*/ 1360320 w 2012268"/>
                  <a:gd name="connsiteY54" fmla="*/ 88268 h 1680908"/>
                  <a:gd name="connsiteX55" fmla="*/ 1442856 w 2012268"/>
                  <a:gd name="connsiteY55" fmla="*/ 59227 h 1680908"/>
                  <a:gd name="connsiteX56" fmla="*/ 1490620 w 2012268"/>
                  <a:gd name="connsiteY56" fmla="*/ 51203 h 1680908"/>
                  <a:gd name="connsiteX57" fmla="*/ 1656074 w 2012268"/>
                  <a:gd name="connsiteY57" fmla="*/ 39740 h 1680908"/>
                  <a:gd name="connsiteX58" fmla="*/ 1743195 w 2012268"/>
                  <a:gd name="connsiteY58" fmla="*/ 34390 h 1680908"/>
                  <a:gd name="connsiteX59" fmla="*/ 1785992 w 2012268"/>
                  <a:gd name="connsiteY59" fmla="*/ 67252 h 1680908"/>
                  <a:gd name="connsiteX60" fmla="*/ 1786374 w 2012268"/>
                  <a:gd name="connsiteY60" fmla="*/ 157048 h 1680908"/>
                  <a:gd name="connsiteX61" fmla="*/ 1742431 w 2012268"/>
                  <a:gd name="connsiteY61" fmla="*/ 191820 h 1680908"/>
                  <a:gd name="connsiteX62" fmla="*/ 1594936 w 2012268"/>
                  <a:gd name="connsiteY62" fmla="*/ 181885 h 1680908"/>
                  <a:gd name="connsiteX63" fmla="*/ 1499026 w 2012268"/>
                  <a:gd name="connsiteY63" fmla="*/ 176153 h 1680908"/>
                  <a:gd name="connsiteX64" fmla="*/ 1418401 w 2012268"/>
                  <a:gd name="connsiteY64" fmla="*/ 159340 h 1680908"/>
                  <a:gd name="connsiteX65" fmla="*/ 1364141 w 2012268"/>
                  <a:gd name="connsiteY65" fmla="*/ 139853 h 1680908"/>
                  <a:gd name="connsiteX66" fmla="*/ 1348474 w 2012268"/>
                  <a:gd name="connsiteY66" fmla="*/ 151698 h 1680908"/>
                  <a:gd name="connsiteX67" fmla="*/ 1348474 w 2012268"/>
                  <a:gd name="connsiteY67" fmla="*/ 215511 h 1680908"/>
                  <a:gd name="connsiteX68" fmla="*/ 1336247 w 2012268"/>
                  <a:gd name="connsiteY68" fmla="*/ 227738 h 1680908"/>
                  <a:gd name="connsiteX69" fmla="*/ 1303385 w 2012268"/>
                  <a:gd name="connsiteY69" fmla="*/ 231177 h 1680908"/>
                  <a:gd name="connsiteX70" fmla="*/ 1300710 w 2012268"/>
                  <a:gd name="connsiteY70" fmla="*/ 265567 h 1680908"/>
                  <a:gd name="connsiteX71" fmla="*/ 1300710 w 2012268"/>
                  <a:gd name="connsiteY71" fmla="*/ 310274 h 1680908"/>
                  <a:gd name="connsiteX72" fmla="*/ 1320198 w 2012268"/>
                  <a:gd name="connsiteY72" fmla="*/ 330144 h 1680908"/>
                  <a:gd name="connsiteX73" fmla="*/ 1426425 w 2012268"/>
                  <a:gd name="connsiteY73" fmla="*/ 365298 h 1680908"/>
                  <a:gd name="connsiteX74" fmla="*/ 1493677 w 2012268"/>
                  <a:gd name="connsiteY74" fmla="*/ 497891 h 1680908"/>
                  <a:gd name="connsiteX75" fmla="*/ 1493677 w 2012268"/>
                  <a:gd name="connsiteY75" fmla="*/ 610614 h 1680908"/>
                  <a:gd name="connsiteX76" fmla="*/ 1513164 w 2012268"/>
                  <a:gd name="connsiteY76" fmla="*/ 629337 h 1680908"/>
                  <a:gd name="connsiteX77" fmla="*/ 1600668 w 2012268"/>
                  <a:gd name="connsiteY77" fmla="*/ 628955 h 1680908"/>
                  <a:gd name="connsiteX78" fmla="*/ 1615570 w 2012268"/>
                  <a:gd name="connsiteY78" fmla="*/ 643093 h 1680908"/>
                  <a:gd name="connsiteX79" fmla="*/ 1615570 w 2012268"/>
                  <a:gd name="connsiteY79" fmla="*/ 730597 h 1680908"/>
                  <a:gd name="connsiteX80" fmla="*/ 1601050 w 2012268"/>
                  <a:gd name="connsiteY80" fmla="*/ 745499 h 1680908"/>
                  <a:gd name="connsiteX81" fmla="*/ 1513546 w 2012268"/>
                  <a:gd name="connsiteY81" fmla="*/ 745499 h 1680908"/>
                  <a:gd name="connsiteX82" fmla="*/ 1494059 w 2012268"/>
                  <a:gd name="connsiteY82" fmla="*/ 765751 h 1680908"/>
                  <a:gd name="connsiteX83" fmla="*/ 1494059 w 2012268"/>
                  <a:gd name="connsiteY83" fmla="*/ 807401 h 1680908"/>
                  <a:gd name="connsiteX84" fmla="*/ 1553668 w 2012268"/>
                  <a:gd name="connsiteY84" fmla="*/ 867011 h 1680908"/>
                  <a:gd name="connsiteX85" fmla="*/ 1770325 w 2012268"/>
                  <a:gd name="connsiteY85" fmla="*/ 867011 h 1680908"/>
                  <a:gd name="connsiteX86" fmla="*/ 2010937 w 2012268"/>
                  <a:gd name="connsiteY86" fmla="*/ 875133 h 16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012268" h="1680908">
                    <a:moveTo>
                      <a:pt x="2010937" y="875133"/>
                    </a:moveTo>
                    <a:cubicBezTo>
                      <a:pt x="2014822" y="956141"/>
                      <a:pt x="2009797" y="1241942"/>
                      <a:pt x="2001195" y="1393555"/>
                    </a:cubicBezTo>
                    <a:cubicBezTo>
                      <a:pt x="1922314" y="1384760"/>
                      <a:pt x="1870387" y="1363118"/>
                      <a:pt x="1780642" y="1369105"/>
                    </a:cubicBezTo>
                    <a:cubicBezTo>
                      <a:pt x="1690897" y="1375092"/>
                      <a:pt x="1564749" y="1387446"/>
                      <a:pt x="1462725" y="1429479"/>
                    </a:cubicBezTo>
                    <a:cubicBezTo>
                      <a:pt x="1401206" y="1455080"/>
                      <a:pt x="1336247" y="1466161"/>
                      <a:pt x="1269377" y="1470365"/>
                    </a:cubicBezTo>
                    <a:cubicBezTo>
                      <a:pt x="1176142" y="1476096"/>
                      <a:pt x="1084817" y="1469982"/>
                      <a:pt x="995403" y="1442470"/>
                    </a:cubicBezTo>
                    <a:cubicBezTo>
                      <a:pt x="949550" y="1428332"/>
                      <a:pt x="905607" y="1408845"/>
                      <a:pt x="859372" y="1395471"/>
                    </a:cubicBezTo>
                    <a:cubicBezTo>
                      <a:pt x="807787" y="1380568"/>
                      <a:pt x="755055" y="1372926"/>
                      <a:pt x="701560" y="1371780"/>
                    </a:cubicBezTo>
                    <a:cubicBezTo>
                      <a:pt x="672902" y="1371398"/>
                      <a:pt x="644625" y="1367194"/>
                      <a:pt x="615967" y="1372544"/>
                    </a:cubicBezTo>
                    <a:cubicBezTo>
                      <a:pt x="558268" y="1382861"/>
                      <a:pt x="516236" y="1415723"/>
                      <a:pt x="483756" y="1462722"/>
                    </a:cubicBezTo>
                    <a:cubicBezTo>
                      <a:pt x="454334" y="1505901"/>
                      <a:pt x="439814" y="1553665"/>
                      <a:pt x="436757" y="1606014"/>
                    </a:cubicBezTo>
                    <a:cubicBezTo>
                      <a:pt x="435610" y="1626266"/>
                      <a:pt x="434846" y="1646518"/>
                      <a:pt x="434846" y="1666770"/>
                    </a:cubicBezTo>
                    <a:cubicBezTo>
                      <a:pt x="434846" y="1676705"/>
                      <a:pt x="431407" y="1680908"/>
                      <a:pt x="421090" y="1680908"/>
                    </a:cubicBezTo>
                    <a:lnTo>
                      <a:pt x="14524" y="1680908"/>
                    </a:lnTo>
                    <a:cubicBezTo>
                      <a:pt x="3060" y="1680908"/>
                      <a:pt x="386" y="1676705"/>
                      <a:pt x="386" y="1666006"/>
                    </a:cubicBezTo>
                    <a:cubicBezTo>
                      <a:pt x="768" y="1556340"/>
                      <a:pt x="-1143" y="1446292"/>
                      <a:pt x="1150" y="1336626"/>
                    </a:cubicBezTo>
                    <a:cubicBezTo>
                      <a:pt x="2678" y="1266699"/>
                      <a:pt x="28662" y="1203651"/>
                      <a:pt x="66873" y="1145570"/>
                    </a:cubicBezTo>
                    <a:cubicBezTo>
                      <a:pt x="130686" y="1048896"/>
                      <a:pt x="218571" y="980116"/>
                      <a:pt x="322123" y="930441"/>
                    </a:cubicBezTo>
                    <a:cubicBezTo>
                      <a:pt x="406570" y="889937"/>
                      <a:pt x="494838" y="865864"/>
                      <a:pt x="589219" y="867393"/>
                    </a:cubicBezTo>
                    <a:cubicBezTo>
                      <a:pt x="688950" y="868921"/>
                      <a:pt x="789063" y="867775"/>
                      <a:pt x="889176" y="867775"/>
                    </a:cubicBezTo>
                    <a:cubicBezTo>
                      <a:pt x="935794" y="867775"/>
                      <a:pt x="952989" y="850580"/>
                      <a:pt x="952989" y="804344"/>
                    </a:cubicBezTo>
                    <a:cubicBezTo>
                      <a:pt x="952989" y="791353"/>
                      <a:pt x="952225" y="778743"/>
                      <a:pt x="953371" y="765751"/>
                    </a:cubicBezTo>
                    <a:cubicBezTo>
                      <a:pt x="954517" y="751231"/>
                      <a:pt x="949932" y="745499"/>
                      <a:pt x="934266" y="745881"/>
                    </a:cubicBezTo>
                    <a:cubicBezTo>
                      <a:pt x="905225" y="747028"/>
                      <a:pt x="875803" y="745881"/>
                      <a:pt x="846762" y="746264"/>
                    </a:cubicBezTo>
                    <a:cubicBezTo>
                      <a:pt x="834152" y="746646"/>
                      <a:pt x="828803" y="743207"/>
                      <a:pt x="829185" y="729833"/>
                    </a:cubicBezTo>
                    <a:cubicBezTo>
                      <a:pt x="829949" y="701556"/>
                      <a:pt x="829949" y="673280"/>
                      <a:pt x="829185" y="645386"/>
                    </a:cubicBezTo>
                    <a:cubicBezTo>
                      <a:pt x="828803" y="633923"/>
                      <a:pt x="832242" y="629720"/>
                      <a:pt x="844469" y="629720"/>
                    </a:cubicBezTo>
                    <a:cubicBezTo>
                      <a:pt x="875803" y="630484"/>
                      <a:pt x="906754" y="629337"/>
                      <a:pt x="938087" y="630102"/>
                    </a:cubicBezTo>
                    <a:cubicBezTo>
                      <a:pt x="949932" y="630484"/>
                      <a:pt x="953371" y="625898"/>
                      <a:pt x="953371" y="614435"/>
                    </a:cubicBezTo>
                    <a:cubicBezTo>
                      <a:pt x="952989" y="575460"/>
                      <a:pt x="952989" y="536102"/>
                      <a:pt x="953371" y="497127"/>
                    </a:cubicBezTo>
                    <a:cubicBezTo>
                      <a:pt x="953753" y="408859"/>
                      <a:pt x="1029029" y="332055"/>
                      <a:pt x="1117679" y="330526"/>
                    </a:cubicBezTo>
                    <a:cubicBezTo>
                      <a:pt x="1122264" y="330526"/>
                      <a:pt x="1126468" y="330144"/>
                      <a:pt x="1131053" y="330526"/>
                    </a:cubicBezTo>
                    <a:cubicBezTo>
                      <a:pt x="1141370" y="331291"/>
                      <a:pt x="1144809" y="326323"/>
                      <a:pt x="1144809" y="316388"/>
                    </a:cubicBezTo>
                    <a:cubicBezTo>
                      <a:pt x="1144427" y="291551"/>
                      <a:pt x="1144427" y="267096"/>
                      <a:pt x="1144809" y="242259"/>
                    </a:cubicBezTo>
                    <a:cubicBezTo>
                      <a:pt x="1145191" y="230795"/>
                      <a:pt x="1139841" y="228120"/>
                      <a:pt x="1129525" y="228120"/>
                    </a:cubicBezTo>
                    <a:cubicBezTo>
                      <a:pt x="1099338" y="227738"/>
                      <a:pt x="1099338" y="227356"/>
                      <a:pt x="1099338" y="196787"/>
                    </a:cubicBezTo>
                    <a:lnTo>
                      <a:pt x="1099338" y="152080"/>
                    </a:lnTo>
                    <a:cubicBezTo>
                      <a:pt x="1099338" y="135650"/>
                      <a:pt x="1098191" y="134885"/>
                      <a:pt x="1082143" y="140617"/>
                    </a:cubicBezTo>
                    <a:cubicBezTo>
                      <a:pt x="1064183" y="146731"/>
                      <a:pt x="1045842" y="151316"/>
                      <a:pt x="1029029" y="159340"/>
                    </a:cubicBezTo>
                    <a:cubicBezTo>
                      <a:pt x="995786" y="175007"/>
                      <a:pt x="960249" y="175771"/>
                      <a:pt x="924713" y="178064"/>
                    </a:cubicBezTo>
                    <a:lnTo>
                      <a:pt x="721047" y="191820"/>
                    </a:lnTo>
                    <a:cubicBezTo>
                      <a:pt x="714169" y="192202"/>
                      <a:pt x="707292" y="192202"/>
                      <a:pt x="700414" y="192202"/>
                    </a:cubicBezTo>
                    <a:cubicBezTo>
                      <a:pt x="679779" y="191820"/>
                      <a:pt x="666406" y="182267"/>
                      <a:pt x="661820" y="162015"/>
                    </a:cubicBezTo>
                    <a:cubicBezTo>
                      <a:pt x="654178" y="130300"/>
                      <a:pt x="654178" y="98203"/>
                      <a:pt x="661056" y="66487"/>
                    </a:cubicBezTo>
                    <a:cubicBezTo>
                      <a:pt x="666023" y="44325"/>
                      <a:pt x="682072" y="32862"/>
                      <a:pt x="704235" y="34008"/>
                    </a:cubicBezTo>
                    <a:lnTo>
                      <a:pt x="789828" y="39357"/>
                    </a:lnTo>
                    <a:cubicBezTo>
                      <a:pt x="824218" y="41650"/>
                      <a:pt x="858608" y="46235"/>
                      <a:pt x="892998" y="47000"/>
                    </a:cubicBezTo>
                    <a:cubicBezTo>
                      <a:pt x="955282" y="48146"/>
                      <a:pt x="1015273" y="58463"/>
                      <a:pt x="1072972" y="83300"/>
                    </a:cubicBezTo>
                    <a:cubicBezTo>
                      <a:pt x="1098191" y="93999"/>
                      <a:pt x="1098573" y="92471"/>
                      <a:pt x="1098573" y="65723"/>
                    </a:cubicBezTo>
                    <a:cubicBezTo>
                      <a:pt x="1098573" y="47764"/>
                      <a:pt x="1098956" y="30187"/>
                      <a:pt x="1098573" y="12228"/>
                    </a:cubicBezTo>
                    <a:cubicBezTo>
                      <a:pt x="1098573" y="3439"/>
                      <a:pt x="1101630" y="0"/>
                      <a:pt x="1110801" y="0"/>
                    </a:cubicBezTo>
                    <a:lnTo>
                      <a:pt x="1336247" y="0"/>
                    </a:lnTo>
                    <a:cubicBezTo>
                      <a:pt x="1345417" y="0"/>
                      <a:pt x="1348092" y="3821"/>
                      <a:pt x="1348092" y="12610"/>
                    </a:cubicBezTo>
                    <a:cubicBezTo>
                      <a:pt x="1347710" y="34772"/>
                      <a:pt x="1348092" y="57317"/>
                      <a:pt x="1348092" y="79479"/>
                    </a:cubicBezTo>
                    <a:cubicBezTo>
                      <a:pt x="1348092" y="89032"/>
                      <a:pt x="1350767" y="91707"/>
                      <a:pt x="1360320" y="88268"/>
                    </a:cubicBezTo>
                    <a:lnTo>
                      <a:pt x="1442856" y="59227"/>
                    </a:lnTo>
                    <a:cubicBezTo>
                      <a:pt x="1458522" y="53878"/>
                      <a:pt x="1474571" y="51967"/>
                      <a:pt x="1490620" y="51203"/>
                    </a:cubicBezTo>
                    <a:lnTo>
                      <a:pt x="1656074" y="39740"/>
                    </a:lnTo>
                    <a:lnTo>
                      <a:pt x="1743195" y="34390"/>
                    </a:lnTo>
                    <a:cubicBezTo>
                      <a:pt x="1765740" y="33626"/>
                      <a:pt x="1781788" y="45471"/>
                      <a:pt x="1785992" y="67252"/>
                    </a:cubicBezTo>
                    <a:cubicBezTo>
                      <a:pt x="1792105" y="97056"/>
                      <a:pt x="1792105" y="127243"/>
                      <a:pt x="1786374" y="157048"/>
                    </a:cubicBezTo>
                    <a:cubicBezTo>
                      <a:pt x="1781406" y="181885"/>
                      <a:pt x="1767650" y="193348"/>
                      <a:pt x="1742431" y="191820"/>
                    </a:cubicBezTo>
                    <a:cubicBezTo>
                      <a:pt x="1693139" y="189145"/>
                      <a:pt x="1643846" y="184942"/>
                      <a:pt x="1594936" y="181885"/>
                    </a:cubicBezTo>
                    <a:cubicBezTo>
                      <a:pt x="1562839" y="179974"/>
                      <a:pt x="1530741" y="176918"/>
                      <a:pt x="1499026" y="176153"/>
                    </a:cubicBezTo>
                    <a:cubicBezTo>
                      <a:pt x="1470750" y="175389"/>
                      <a:pt x="1444384" y="168893"/>
                      <a:pt x="1418401" y="159340"/>
                    </a:cubicBezTo>
                    <a:lnTo>
                      <a:pt x="1364141" y="139853"/>
                    </a:lnTo>
                    <a:cubicBezTo>
                      <a:pt x="1349621" y="134885"/>
                      <a:pt x="1348474" y="135650"/>
                      <a:pt x="1348474" y="151698"/>
                    </a:cubicBezTo>
                    <a:cubicBezTo>
                      <a:pt x="1348474" y="173096"/>
                      <a:pt x="1348092" y="194113"/>
                      <a:pt x="1348474" y="215511"/>
                    </a:cubicBezTo>
                    <a:cubicBezTo>
                      <a:pt x="1348474" y="224681"/>
                      <a:pt x="1345035" y="227356"/>
                      <a:pt x="1336247" y="227738"/>
                    </a:cubicBezTo>
                    <a:cubicBezTo>
                      <a:pt x="1325165" y="228120"/>
                      <a:pt x="1311027" y="222389"/>
                      <a:pt x="1303385" y="231177"/>
                    </a:cubicBezTo>
                    <a:cubicBezTo>
                      <a:pt x="1295743" y="239966"/>
                      <a:pt x="1301092" y="254104"/>
                      <a:pt x="1300710" y="265567"/>
                    </a:cubicBezTo>
                    <a:cubicBezTo>
                      <a:pt x="1300328" y="280470"/>
                      <a:pt x="1300710" y="295372"/>
                      <a:pt x="1300710" y="310274"/>
                    </a:cubicBezTo>
                    <a:cubicBezTo>
                      <a:pt x="1300710" y="330144"/>
                      <a:pt x="1300710" y="330144"/>
                      <a:pt x="1320198" y="330144"/>
                    </a:cubicBezTo>
                    <a:cubicBezTo>
                      <a:pt x="1359555" y="330144"/>
                      <a:pt x="1395474" y="341225"/>
                      <a:pt x="1426425" y="365298"/>
                    </a:cubicBezTo>
                    <a:cubicBezTo>
                      <a:pt x="1469986" y="398542"/>
                      <a:pt x="1492530" y="443249"/>
                      <a:pt x="1493677" y="497891"/>
                    </a:cubicBezTo>
                    <a:cubicBezTo>
                      <a:pt x="1494441" y="535338"/>
                      <a:pt x="1494441" y="573167"/>
                      <a:pt x="1493677" y="610614"/>
                    </a:cubicBezTo>
                    <a:cubicBezTo>
                      <a:pt x="1493294" y="626281"/>
                      <a:pt x="1498644" y="630102"/>
                      <a:pt x="1513164" y="629337"/>
                    </a:cubicBezTo>
                    <a:cubicBezTo>
                      <a:pt x="1542205" y="628191"/>
                      <a:pt x="1571627" y="629337"/>
                      <a:pt x="1600668" y="628955"/>
                    </a:cubicBezTo>
                    <a:cubicBezTo>
                      <a:pt x="1611367" y="628573"/>
                      <a:pt x="1615570" y="631630"/>
                      <a:pt x="1615570" y="643093"/>
                    </a:cubicBezTo>
                    <a:cubicBezTo>
                      <a:pt x="1614806" y="672134"/>
                      <a:pt x="1615188" y="701556"/>
                      <a:pt x="1615570" y="730597"/>
                    </a:cubicBezTo>
                    <a:cubicBezTo>
                      <a:pt x="1615952" y="741296"/>
                      <a:pt x="1612131" y="745499"/>
                      <a:pt x="1601050" y="745499"/>
                    </a:cubicBezTo>
                    <a:cubicBezTo>
                      <a:pt x="1572009" y="745117"/>
                      <a:pt x="1542587" y="745117"/>
                      <a:pt x="1513546" y="745499"/>
                    </a:cubicBezTo>
                    <a:cubicBezTo>
                      <a:pt x="1494059" y="745499"/>
                      <a:pt x="1494059" y="745499"/>
                      <a:pt x="1494059" y="765751"/>
                    </a:cubicBezTo>
                    <a:lnTo>
                      <a:pt x="1494059" y="807401"/>
                    </a:lnTo>
                    <a:cubicBezTo>
                      <a:pt x="1494059" y="849051"/>
                      <a:pt x="1511636" y="867011"/>
                      <a:pt x="1553668" y="867011"/>
                    </a:cubicBezTo>
                    <a:lnTo>
                      <a:pt x="1770325" y="867011"/>
                    </a:lnTo>
                    <a:cubicBezTo>
                      <a:pt x="1793252" y="867011"/>
                      <a:pt x="2010937" y="851824"/>
                      <a:pt x="2010937" y="8751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77">
                <a:extLst>
                  <a:ext uri="{FF2B5EF4-FFF2-40B4-BE49-F238E27FC236}">
                    <a16:creationId xmlns:a16="http://schemas.microsoft.com/office/drawing/2014/main" xmlns="" id="{8EB21FCF-EC58-426E-887A-95535733C92F}"/>
                  </a:ext>
                </a:extLst>
              </p:cNvPr>
              <p:cNvSpPr/>
              <p:nvPr/>
            </p:nvSpPr>
            <p:spPr>
              <a:xfrm>
                <a:off x="8339847" y="3854984"/>
                <a:ext cx="689594" cy="689594"/>
              </a:xfrm>
              <a:custGeom>
                <a:avLst/>
                <a:gdLst>
                  <a:gd name="connsiteX0" fmla="*/ 928114 w 1777040"/>
                  <a:gd name="connsiteY0" fmla="*/ 948920 h 1777040"/>
                  <a:gd name="connsiteX1" fmla="*/ 1053905 w 1777040"/>
                  <a:gd name="connsiteY1" fmla="*/ 1066101 h 1777040"/>
                  <a:gd name="connsiteX2" fmla="*/ 986530 w 1777040"/>
                  <a:gd name="connsiteY2" fmla="*/ 1197557 h 1777040"/>
                  <a:gd name="connsiteX3" fmla="*/ 928114 w 1777040"/>
                  <a:gd name="connsiteY3" fmla="*/ 1219808 h 1777040"/>
                  <a:gd name="connsiteX4" fmla="*/ 846152 w 1777040"/>
                  <a:gd name="connsiteY4" fmla="*/ 557870 h 1777040"/>
                  <a:gd name="connsiteX5" fmla="*/ 846152 w 1777040"/>
                  <a:gd name="connsiteY5" fmla="*/ 814036 h 1777040"/>
                  <a:gd name="connsiteX6" fmla="*/ 722979 w 1777040"/>
                  <a:gd name="connsiteY6" fmla="*/ 710937 h 1777040"/>
                  <a:gd name="connsiteX7" fmla="*/ 790354 w 1777040"/>
                  <a:gd name="connsiteY7" fmla="*/ 579481 h 1777040"/>
                  <a:gd name="connsiteX8" fmla="*/ 846152 w 1777040"/>
                  <a:gd name="connsiteY8" fmla="*/ 557870 h 1777040"/>
                  <a:gd name="connsiteX9" fmla="*/ 846152 w 1777040"/>
                  <a:gd name="connsiteY9" fmla="*/ 396255 h 1777040"/>
                  <a:gd name="connsiteX10" fmla="*/ 846152 w 1777040"/>
                  <a:gd name="connsiteY10" fmla="*/ 443331 h 1777040"/>
                  <a:gd name="connsiteX11" fmla="*/ 710810 w 1777040"/>
                  <a:gd name="connsiteY11" fmla="*/ 488548 h 1777040"/>
                  <a:gd name="connsiteX12" fmla="*/ 588788 w 1777040"/>
                  <a:gd name="connsiteY12" fmla="*/ 724803 h 1777040"/>
                  <a:gd name="connsiteX13" fmla="*/ 846152 w 1777040"/>
                  <a:gd name="connsiteY13" fmla="*/ 926937 h 1777040"/>
                  <a:gd name="connsiteX14" fmla="*/ 846152 w 1777040"/>
                  <a:gd name="connsiteY14" fmla="*/ 1219100 h 1777040"/>
                  <a:gd name="connsiteX15" fmla="*/ 814851 w 1777040"/>
                  <a:gd name="connsiteY15" fmla="*/ 1209777 h 1777040"/>
                  <a:gd name="connsiteX16" fmla="*/ 721426 w 1777040"/>
                  <a:gd name="connsiteY16" fmla="*/ 1089766 h 1777040"/>
                  <a:gd name="connsiteX17" fmla="*/ 585984 w 1777040"/>
                  <a:gd name="connsiteY17" fmla="*/ 1093287 h 1777040"/>
                  <a:gd name="connsiteX18" fmla="*/ 755174 w 1777040"/>
                  <a:gd name="connsiteY18" fmla="*/ 1310620 h 1777040"/>
                  <a:gd name="connsiteX19" fmla="*/ 846152 w 1777040"/>
                  <a:gd name="connsiteY19" fmla="*/ 1333664 h 1777040"/>
                  <a:gd name="connsiteX20" fmla="*/ 846152 w 1777040"/>
                  <a:gd name="connsiteY20" fmla="*/ 1380783 h 1777040"/>
                  <a:gd name="connsiteX21" fmla="*/ 928114 w 1777040"/>
                  <a:gd name="connsiteY21" fmla="*/ 1380783 h 1777040"/>
                  <a:gd name="connsiteX22" fmla="*/ 928114 w 1777040"/>
                  <a:gd name="connsiteY22" fmla="*/ 1333967 h 1777040"/>
                  <a:gd name="connsiteX23" fmla="*/ 1066075 w 1777040"/>
                  <a:gd name="connsiteY23" fmla="*/ 1288490 h 1777040"/>
                  <a:gd name="connsiteX24" fmla="*/ 1188088 w 1777040"/>
                  <a:gd name="connsiteY24" fmla="*/ 1050431 h 1777040"/>
                  <a:gd name="connsiteX25" fmla="*/ 928114 w 1777040"/>
                  <a:gd name="connsiteY25" fmla="*/ 830839 h 1777040"/>
                  <a:gd name="connsiteX26" fmla="*/ 928114 w 1777040"/>
                  <a:gd name="connsiteY26" fmla="*/ 557383 h 1777040"/>
                  <a:gd name="connsiteX27" fmla="*/ 962033 w 1777040"/>
                  <a:gd name="connsiteY27" fmla="*/ 567261 h 1777040"/>
                  <a:gd name="connsiteX28" fmla="*/ 1055458 w 1777040"/>
                  <a:gd name="connsiteY28" fmla="*/ 687272 h 1777040"/>
                  <a:gd name="connsiteX29" fmla="*/ 1190900 w 1777040"/>
                  <a:gd name="connsiteY29" fmla="*/ 683751 h 1777040"/>
                  <a:gd name="connsiteX30" fmla="*/ 1021710 w 1777040"/>
                  <a:gd name="connsiteY30" fmla="*/ 466419 h 1777040"/>
                  <a:gd name="connsiteX31" fmla="*/ 928114 w 1777040"/>
                  <a:gd name="connsiteY31" fmla="*/ 443048 h 1777040"/>
                  <a:gd name="connsiteX32" fmla="*/ 928114 w 1777040"/>
                  <a:gd name="connsiteY32" fmla="*/ 396255 h 1777040"/>
                  <a:gd name="connsiteX33" fmla="*/ 888520 w 1777040"/>
                  <a:gd name="connsiteY33" fmla="*/ 143844 h 1777040"/>
                  <a:gd name="connsiteX34" fmla="*/ 1633196 w 1777040"/>
                  <a:gd name="connsiteY34" fmla="*/ 888520 h 1777040"/>
                  <a:gd name="connsiteX35" fmla="*/ 888520 w 1777040"/>
                  <a:gd name="connsiteY35" fmla="*/ 1633196 h 1777040"/>
                  <a:gd name="connsiteX36" fmla="*/ 143844 w 1777040"/>
                  <a:gd name="connsiteY36" fmla="*/ 888520 h 1777040"/>
                  <a:gd name="connsiteX37" fmla="*/ 888520 w 1777040"/>
                  <a:gd name="connsiteY37" fmla="*/ 143844 h 1777040"/>
                  <a:gd name="connsiteX38" fmla="*/ 888520 w 1777040"/>
                  <a:gd name="connsiteY38" fmla="*/ 110563 h 1777040"/>
                  <a:gd name="connsiteX39" fmla="*/ 110563 w 1777040"/>
                  <a:gd name="connsiteY39" fmla="*/ 888520 h 1777040"/>
                  <a:gd name="connsiteX40" fmla="*/ 888520 w 1777040"/>
                  <a:gd name="connsiteY40" fmla="*/ 1666477 h 1777040"/>
                  <a:gd name="connsiteX41" fmla="*/ 1666477 w 1777040"/>
                  <a:gd name="connsiteY41" fmla="*/ 888520 h 1777040"/>
                  <a:gd name="connsiteX42" fmla="*/ 888520 w 1777040"/>
                  <a:gd name="connsiteY42" fmla="*/ 110563 h 1777040"/>
                  <a:gd name="connsiteX43" fmla="*/ 888520 w 1777040"/>
                  <a:gd name="connsiteY43" fmla="*/ 0 h 1777040"/>
                  <a:gd name="connsiteX44" fmla="*/ 1777040 w 1777040"/>
                  <a:gd name="connsiteY44" fmla="*/ 888520 h 1777040"/>
                  <a:gd name="connsiteX45" fmla="*/ 888520 w 1777040"/>
                  <a:gd name="connsiteY45" fmla="*/ 1777040 h 1777040"/>
                  <a:gd name="connsiteX46" fmla="*/ 0 w 1777040"/>
                  <a:gd name="connsiteY46" fmla="*/ 888520 h 1777040"/>
                  <a:gd name="connsiteX47" fmla="*/ 888520 w 1777040"/>
                  <a:gd name="connsiteY47" fmla="*/ 0 h 177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77040" h="1777040">
                    <a:moveTo>
                      <a:pt x="928114" y="948920"/>
                    </a:moveTo>
                    <a:cubicBezTo>
                      <a:pt x="988560" y="968367"/>
                      <a:pt x="1037299" y="998362"/>
                      <a:pt x="1053905" y="1066101"/>
                    </a:cubicBezTo>
                    <a:cubicBezTo>
                      <a:pt x="1062536" y="1116880"/>
                      <a:pt x="1036615" y="1167455"/>
                      <a:pt x="986530" y="1197557"/>
                    </a:cubicBezTo>
                    <a:cubicBezTo>
                      <a:pt x="968699" y="1208274"/>
                      <a:pt x="948844" y="1215772"/>
                      <a:pt x="928114" y="1219808"/>
                    </a:cubicBezTo>
                    <a:close/>
                    <a:moveTo>
                      <a:pt x="846152" y="557870"/>
                    </a:moveTo>
                    <a:lnTo>
                      <a:pt x="846152" y="814036"/>
                    </a:lnTo>
                    <a:cubicBezTo>
                      <a:pt x="782662" y="799543"/>
                      <a:pt x="733416" y="777195"/>
                      <a:pt x="722979" y="710937"/>
                    </a:cubicBezTo>
                    <a:cubicBezTo>
                      <a:pt x="714348" y="660159"/>
                      <a:pt x="740269" y="609583"/>
                      <a:pt x="790354" y="579481"/>
                    </a:cubicBezTo>
                    <a:cubicBezTo>
                      <a:pt x="807423" y="569222"/>
                      <a:pt x="826346" y="561914"/>
                      <a:pt x="846152" y="557870"/>
                    </a:cubicBezTo>
                    <a:close/>
                    <a:moveTo>
                      <a:pt x="846152" y="396255"/>
                    </a:moveTo>
                    <a:lnTo>
                      <a:pt x="846152" y="443331"/>
                    </a:lnTo>
                    <a:cubicBezTo>
                      <a:pt x="798092" y="448867"/>
                      <a:pt x="751536" y="464071"/>
                      <a:pt x="710810" y="488548"/>
                    </a:cubicBezTo>
                    <a:cubicBezTo>
                      <a:pt x="620690" y="542711"/>
                      <a:pt x="573770" y="633476"/>
                      <a:pt x="588788" y="724803"/>
                    </a:cubicBezTo>
                    <a:cubicBezTo>
                      <a:pt x="624762" y="872148"/>
                      <a:pt x="739108" y="901381"/>
                      <a:pt x="846152" y="926937"/>
                    </a:cubicBezTo>
                    <a:lnTo>
                      <a:pt x="846152" y="1219100"/>
                    </a:lnTo>
                    <a:cubicBezTo>
                      <a:pt x="835412" y="1217092"/>
                      <a:pt x="824958" y="1213886"/>
                      <a:pt x="814851" y="1209777"/>
                    </a:cubicBezTo>
                    <a:cubicBezTo>
                      <a:pt x="759309" y="1187194"/>
                      <a:pt x="723364" y="1141021"/>
                      <a:pt x="721426" y="1089766"/>
                    </a:cubicBezTo>
                    <a:lnTo>
                      <a:pt x="585984" y="1093287"/>
                    </a:lnTo>
                    <a:cubicBezTo>
                      <a:pt x="589495" y="1186106"/>
                      <a:pt x="654589" y="1269722"/>
                      <a:pt x="755174" y="1310620"/>
                    </a:cubicBezTo>
                    <a:cubicBezTo>
                      <a:pt x="784286" y="1322456"/>
                      <a:pt x="814992" y="1330154"/>
                      <a:pt x="846152" y="1333664"/>
                    </a:cubicBezTo>
                    <a:lnTo>
                      <a:pt x="846152" y="1380783"/>
                    </a:lnTo>
                    <a:lnTo>
                      <a:pt x="928114" y="1380783"/>
                    </a:lnTo>
                    <a:lnTo>
                      <a:pt x="928114" y="1333967"/>
                    </a:lnTo>
                    <a:cubicBezTo>
                      <a:pt x="977103" y="1328719"/>
                      <a:pt x="1024610" y="1313411"/>
                      <a:pt x="1066075" y="1288490"/>
                    </a:cubicBezTo>
                    <a:cubicBezTo>
                      <a:pt x="1156777" y="1233977"/>
                      <a:pt x="1203719" y="1142387"/>
                      <a:pt x="1188088" y="1050431"/>
                    </a:cubicBezTo>
                    <a:cubicBezTo>
                      <a:pt x="1143066" y="887876"/>
                      <a:pt x="1031137" y="851889"/>
                      <a:pt x="928114" y="830839"/>
                    </a:cubicBezTo>
                    <a:lnTo>
                      <a:pt x="928114" y="557383"/>
                    </a:lnTo>
                    <a:cubicBezTo>
                      <a:pt x="939752" y="559426"/>
                      <a:pt x="951096" y="562815"/>
                      <a:pt x="962033" y="567261"/>
                    </a:cubicBezTo>
                    <a:cubicBezTo>
                      <a:pt x="1017575" y="589845"/>
                      <a:pt x="1053520" y="636018"/>
                      <a:pt x="1055458" y="687272"/>
                    </a:cubicBezTo>
                    <a:lnTo>
                      <a:pt x="1190900" y="683751"/>
                    </a:lnTo>
                    <a:cubicBezTo>
                      <a:pt x="1187389" y="590932"/>
                      <a:pt x="1122295" y="507317"/>
                      <a:pt x="1021710" y="466419"/>
                    </a:cubicBezTo>
                    <a:cubicBezTo>
                      <a:pt x="991781" y="454250"/>
                      <a:pt x="960166" y="446455"/>
                      <a:pt x="928114" y="443048"/>
                    </a:cubicBezTo>
                    <a:lnTo>
                      <a:pt x="928114" y="396255"/>
                    </a:lnTo>
                    <a:close/>
                    <a:moveTo>
                      <a:pt x="888520" y="143844"/>
                    </a:moveTo>
                    <a:cubicBezTo>
                      <a:pt x="1299793" y="143844"/>
                      <a:pt x="1633196" y="477247"/>
                      <a:pt x="1633196" y="888520"/>
                    </a:cubicBezTo>
                    <a:cubicBezTo>
                      <a:pt x="1633196" y="1299793"/>
                      <a:pt x="1299793" y="1633196"/>
                      <a:pt x="888520" y="1633196"/>
                    </a:cubicBezTo>
                    <a:cubicBezTo>
                      <a:pt x="477247" y="1633196"/>
                      <a:pt x="143844" y="1299793"/>
                      <a:pt x="143844" y="888520"/>
                    </a:cubicBezTo>
                    <a:cubicBezTo>
                      <a:pt x="143844" y="477247"/>
                      <a:pt x="477247" y="143844"/>
                      <a:pt x="888520" y="143844"/>
                    </a:cubicBezTo>
                    <a:close/>
                    <a:moveTo>
                      <a:pt x="888520" y="110563"/>
                    </a:moveTo>
                    <a:cubicBezTo>
                      <a:pt x="458866" y="110563"/>
                      <a:pt x="110563" y="458866"/>
                      <a:pt x="110563" y="888520"/>
                    </a:cubicBezTo>
                    <a:cubicBezTo>
                      <a:pt x="110563" y="1318174"/>
                      <a:pt x="458866" y="1666477"/>
                      <a:pt x="888520" y="1666477"/>
                    </a:cubicBezTo>
                    <a:cubicBezTo>
                      <a:pt x="1318174" y="1666477"/>
                      <a:pt x="1666477" y="1318174"/>
                      <a:pt x="1666477" y="888520"/>
                    </a:cubicBezTo>
                    <a:cubicBezTo>
                      <a:pt x="1666477" y="458866"/>
                      <a:pt x="1318174" y="110563"/>
                      <a:pt x="888520" y="110563"/>
                    </a:cubicBezTo>
                    <a:close/>
                    <a:moveTo>
                      <a:pt x="888520" y="0"/>
                    </a:moveTo>
                    <a:cubicBezTo>
                      <a:pt x="1379236" y="0"/>
                      <a:pt x="1777040" y="397804"/>
                      <a:pt x="1777040" y="888520"/>
                    </a:cubicBezTo>
                    <a:cubicBezTo>
                      <a:pt x="1777040" y="1379236"/>
                      <a:pt x="1379236" y="1777040"/>
                      <a:pt x="888520" y="1777040"/>
                    </a:cubicBezTo>
                    <a:cubicBezTo>
                      <a:pt x="397804" y="1777040"/>
                      <a:pt x="0" y="1379236"/>
                      <a:pt x="0" y="888520"/>
                    </a:cubicBezTo>
                    <a:cubicBezTo>
                      <a:pt x="0" y="397804"/>
                      <a:pt x="397804" y="0"/>
                      <a:pt x="8885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Group 10">
              <a:extLst>
                <a:ext uri="{FF2B5EF4-FFF2-40B4-BE49-F238E27FC236}">
                  <a16:creationId xmlns:a16="http://schemas.microsoft.com/office/drawing/2014/main" xmlns="" id="{4B991801-8E5E-4D74-AE22-C1F968F7888E}"/>
                </a:ext>
              </a:extLst>
            </p:cNvPr>
            <p:cNvGrpSpPr/>
            <p:nvPr/>
          </p:nvGrpSpPr>
          <p:grpSpPr>
            <a:xfrm>
              <a:off x="9406550" y="4052528"/>
              <a:ext cx="862206" cy="1849046"/>
              <a:chOff x="7673338" y="2278260"/>
              <a:chExt cx="862206" cy="1849046"/>
            </a:xfrm>
          </p:grpSpPr>
          <p:grpSp>
            <p:nvGrpSpPr>
              <p:cNvPr id="11" name="그룹 22">
                <a:extLst>
                  <a:ext uri="{FF2B5EF4-FFF2-40B4-BE49-F238E27FC236}">
                    <a16:creationId xmlns:a16="http://schemas.microsoft.com/office/drawing/2014/main" xmlns="" id="{027802BD-85BE-4D2A-8724-F484220893DD}"/>
                  </a:ext>
                </a:extLst>
              </p:cNvPr>
              <p:cNvGrpSpPr/>
              <p:nvPr/>
            </p:nvGrpSpPr>
            <p:grpSpPr>
              <a:xfrm>
                <a:off x="7673338" y="2797366"/>
                <a:ext cx="862206" cy="1329940"/>
                <a:chOff x="7311137" y="4298740"/>
                <a:chExt cx="1360941" cy="1965858"/>
              </a:xfrm>
            </p:grpSpPr>
            <p:grpSp>
              <p:nvGrpSpPr>
                <p:cNvPr id="15" name="그룹 23">
                  <a:extLst>
                    <a:ext uri="{FF2B5EF4-FFF2-40B4-BE49-F238E27FC236}">
                      <a16:creationId xmlns:a16="http://schemas.microsoft.com/office/drawing/2014/main" xmlns="" id="{E8D3FC7C-8E48-414A-910A-AA88B9C8704C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21" name="Group 7">
                    <a:extLst>
                      <a:ext uri="{FF2B5EF4-FFF2-40B4-BE49-F238E27FC236}">
                        <a16:creationId xmlns:a16="http://schemas.microsoft.com/office/drawing/2014/main" xmlns="" id="{918ED968-5E19-49D5-A97A-50746B1A371D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23" name="Trapezoid 1">
                      <a:extLst>
                        <a:ext uri="{FF2B5EF4-FFF2-40B4-BE49-F238E27FC236}">
                          <a16:creationId xmlns:a16="http://schemas.microsoft.com/office/drawing/2014/main" xmlns="" id="{9672ED79-ADE1-46B8-8F54-A0D782C8B6EC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24" name="Trapezoid 6">
                      <a:extLst>
                        <a:ext uri="{FF2B5EF4-FFF2-40B4-BE49-F238E27FC236}">
                          <a16:creationId xmlns:a16="http://schemas.microsoft.com/office/drawing/2014/main" xmlns="" id="{589AAA43-8310-4261-8729-AC06FB5C86E9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25" name="Oval 5">
                      <a:extLst>
                        <a:ext uri="{FF2B5EF4-FFF2-40B4-BE49-F238E27FC236}">
                          <a16:creationId xmlns:a16="http://schemas.microsoft.com/office/drawing/2014/main" xmlns="" id="{79F8B878-2D06-4CAE-98CE-9ED905FB8C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22" name="Chord 23">
                    <a:extLst>
                      <a:ext uri="{FF2B5EF4-FFF2-40B4-BE49-F238E27FC236}">
                        <a16:creationId xmlns:a16="http://schemas.microsoft.com/office/drawing/2014/main" xmlns="" id="{F5A2C239-CCCD-4301-A9B4-713100C89060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16" name="그룹 24">
                  <a:extLst>
                    <a:ext uri="{FF2B5EF4-FFF2-40B4-BE49-F238E27FC236}">
                      <a16:creationId xmlns:a16="http://schemas.microsoft.com/office/drawing/2014/main" xmlns="" id="{DC032337-4B4E-4002-AA2A-E2A32256D2F2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17" name="Freeform 9">
                    <a:extLst>
                      <a:ext uri="{FF2B5EF4-FFF2-40B4-BE49-F238E27FC236}">
                        <a16:creationId xmlns:a16="http://schemas.microsoft.com/office/drawing/2014/main" xmlns="" id="{8302CA75-FB27-4808-9E29-604B17A23485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8" name="Freeform 13">
                    <a:extLst>
                      <a:ext uri="{FF2B5EF4-FFF2-40B4-BE49-F238E27FC236}">
                        <a16:creationId xmlns:a16="http://schemas.microsoft.com/office/drawing/2014/main" xmlns="" id="{5D458282-02FA-4EFC-80BB-1BEDA4D0176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xmlns="" id="{C547807B-AF8F-4195-83FF-626BF9030F8F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xmlns="" id="{66CC5B38-8D50-4333-A717-DFE73D2F2386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grpSp>
            <p:nvGrpSpPr>
              <p:cNvPr id="12" name="Group 32">
                <a:extLst>
                  <a:ext uri="{FF2B5EF4-FFF2-40B4-BE49-F238E27FC236}">
                    <a16:creationId xmlns:a16="http://schemas.microsoft.com/office/drawing/2014/main" xmlns="" id="{77AF7781-431C-4B00-8514-9DE3ADA4C1C6}"/>
                  </a:ext>
                </a:extLst>
              </p:cNvPr>
              <p:cNvGrpSpPr/>
              <p:nvPr/>
            </p:nvGrpSpPr>
            <p:grpSpPr>
              <a:xfrm>
                <a:off x="7874486" y="2278260"/>
                <a:ext cx="550974" cy="550974"/>
                <a:chOff x="7821967" y="2225741"/>
                <a:chExt cx="603493" cy="603493"/>
              </a:xfrm>
            </p:grpSpPr>
            <p:sp>
              <p:nvSpPr>
                <p:cNvPr id="13" name="타원 4">
                  <a:extLst>
                    <a:ext uri="{FF2B5EF4-FFF2-40B4-BE49-F238E27FC236}">
                      <a16:creationId xmlns:a16="http://schemas.microsoft.com/office/drawing/2014/main" xmlns="" id="{4BA9C89B-C5DE-4DC5-9AEA-E966A952A1BB}"/>
                    </a:ext>
                  </a:extLst>
                </p:cNvPr>
                <p:cNvSpPr/>
                <p:nvPr/>
              </p:nvSpPr>
              <p:spPr>
                <a:xfrm>
                  <a:off x="7821967" y="2225741"/>
                  <a:ext cx="603493" cy="603493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" name="Block Arc 11">
                  <a:extLst>
                    <a:ext uri="{FF2B5EF4-FFF2-40B4-BE49-F238E27FC236}">
                      <a16:creationId xmlns:a16="http://schemas.microsoft.com/office/drawing/2014/main" xmlns="" id="{05BA46B9-EA7E-4CE6-8118-53BDE0F0A52A}"/>
                    </a:ext>
                  </a:extLst>
                </p:cNvPr>
                <p:cNvSpPr/>
                <p:nvPr/>
              </p:nvSpPr>
              <p:spPr>
                <a:xfrm rot="10800000">
                  <a:off x="7994680" y="2327026"/>
                  <a:ext cx="241901" cy="393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53142" y="1371600"/>
            <a:ext cx="10972800" cy="4176713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/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rugi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buku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	    	Rp6.000.000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30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Rp5.000.000</a:t>
            </a:r>
            <a:endParaRPr kumimoji="0" lang="en-US" sz="3000" b="0" i="0" u="sng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Rugi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3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Rp1.000.000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9406545" y="829107"/>
            <a:ext cx="2789101" cy="5072467"/>
            <a:chOff x="9406545" y="829107"/>
            <a:chExt cx="2789101" cy="5072467"/>
          </a:xfrm>
        </p:grpSpPr>
        <p:grpSp>
          <p:nvGrpSpPr>
            <p:cNvPr id="9" name="Group 7">
              <a:extLst>
                <a:ext uri="{FF2B5EF4-FFF2-40B4-BE49-F238E27FC236}">
                  <a16:creationId xmlns:a16="http://schemas.microsoft.com/office/drawing/2014/main" xmlns="" id="{81CC7F9D-0E87-400A-9C0F-819B12125AC7}"/>
                </a:ext>
              </a:extLst>
            </p:cNvPr>
            <p:cNvGrpSpPr/>
            <p:nvPr/>
          </p:nvGrpSpPr>
          <p:grpSpPr>
            <a:xfrm>
              <a:off x="9627976" y="829107"/>
              <a:ext cx="2567670" cy="2766068"/>
              <a:chOff x="8339847" y="379157"/>
              <a:chExt cx="3866652" cy="4165421"/>
            </a:xfrm>
          </p:grpSpPr>
          <p:sp>
            <p:nvSpPr>
              <p:cNvPr id="26" name="Graphic 45">
                <a:extLst>
                  <a:ext uri="{FF2B5EF4-FFF2-40B4-BE49-F238E27FC236}">
                    <a16:creationId xmlns:a16="http://schemas.microsoft.com/office/drawing/2014/main" xmlns="" id="{A1CBFB51-2893-4221-82F4-ADEA64AA14FD}"/>
                  </a:ext>
                </a:extLst>
              </p:cNvPr>
              <p:cNvSpPr/>
              <p:nvPr/>
            </p:nvSpPr>
            <p:spPr>
              <a:xfrm>
                <a:off x="8339847" y="379157"/>
                <a:ext cx="3866652" cy="3229930"/>
              </a:xfrm>
              <a:custGeom>
                <a:avLst/>
                <a:gdLst>
                  <a:gd name="connsiteX0" fmla="*/ 1793634 w 1792101"/>
                  <a:gd name="connsiteY0" fmla="*/ 1118440 h 1677468"/>
                  <a:gd name="connsiteX1" fmla="*/ 1793634 w 1792101"/>
                  <a:gd name="connsiteY1" fmla="*/ 1353056 h 1677468"/>
                  <a:gd name="connsiteX2" fmla="*/ 1780642 w 1792101"/>
                  <a:gd name="connsiteY2" fmla="*/ 1369105 h 1677468"/>
                  <a:gd name="connsiteX3" fmla="*/ 1462725 w 1792101"/>
                  <a:gd name="connsiteY3" fmla="*/ 1429479 h 1677468"/>
                  <a:gd name="connsiteX4" fmla="*/ 1269377 w 1792101"/>
                  <a:gd name="connsiteY4" fmla="*/ 1470365 h 1677468"/>
                  <a:gd name="connsiteX5" fmla="*/ 995403 w 1792101"/>
                  <a:gd name="connsiteY5" fmla="*/ 1442470 h 1677468"/>
                  <a:gd name="connsiteX6" fmla="*/ 859372 w 1792101"/>
                  <a:gd name="connsiteY6" fmla="*/ 1395471 h 1677468"/>
                  <a:gd name="connsiteX7" fmla="*/ 701560 w 1792101"/>
                  <a:gd name="connsiteY7" fmla="*/ 1371780 h 1677468"/>
                  <a:gd name="connsiteX8" fmla="*/ 615967 w 1792101"/>
                  <a:gd name="connsiteY8" fmla="*/ 1372544 h 1677468"/>
                  <a:gd name="connsiteX9" fmla="*/ 483756 w 1792101"/>
                  <a:gd name="connsiteY9" fmla="*/ 1462722 h 1677468"/>
                  <a:gd name="connsiteX10" fmla="*/ 436757 w 1792101"/>
                  <a:gd name="connsiteY10" fmla="*/ 1606014 h 1677468"/>
                  <a:gd name="connsiteX11" fmla="*/ 434846 w 1792101"/>
                  <a:gd name="connsiteY11" fmla="*/ 1666770 h 1677468"/>
                  <a:gd name="connsiteX12" fmla="*/ 421090 w 1792101"/>
                  <a:gd name="connsiteY12" fmla="*/ 1680908 h 1677468"/>
                  <a:gd name="connsiteX13" fmla="*/ 14524 w 1792101"/>
                  <a:gd name="connsiteY13" fmla="*/ 1680908 h 1677468"/>
                  <a:gd name="connsiteX14" fmla="*/ 386 w 1792101"/>
                  <a:gd name="connsiteY14" fmla="*/ 1666006 h 1677468"/>
                  <a:gd name="connsiteX15" fmla="*/ 1150 w 1792101"/>
                  <a:gd name="connsiteY15" fmla="*/ 1336626 h 1677468"/>
                  <a:gd name="connsiteX16" fmla="*/ 66873 w 1792101"/>
                  <a:gd name="connsiteY16" fmla="*/ 1145570 h 1677468"/>
                  <a:gd name="connsiteX17" fmla="*/ 322123 w 1792101"/>
                  <a:gd name="connsiteY17" fmla="*/ 930441 h 1677468"/>
                  <a:gd name="connsiteX18" fmla="*/ 589219 w 1792101"/>
                  <a:gd name="connsiteY18" fmla="*/ 867393 h 1677468"/>
                  <a:gd name="connsiteX19" fmla="*/ 889176 w 1792101"/>
                  <a:gd name="connsiteY19" fmla="*/ 867775 h 1677468"/>
                  <a:gd name="connsiteX20" fmla="*/ 952989 w 1792101"/>
                  <a:gd name="connsiteY20" fmla="*/ 804344 h 1677468"/>
                  <a:gd name="connsiteX21" fmla="*/ 953371 w 1792101"/>
                  <a:gd name="connsiteY21" fmla="*/ 765751 h 1677468"/>
                  <a:gd name="connsiteX22" fmla="*/ 934266 w 1792101"/>
                  <a:gd name="connsiteY22" fmla="*/ 745881 h 1677468"/>
                  <a:gd name="connsiteX23" fmla="*/ 846762 w 1792101"/>
                  <a:gd name="connsiteY23" fmla="*/ 746264 h 1677468"/>
                  <a:gd name="connsiteX24" fmla="*/ 829185 w 1792101"/>
                  <a:gd name="connsiteY24" fmla="*/ 729833 h 1677468"/>
                  <a:gd name="connsiteX25" fmla="*/ 829185 w 1792101"/>
                  <a:gd name="connsiteY25" fmla="*/ 645386 h 1677468"/>
                  <a:gd name="connsiteX26" fmla="*/ 844469 w 1792101"/>
                  <a:gd name="connsiteY26" fmla="*/ 629720 h 1677468"/>
                  <a:gd name="connsiteX27" fmla="*/ 938087 w 1792101"/>
                  <a:gd name="connsiteY27" fmla="*/ 630102 h 1677468"/>
                  <a:gd name="connsiteX28" fmla="*/ 953371 w 1792101"/>
                  <a:gd name="connsiteY28" fmla="*/ 614435 h 1677468"/>
                  <a:gd name="connsiteX29" fmla="*/ 953371 w 1792101"/>
                  <a:gd name="connsiteY29" fmla="*/ 497127 h 1677468"/>
                  <a:gd name="connsiteX30" fmla="*/ 1117679 w 1792101"/>
                  <a:gd name="connsiteY30" fmla="*/ 330526 h 1677468"/>
                  <a:gd name="connsiteX31" fmla="*/ 1131053 w 1792101"/>
                  <a:gd name="connsiteY31" fmla="*/ 330526 h 1677468"/>
                  <a:gd name="connsiteX32" fmla="*/ 1144809 w 1792101"/>
                  <a:gd name="connsiteY32" fmla="*/ 316388 h 1677468"/>
                  <a:gd name="connsiteX33" fmla="*/ 1144809 w 1792101"/>
                  <a:gd name="connsiteY33" fmla="*/ 242259 h 1677468"/>
                  <a:gd name="connsiteX34" fmla="*/ 1129525 w 1792101"/>
                  <a:gd name="connsiteY34" fmla="*/ 228120 h 1677468"/>
                  <a:gd name="connsiteX35" fmla="*/ 1099338 w 1792101"/>
                  <a:gd name="connsiteY35" fmla="*/ 196787 h 1677468"/>
                  <a:gd name="connsiteX36" fmla="*/ 1099338 w 1792101"/>
                  <a:gd name="connsiteY36" fmla="*/ 152080 h 1677468"/>
                  <a:gd name="connsiteX37" fmla="*/ 1082143 w 1792101"/>
                  <a:gd name="connsiteY37" fmla="*/ 140617 h 1677468"/>
                  <a:gd name="connsiteX38" fmla="*/ 1029029 w 1792101"/>
                  <a:gd name="connsiteY38" fmla="*/ 159340 h 1677468"/>
                  <a:gd name="connsiteX39" fmla="*/ 924713 w 1792101"/>
                  <a:gd name="connsiteY39" fmla="*/ 178064 h 1677468"/>
                  <a:gd name="connsiteX40" fmla="*/ 721047 w 1792101"/>
                  <a:gd name="connsiteY40" fmla="*/ 191820 h 1677468"/>
                  <a:gd name="connsiteX41" fmla="*/ 700414 w 1792101"/>
                  <a:gd name="connsiteY41" fmla="*/ 192202 h 1677468"/>
                  <a:gd name="connsiteX42" fmla="*/ 661820 w 1792101"/>
                  <a:gd name="connsiteY42" fmla="*/ 162015 h 1677468"/>
                  <a:gd name="connsiteX43" fmla="*/ 661056 w 1792101"/>
                  <a:gd name="connsiteY43" fmla="*/ 66487 h 1677468"/>
                  <a:gd name="connsiteX44" fmla="*/ 704235 w 1792101"/>
                  <a:gd name="connsiteY44" fmla="*/ 34008 h 1677468"/>
                  <a:gd name="connsiteX45" fmla="*/ 789828 w 1792101"/>
                  <a:gd name="connsiteY45" fmla="*/ 39357 h 1677468"/>
                  <a:gd name="connsiteX46" fmla="*/ 892998 w 1792101"/>
                  <a:gd name="connsiteY46" fmla="*/ 47000 h 1677468"/>
                  <a:gd name="connsiteX47" fmla="*/ 1072972 w 1792101"/>
                  <a:gd name="connsiteY47" fmla="*/ 83300 h 1677468"/>
                  <a:gd name="connsiteX48" fmla="*/ 1098573 w 1792101"/>
                  <a:gd name="connsiteY48" fmla="*/ 65723 h 1677468"/>
                  <a:gd name="connsiteX49" fmla="*/ 1098573 w 1792101"/>
                  <a:gd name="connsiteY49" fmla="*/ 12228 h 1677468"/>
                  <a:gd name="connsiteX50" fmla="*/ 1110801 w 1792101"/>
                  <a:gd name="connsiteY50" fmla="*/ 0 h 1677468"/>
                  <a:gd name="connsiteX51" fmla="*/ 1336247 w 1792101"/>
                  <a:gd name="connsiteY51" fmla="*/ 0 h 1677468"/>
                  <a:gd name="connsiteX52" fmla="*/ 1348092 w 1792101"/>
                  <a:gd name="connsiteY52" fmla="*/ 12610 h 1677468"/>
                  <a:gd name="connsiteX53" fmla="*/ 1348092 w 1792101"/>
                  <a:gd name="connsiteY53" fmla="*/ 79479 h 1677468"/>
                  <a:gd name="connsiteX54" fmla="*/ 1360320 w 1792101"/>
                  <a:gd name="connsiteY54" fmla="*/ 88268 h 1677468"/>
                  <a:gd name="connsiteX55" fmla="*/ 1442856 w 1792101"/>
                  <a:gd name="connsiteY55" fmla="*/ 59227 h 1677468"/>
                  <a:gd name="connsiteX56" fmla="*/ 1490620 w 1792101"/>
                  <a:gd name="connsiteY56" fmla="*/ 51203 h 1677468"/>
                  <a:gd name="connsiteX57" fmla="*/ 1656074 w 1792101"/>
                  <a:gd name="connsiteY57" fmla="*/ 39740 h 1677468"/>
                  <a:gd name="connsiteX58" fmla="*/ 1743195 w 1792101"/>
                  <a:gd name="connsiteY58" fmla="*/ 34390 h 1677468"/>
                  <a:gd name="connsiteX59" fmla="*/ 1785992 w 1792101"/>
                  <a:gd name="connsiteY59" fmla="*/ 67252 h 1677468"/>
                  <a:gd name="connsiteX60" fmla="*/ 1786374 w 1792101"/>
                  <a:gd name="connsiteY60" fmla="*/ 157048 h 1677468"/>
                  <a:gd name="connsiteX61" fmla="*/ 1742431 w 1792101"/>
                  <a:gd name="connsiteY61" fmla="*/ 191820 h 1677468"/>
                  <a:gd name="connsiteX62" fmla="*/ 1594936 w 1792101"/>
                  <a:gd name="connsiteY62" fmla="*/ 181885 h 1677468"/>
                  <a:gd name="connsiteX63" fmla="*/ 1499026 w 1792101"/>
                  <a:gd name="connsiteY63" fmla="*/ 176153 h 1677468"/>
                  <a:gd name="connsiteX64" fmla="*/ 1418401 w 1792101"/>
                  <a:gd name="connsiteY64" fmla="*/ 159340 h 1677468"/>
                  <a:gd name="connsiteX65" fmla="*/ 1364141 w 1792101"/>
                  <a:gd name="connsiteY65" fmla="*/ 139853 h 1677468"/>
                  <a:gd name="connsiteX66" fmla="*/ 1348474 w 1792101"/>
                  <a:gd name="connsiteY66" fmla="*/ 151698 h 1677468"/>
                  <a:gd name="connsiteX67" fmla="*/ 1348474 w 1792101"/>
                  <a:gd name="connsiteY67" fmla="*/ 215511 h 1677468"/>
                  <a:gd name="connsiteX68" fmla="*/ 1336247 w 1792101"/>
                  <a:gd name="connsiteY68" fmla="*/ 227738 h 1677468"/>
                  <a:gd name="connsiteX69" fmla="*/ 1303385 w 1792101"/>
                  <a:gd name="connsiteY69" fmla="*/ 231177 h 1677468"/>
                  <a:gd name="connsiteX70" fmla="*/ 1300710 w 1792101"/>
                  <a:gd name="connsiteY70" fmla="*/ 265567 h 1677468"/>
                  <a:gd name="connsiteX71" fmla="*/ 1300710 w 1792101"/>
                  <a:gd name="connsiteY71" fmla="*/ 310274 h 1677468"/>
                  <a:gd name="connsiteX72" fmla="*/ 1320198 w 1792101"/>
                  <a:gd name="connsiteY72" fmla="*/ 330144 h 1677468"/>
                  <a:gd name="connsiteX73" fmla="*/ 1426425 w 1792101"/>
                  <a:gd name="connsiteY73" fmla="*/ 365298 h 1677468"/>
                  <a:gd name="connsiteX74" fmla="*/ 1493677 w 1792101"/>
                  <a:gd name="connsiteY74" fmla="*/ 497891 h 1677468"/>
                  <a:gd name="connsiteX75" fmla="*/ 1493677 w 1792101"/>
                  <a:gd name="connsiteY75" fmla="*/ 610614 h 1677468"/>
                  <a:gd name="connsiteX76" fmla="*/ 1513164 w 1792101"/>
                  <a:gd name="connsiteY76" fmla="*/ 629337 h 1677468"/>
                  <a:gd name="connsiteX77" fmla="*/ 1600668 w 1792101"/>
                  <a:gd name="connsiteY77" fmla="*/ 628955 h 1677468"/>
                  <a:gd name="connsiteX78" fmla="*/ 1615570 w 1792101"/>
                  <a:gd name="connsiteY78" fmla="*/ 643093 h 1677468"/>
                  <a:gd name="connsiteX79" fmla="*/ 1615570 w 1792101"/>
                  <a:gd name="connsiteY79" fmla="*/ 730597 h 1677468"/>
                  <a:gd name="connsiteX80" fmla="*/ 1601050 w 1792101"/>
                  <a:gd name="connsiteY80" fmla="*/ 745499 h 1677468"/>
                  <a:gd name="connsiteX81" fmla="*/ 1513546 w 1792101"/>
                  <a:gd name="connsiteY81" fmla="*/ 745499 h 1677468"/>
                  <a:gd name="connsiteX82" fmla="*/ 1494059 w 1792101"/>
                  <a:gd name="connsiteY82" fmla="*/ 765751 h 1677468"/>
                  <a:gd name="connsiteX83" fmla="*/ 1494059 w 1792101"/>
                  <a:gd name="connsiteY83" fmla="*/ 807401 h 1677468"/>
                  <a:gd name="connsiteX84" fmla="*/ 1553668 w 1792101"/>
                  <a:gd name="connsiteY84" fmla="*/ 867011 h 1677468"/>
                  <a:gd name="connsiteX85" fmla="*/ 1770325 w 1792101"/>
                  <a:gd name="connsiteY85" fmla="*/ 867011 h 1677468"/>
                  <a:gd name="connsiteX86" fmla="*/ 1793252 w 1792101"/>
                  <a:gd name="connsiteY86" fmla="*/ 890320 h 1677468"/>
                  <a:gd name="connsiteX87" fmla="*/ 1793634 w 1792101"/>
                  <a:gd name="connsiteY87" fmla="*/ 1118440 h 1677468"/>
                  <a:gd name="connsiteX0" fmla="*/ 1793634 w 2010937"/>
                  <a:gd name="connsiteY0" fmla="*/ 1118440 h 1680908"/>
                  <a:gd name="connsiteX1" fmla="*/ 1793634 w 2010937"/>
                  <a:gd name="connsiteY1" fmla="*/ 1353056 h 1680908"/>
                  <a:gd name="connsiteX2" fmla="*/ 1780642 w 2010937"/>
                  <a:gd name="connsiteY2" fmla="*/ 1369105 h 1680908"/>
                  <a:gd name="connsiteX3" fmla="*/ 1462725 w 2010937"/>
                  <a:gd name="connsiteY3" fmla="*/ 1429479 h 1680908"/>
                  <a:gd name="connsiteX4" fmla="*/ 1269377 w 2010937"/>
                  <a:gd name="connsiteY4" fmla="*/ 1470365 h 1680908"/>
                  <a:gd name="connsiteX5" fmla="*/ 995403 w 2010937"/>
                  <a:gd name="connsiteY5" fmla="*/ 1442470 h 1680908"/>
                  <a:gd name="connsiteX6" fmla="*/ 859372 w 2010937"/>
                  <a:gd name="connsiteY6" fmla="*/ 1395471 h 1680908"/>
                  <a:gd name="connsiteX7" fmla="*/ 701560 w 2010937"/>
                  <a:gd name="connsiteY7" fmla="*/ 1371780 h 1680908"/>
                  <a:gd name="connsiteX8" fmla="*/ 615967 w 2010937"/>
                  <a:gd name="connsiteY8" fmla="*/ 1372544 h 1680908"/>
                  <a:gd name="connsiteX9" fmla="*/ 483756 w 2010937"/>
                  <a:gd name="connsiteY9" fmla="*/ 1462722 h 1680908"/>
                  <a:gd name="connsiteX10" fmla="*/ 436757 w 2010937"/>
                  <a:gd name="connsiteY10" fmla="*/ 1606014 h 1680908"/>
                  <a:gd name="connsiteX11" fmla="*/ 434846 w 2010937"/>
                  <a:gd name="connsiteY11" fmla="*/ 1666770 h 1680908"/>
                  <a:gd name="connsiteX12" fmla="*/ 421090 w 2010937"/>
                  <a:gd name="connsiteY12" fmla="*/ 1680908 h 1680908"/>
                  <a:gd name="connsiteX13" fmla="*/ 14524 w 2010937"/>
                  <a:gd name="connsiteY13" fmla="*/ 1680908 h 1680908"/>
                  <a:gd name="connsiteX14" fmla="*/ 386 w 2010937"/>
                  <a:gd name="connsiteY14" fmla="*/ 1666006 h 1680908"/>
                  <a:gd name="connsiteX15" fmla="*/ 1150 w 2010937"/>
                  <a:gd name="connsiteY15" fmla="*/ 1336626 h 1680908"/>
                  <a:gd name="connsiteX16" fmla="*/ 66873 w 2010937"/>
                  <a:gd name="connsiteY16" fmla="*/ 1145570 h 1680908"/>
                  <a:gd name="connsiteX17" fmla="*/ 322123 w 2010937"/>
                  <a:gd name="connsiteY17" fmla="*/ 930441 h 1680908"/>
                  <a:gd name="connsiteX18" fmla="*/ 589219 w 2010937"/>
                  <a:gd name="connsiteY18" fmla="*/ 867393 h 1680908"/>
                  <a:gd name="connsiteX19" fmla="*/ 889176 w 2010937"/>
                  <a:gd name="connsiteY19" fmla="*/ 867775 h 1680908"/>
                  <a:gd name="connsiteX20" fmla="*/ 952989 w 2010937"/>
                  <a:gd name="connsiteY20" fmla="*/ 804344 h 1680908"/>
                  <a:gd name="connsiteX21" fmla="*/ 953371 w 2010937"/>
                  <a:gd name="connsiteY21" fmla="*/ 765751 h 1680908"/>
                  <a:gd name="connsiteX22" fmla="*/ 934266 w 2010937"/>
                  <a:gd name="connsiteY22" fmla="*/ 745881 h 1680908"/>
                  <a:gd name="connsiteX23" fmla="*/ 846762 w 2010937"/>
                  <a:gd name="connsiteY23" fmla="*/ 746264 h 1680908"/>
                  <a:gd name="connsiteX24" fmla="*/ 829185 w 2010937"/>
                  <a:gd name="connsiteY24" fmla="*/ 729833 h 1680908"/>
                  <a:gd name="connsiteX25" fmla="*/ 829185 w 2010937"/>
                  <a:gd name="connsiteY25" fmla="*/ 645386 h 1680908"/>
                  <a:gd name="connsiteX26" fmla="*/ 844469 w 2010937"/>
                  <a:gd name="connsiteY26" fmla="*/ 629720 h 1680908"/>
                  <a:gd name="connsiteX27" fmla="*/ 938087 w 2010937"/>
                  <a:gd name="connsiteY27" fmla="*/ 630102 h 1680908"/>
                  <a:gd name="connsiteX28" fmla="*/ 953371 w 2010937"/>
                  <a:gd name="connsiteY28" fmla="*/ 614435 h 1680908"/>
                  <a:gd name="connsiteX29" fmla="*/ 953371 w 2010937"/>
                  <a:gd name="connsiteY29" fmla="*/ 497127 h 1680908"/>
                  <a:gd name="connsiteX30" fmla="*/ 1117679 w 2010937"/>
                  <a:gd name="connsiteY30" fmla="*/ 330526 h 1680908"/>
                  <a:gd name="connsiteX31" fmla="*/ 1131053 w 2010937"/>
                  <a:gd name="connsiteY31" fmla="*/ 330526 h 1680908"/>
                  <a:gd name="connsiteX32" fmla="*/ 1144809 w 2010937"/>
                  <a:gd name="connsiteY32" fmla="*/ 316388 h 1680908"/>
                  <a:gd name="connsiteX33" fmla="*/ 1144809 w 2010937"/>
                  <a:gd name="connsiteY33" fmla="*/ 242259 h 1680908"/>
                  <a:gd name="connsiteX34" fmla="*/ 1129525 w 2010937"/>
                  <a:gd name="connsiteY34" fmla="*/ 228120 h 1680908"/>
                  <a:gd name="connsiteX35" fmla="*/ 1099338 w 2010937"/>
                  <a:gd name="connsiteY35" fmla="*/ 196787 h 1680908"/>
                  <a:gd name="connsiteX36" fmla="*/ 1099338 w 2010937"/>
                  <a:gd name="connsiteY36" fmla="*/ 152080 h 1680908"/>
                  <a:gd name="connsiteX37" fmla="*/ 1082143 w 2010937"/>
                  <a:gd name="connsiteY37" fmla="*/ 140617 h 1680908"/>
                  <a:gd name="connsiteX38" fmla="*/ 1029029 w 2010937"/>
                  <a:gd name="connsiteY38" fmla="*/ 159340 h 1680908"/>
                  <a:gd name="connsiteX39" fmla="*/ 924713 w 2010937"/>
                  <a:gd name="connsiteY39" fmla="*/ 178064 h 1680908"/>
                  <a:gd name="connsiteX40" fmla="*/ 721047 w 2010937"/>
                  <a:gd name="connsiteY40" fmla="*/ 191820 h 1680908"/>
                  <a:gd name="connsiteX41" fmla="*/ 700414 w 2010937"/>
                  <a:gd name="connsiteY41" fmla="*/ 192202 h 1680908"/>
                  <a:gd name="connsiteX42" fmla="*/ 661820 w 2010937"/>
                  <a:gd name="connsiteY42" fmla="*/ 162015 h 1680908"/>
                  <a:gd name="connsiteX43" fmla="*/ 661056 w 2010937"/>
                  <a:gd name="connsiteY43" fmla="*/ 66487 h 1680908"/>
                  <a:gd name="connsiteX44" fmla="*/ 704235 w 2010937"/>
                  <a:gd name="connsiteY44" fmla="*/ 34008 h 1680908"/>
                  <a:gd name="connsiteX45" fmla="*/ 789828 w 2010937"/>
                  <a:gd name="connsiteY45" fmla="*/ 39357 h 1680908"/>
                  <a:gd name="connsiteX46" fmla="*/ 892998 w 2010937"/>
                  <a:gd name="connsiteY46" fmla="*/ 47000 h 1680908"/>
                  <a:gd name="connsiteX47" fmla="*/ 1072972 w 2010937"/>
                  <a:gd name="connsiteY47" fmla="*/ 83300 h 1680908"/>
                  <a:gd name="connsiteX48" fmla="*/ 1098573 w 2010937"/>
                  <a:gd name="connsiteY48" fmla="*/ 65723 h 1680908"/>
                  <a:gd name="connsiteX49" fmla="*/ 1098573 w 2010937"/>
                  <a:gd name="connsiteY49" fmla="*/ 12228 h 1680908"/>
                  <a:gd name="connsiteX50" fmla="*/ 1110801 w 2010937"/>
                  <a:gd name="connsiteY50" fmla="*/ 0 h 1680908"/>
                  <a:gd name="connsiteX51" fmla="*/ 1336247 w 2010937"/>
                  <a:gd name="connsiteY51" fmla="*/ 0 h 1680908"/>
                  <a:gd name="connsiteX52" fmla="*/ 1348092 w 2010937"/>
                  <a:gd name="connsiteY52" fmla="*/ 12610 h 1680908"/>
                  <a:gd name="connsiteX53" fmla="*/ 1348092 w 2010937"/>
                  <a:gd name="connsiteY53" fmla="*/ 79479 h 1680908"/>
                  <a:gd name="connsiteX54" fmla="*/ 1360320 w 2010937"/>
                  <a:gd name="connsiteY54" fmla="*/ 88268 h 1680908"/>
                  <a:gd name="connsiteX55" fmla="*/ 1442856 w 2010937"/>
                  <a:gd name="connsiteY55" fmla="*/ 59227 h 1680908"/>
                  <a:gd name="connsiteX56" fmla="*/ 1490620 w 2010937"/>
                  <a:gd name="connsiteY56" fmla="*/ 51203 h 1680908"/>
                  <a:gd name="connsiteX57" fmla="*/ 1656074 w 2010937"/>
                  <a:gd name="connsiteY57" fmla="*/ 39740 h 1680908"/>
                  <a:gd name="connsiteX58" fmla="*/ 1743195 w 2010937"/>
                  <a:gd name="connsiteY58" fmla="*/ 34390 h 1680908"/>
                  <a:gd name="connsiteX59" fmla="*/ 1785992 w 2010937"/>
                  <a:gd name="connsiteY59" fmla="*/ 67252 h 1680908"/>
                  <a:gd name="connsiteX60" fmla="*/ 1786374 w 2010937"/>
                  <a:gd name="connsiteY60" fmla="*/ 157048 h 1680908"/>
                  <a:gd name="connsiteX61" fmla="*/ 1742431 w 2010937"/>
                  <a:gd name="connsiteY61" fmla="*/ 191820 h 1680908"/>
                  <a:gd name="connsiteX62" fmla="*/ 1594936 w 2010937"/>
                  <a:gd name="connsiteY62" fmla="*/ 181885 h 1680908"/>
                  <a:gd name="connsiteX63" fmla="*/ 1499026 w 2010937"/>
                  <a:gd name="connsiteY63" fmla="*/ 176153 h 1680908"/>
                  <a:gd name="connsiteX64" fmla="*/ 1418401 w 2010937"/>
                  <a:gd name="connsiteY64" fmla="*/ 159340 h 1680908"/>
                  <a:gd name="connsiteX65" fmla="*/ 1364141 w 2010937"/>
                  <a:gd name="connsiteY65" fmla="*/ 139853 h 1680908"/>
                  <a:gd name="connsiteX66" fmla="*/ 1348474 w 2010937"/>
                  <a:gd name="connsiteY66" fmla="*/ 151698 h 1680908"/>
                  <a:gd name="connsiteX67" fmla="*/ 1348474 w 2010937"/>
                  <a:gd name="connsiteY67" fmla="*/ 215511 h 1680908"/>
                  <a:gd name="connsiteX68" fmla="*/ 1336247 w 2010937"/>
                  <a:gd name="connsiteY68" fmla="*/ 227738 h 1680908"/>
                  <a:gd name="connsiteX69" fmla="*/ 1303385 w 2010937"/>
                  <a:gd name="connsiteY69" fmla="*/ 231177 h 1680908"/>
                  <a:gd name="connsiteX70" fmla="*/ 1300710 w 2010937"/>
                  <a:gd name="connsiteY70" fmla="*/ 265567 h 1680908"/>
                  <a:gd name="connsiteX71" fmla="*/ 1300710 w 2010937"/>
                  <a:gd name="connsiteY71" fmla="*/ 310274 h 1680908"/>
                  <a:gd name="connsiteX72" fmla="*/ 1320198 w 2010937"/>
                  <a:gd name="connsiteY72" fmla="*/ 330144 h 1680908"/>
                  <a:gd name="connsiteX73" fmla="*/ 1426425 w 2010937"/>
                  <a:gd name="connsiteY73" fmla="*/ 365298 h 1680908"/>
                  <a:gd name="connsiteX74" fmla="*/ 1493677 w 2010937"/>
                  <a:gd name="connsiteY74" fmla="*/ 497891 h 1680908"/>
                  <a:gd name="connsiteX75" fmla="*/ 1493677 w 2010937"/>
                  <a:gd name="connsiteY75" fmla="*/ 610614 h 1680908"/>
                  <a:gd name="connsiteX76" fmla="*/ 1513164 w 2010937"/>
                  <a:gd name="connsiteY76" fmla="*/ 629337 h 1680908"/>
                  <a:gd name="connsiteX77" fmla="*/ 1600668 w 2010937"/>
                  <a:gd name="connsiteY77" fmla="*/ 628955 h 1680908"/>
                  <a:gd name="connsiteX78" fmla="*/ 1615570 w 2010937"/>
                  <a:gd name="connsiteY78" fmla="*/ 643093 h 1680908"/>
                  <a:gd name="connsiteX79" fmla="*/ 1615570 w 2010937"/>
                  <a:gd name="connsiteY79" fmla="*/ 730597 h 1680908"/>
                  <a:gd name="connsiteX80" fmla="*/ 1601050 w 2010937"/>
                  <a:gd name="connsiteY80" fmla="*/ 745499 h 1680908"/>
                  <a:gd name="connsiteX81" fmla="*/ 1513546 w 2010937"/>
                  <a:gd name="connsiteY81" fmla="*/ 745499 h 1680908"/>
                  <a:gd name="connsiteX82" fmla="*/ 1494059 w 2010937"/>
                  <a:gd name="connsiteY82" fmla="*/ 765751 h 1680908"/>
                  <a:gd name="connsiteX83" fmla="*/ 1494059 w 2010937"/>
                  <a:gd name="connsiteY83" fmla="*/ 807401 h 1680908"/>
                  <a:gd name="connsiteX84" fmla="*/ 1553668 w 2010937"/>
                  <a:gd name="connsiteY84" fmla="*/ 867011 h 1680908"/>
                  <a:gd name="connsiteX85" fmla="*/ 1770325 w 2010937"/>
                  <a:gd name="connsiteY85" fmla="*/ 867011 h 1680908"/>
                  <a:gd name="connsiteX86" fmla="*/ 2010937 w 2010937"/>
                  <a:gd name="connsiteY86" fmla="*/ 875133 h 1680908"/>
                  <a:gd name="connsiteX87" fmla="*/ 1793634 w 2010937"/>
                  <a:gd name="connsiteY87" fmla="*/ 1118440 h 1680908"/>
                  <a:gd name="connsiteX0" fmla="*/ 2010937 w 2010998"/>
                  <a:gd name="connsiteY0" fmla="*/ 875133 h 1680908"/>
                  <a:gd name="connsiteX1" fmla="*/ 1793634 w 2010998"/>
                  <a:gd name="connsiteY1" fmla="*/ 1353056 h 1680908"/>
                  <a:gd name="connsiteX2" fmla="*/ 1780642 w 2010998"/>
                  <a:gd name="connsiteY2" fmla="*/ 1369105 h 1680908"/>
                  <a:gd name="connsiteX3" fmla="*/ 1462725 w 2010998"/>
                  <a:gd name="connsiteY3" fmla="*/ 1429479 h 1680908"/>
                  <a:gd name="connsiteX4" fmla="*/ 1269377 w 2010998"/>
                  <a:gd name="connsiteY4" fmla="*/ 1470365 h 1680908"/>
                  <a:gd name="connsiteX5" fmla="*/ 995403 w 2010998"/>
                  <a:gd name="connsiteY5" fmla="*/ 1442470 h 1680908"/>
                  <a:gd name="connsiteX6" fmla="*/ 859372 w 2010998"/>
                  <a:gd name="connsiteY6" fmla="*/ 1395471 h 1680908"/>
                  <a:gd name="connsiteX7" fmla="*/ 701560 w 2010998"/>
                  <a:gd name="connsiteY7" fmla="*/ 1371780 h 1680908"/>
                  <a:gd name="connsiteX8" fmla="*/ 615967 w 2010998"/>
                  <a:gd name="connsiteY8" fmla="*/ 1372544 h 1680908"/>
                  <a:gd name="connsiteX9" fmla="*/ 483756 w 2010998"/>
                  <a:gd name="connsiteY9" fmla="*/ 1462722 h 1680908"/>
                  <a:gd name="connsiteX10" fmla="*/ 436757 w 2010998"/>
                  <a:gd name="connsiteY10" fmla="*/ 1606014 h 1680908"/>
                  <a:gd name="connsiteX11" fmla="*/ 434846 w 2010998"/>
                  <a:gd name="connsiteY11" fmla="*/ 1666770 h 1680908"/>
                  <a:gd name="connsiteX12" fmla="*/ 421090 w 2010998"/>
                  <a:gd name="connsiteY12" fmla="*/ 1680908 h 1680908"/>
                  <a:gd name="connsiteX13" fmla="*/ 14524 w 2010998"/>
                  <a:gd name="connsiteY13" fmla="*/ 1680908 h 1680908"/>
                  <a:gd name="connsiteX14" fmla="*/ 386 w 2010998"/>
                  <a:gd name="connsiteY14" fmla="*/ 1666006 h 1680908"/>
                  <a:gd name="connsiteX15" fmla="*/ 1150 w 2010998"/>
                  <a:gd name="connsiteY15" fmla="*/ 1336626 h 1680908"/>
                  <a:gd name="connsiteX16" fmla="*/ 66873 w 2010998"/>
                  <a:gd name="connsiteY16" fmla="*/ 1145570 h 1680908"/>
                  <a:gd name="connsiteX17" fmla="*/ 322123 w 2010998"/>
                  <a:gd name="connsiteY17" fmla="*/ 930441 h 1680908"/>
                  <a:gd name="connsiteX18" fmla="*/ 589219 w 2010998"/>
                  <a:gd name="connsiteY18" fmla="*/ 867393 h 1680908"/>
                  <a:gd name="connsiteX19" fmla="*/ 889176 w 2010998"/>
                  <a:gd name="connsiteY19" fmla="*/ 867775 h 1680908"/>
                  <a:gd name="connsiteX20" fmla="*/ 952989 w 2010998"/>
                  <a:gd name="connsiteY20" fmla="*/ 804344 h 1680908"/>
                  <a:gd name="connsiteX21" fmla="*/ 953371 w 2010998"/>
                  <a:gd name="connsiteY21" fmla="*/ 765751 h 1680908"/>
                  <a:gd name="connsiteX22" fmla="*/ 934266 w 2010998"/>
                  <a:gd name="connsiteY22" fmla="*/ 745881 h 1680908"/>
                  <a:gd name="connsiteX23" fmla="*/ 846762 w 2010998"/>
                  <a:gd name="connsiteY23" fmla="*/ 746264 h 1680908"/>
                  <a:gd name="connsiteX24" fmla="*/ 829185 w 2010998"/>
                  <a:gd name="connsiteY24" fmla="*/ 729833 h 1680908"/>
                  <a:gd name="connsiteX25" fmla="*/ 829185 w 2010998"/>
                  <a:gd name="connsiteY25" fmla="*/ 645386 h 1680908"/>
                  <a:gd name="connsiteX26" fmla="*/ 844469 w 2010998"/>
                  <a:gd name="connsiteY26" fmla="*/ 629720 h 1680908"/>
                  <a:gd name="connsiteX27" fmla="*/ 938087 w 2010998"/>
                  <a:gd name="connsiteY27" fmla="*/ 630102 h 1680908"/>
                  <a:gd name="connsiteX28" fmla="*/ 953371 w 2010998"/>
                  <a:gd name="connsiteY28" fmla="*/ 614435 h 1680908"/>
                  <a:gd name="connsiteX29" fmla="*/ 953371 w 2010998"/>
                  <a:gd name="connsiteY29" fmla="*/ 497127 h 1680908"/>
                  <a:gd name="connsiteX30" fmla="*/ 1117679 w 2010998"/>
                  <a:gd name="connsiteY30" fmla="*/ 330526 h 1680908"/>
                  <a:gd name="connsiteX31" fmla="*/ 1131053 w 2010998"/>
                  <a:gd name="connsiteY31" fmla="*/ 330526 h 1680908"/>
                  <a:gd name="connsiteX32" fmla="*/ 1144809 w 2010998"/>
                  <a:gd name="connsiteY32" fmla="*/ 316388 h 1680908"/>
                  <a:gd name="connsiteX33" fmla="*/ 1144809 w 2010998"/>
                  <a:gd name="connsiteY33" fmla="*/ 242259 h 1680908"/>
                  <a:gd name="connsiteX34" fmla="*/ 1129525 w 2010998"/>
                  <a:gd name="connsiteY34" fmla="*/ 228120 h 1680908"/>
                  <a:gd name="connsiteX35" fmla="*/ 1099338 w 2010998"/>
                  <a:gd name="connsiteY35" fmla="*/ 196787 h 1680908"/>
                  <a:gd name="connsiteX36" fmla="*/ 1099338 w 2010998"/>
                  <a:gd name="connsiteY36" fmla="*/ 152080 h 1680908"/>
                  <a:gd name="connsiteX37" fmla="*/ 1082143 w 2010998"/>
                  <a:gd name="connsiteY37" fmla="*/ 140617 h 1680908"/>
                  <a:gd name="connsiteX38" fmla="*/ 1029029 w 2010998"/>
                  <a:gd name="connsiteY38" fmla="*/ 159340 h 1680908"/>
                  <a:gd name="connsiteX39" fmla="*/ 924713 w 2010998"/>
                  <a:gd name="connsiteY39" fmla="*/ 178064 h 1680908"/>
                  <a:gd name="connsiteX40" fmla="*/ 721047 w 2010998"/>
                  <a:gd name="connsiteY40" fmla="*/ 191820 h 1680908"/>
                  <a:gd name="connsiteX41" fmla="*/ 700414 w 2010998"/>
                  <a:gd name="connsiteY41" fmla="*/ 192202 h 1680908"/>
                  <a:gd name="connsiteX42" fmla="*/ 661820 w 2010998"/>
                  <a:gd name="connsiteY42" fmla="*/ 162015 h 1680908"/>
                  <a:gd name="connsiteX43" fmla="*/ 661056 w 2010998"/>
                  <a:gd name="connsiteY43" fmla="*/ 66487 h 1680908"/>
                  <a:gd name="connsiteX44" fmla="*/ 704235 w 2010998"/>
                  <a:gd name="connsiteY44" fmla="*/ 34008 h 1680908"/>
                  <a:gd name="connsiteX45" fmla="*/ 789828 w 2010998"/>
                  <a:gd name="connsiteY45" fmla="*/ 39357 h 1680908"/>
                  <a:gd name="connsiteX46" fmla="*/ 892998 w 2010998"/>
                  <a:gd name="connsiteY46" fmla="*/ 47000 h 1680908"/>
                  <a:gd name="connsiteX47" fmla="*/ 1072972 w 2010998"/>
                  <a:gd name="connsiteY47" fmla="*/ 83300 h 1680908"/>
                  <a:gd name="connsiteX48" fmla="*/ 1098573 w 2010998"/>
                  <a:gd name="connsiteY48" fmla="*/ 65723 h 1680908"/>
                  <a:gd name="connsiteX49" fmla="*/ 1098573 w 2010998"/>
                  <a:gd name="connsiteY49" fmla="*/ 12228 h 1680908"/>
                  <a:gd name="connsiteX50" fmla="*/ 1110801 w 2010998"/>
                  <a:gd name="connsiteY50" fmla="*/ 0 h 1680908"/>
                  <a:gd name="connsiteX51" fmla="*/ 1336247 w 2010998"/>
                  <a:gd name="connsiteY51" fmla="*/ 0 h 1680908"/>
                  <a:gd name="connsiteX52" fmla="*/ 1348092 w 2010998"/>
                  <a:gd name="connsiteY52" fmla="*/ 12610 h 1680908"/>
                  <a:gd name="connsiteX53" fmla="*/ 1348092 w 2010998"/>
                  <a:gd name="connsiteY53" fmla="*/ 79479 h 1680908"/>
                  <a:gd name="connsiteX54" fmla="*/ 1360320 w 2010998"/>
                  <a:gd name="connsiteY54" fmla="*/ 88268 h 1680908"/>
                  <a:gd name="connsiteX55" fmla="*/ 1442856 w 2010998"/>
                  <a:gd name="connsiteY55" fmla="*/ 59227 h 1680908"/>
                  <a:gd name="connsiteX56" fmla="*/ 1490620 w 2010998"/>
                  <a:gd name="connsiteY56" fmla="*/ 51203 h 1680908"/>
                  <a:gd name="connsiteX57" fmla="*/ 1656074 w 2010998"/>
                  <a:gd name="connsiteY57" fmla="*/ 39740 h 1680908"/>
                  <a:gd name="connsiteX58" fmla="*/ 1743195 w 2010998"/>
                  <a:gd name="connsiteY58" fmla="*/ 34390 h 1680908"/>
                  <a:gd name="connsiteX59" fmla="*/ 1785992 w 2010998"/>
                  <a:gd name="connsiteY59" fmla="*/ 67252 h 1680908"/>
                  <a:gd name="connsiteX60" fmla="*/ 1786374 w 2010998"/>
                  <a:gd name="connsiteY60" fmla="*/ 157048 h 1680908"/>
                  <a:gd name="connsiteX61" fmla="*/ 1742431 w 2010998"/>
                  <a:gd name="connsiteY61" fmla="*/ 191820 h 1680908"/>
                  <a:gd name="connsiteX62" fmla="*/ 1594936 w 2010998"/>
                  <a:gd name="connsiteY62" fmla="*/ 181885 h 1680908"/>
                  <a:gd name="connsiteX63" fmla="*/ 1499026 w 2010998"/>
                  <a:gd name="connsiteY63" fmla="*/ 176153 h 1680908"/>
                  <a:gd name="connsiteX64" fmla="*/ 1418401 w 2010998"/>
                  <a:gd name="connsiteY64" fmla="*/ 159340 h 1680908"/>
                  <a:gd name="connsiteX65" fmla="*/ 1364141 w 2010998"/>
                  <a:gd name="connsiteY65" fmla="*/ 139853 h 1680908"/>
                  <a:gd name="connsiteX66" fmla="*/ 1348474 w 2010998"/>
                  <a:gd name="connsiteY66" fmla="*/ 151698 h 1680908"/>
                  <a:gd name="connsiteX67" fmla="*/ 1348474 w 2010998"/>
                  <a:gd name="connsiteY67" fmla="*/ 215511 h 1680908"/>
                  <a:gd name="connsiteX68" fmla="*/ 1336247 w 2010998"/>
                  <a:gd name="connsiteY68" fmla="*/ 227738 h 1680908"/>
                  <a:gd name="connsiteX69" fmla="*/ 1303385 w 2010998"/>
                  <a:gd name="connsiteY69" fmla="*/ 231177 h 1680908"/>
                  <a:gd name="connsiteX70" fmla="*/ 1300710 w 2010998"/>
                  <a:gd name="connsiteY70" fmla="*/ 265567 h 1680908"/>
                  <a:gd name="connsiteX71" fmla="*/ 1300710 w 2010998"/>
                  <a:gd name="connsiteY71" fmla="*/ 310274 h 1680908"/>
                  <a:gd name="connsiteX72" fmla="*/ 1320198 w 2010998"/>
                  <a:gd name="connsiteY72" fmla="*/ 330144 h 1680908"/>
                  <a:gd name="connsiteX73" fmla="*/ 1426425 w 2010998"/>
                  <a:gd name="connsiteY73" fmla="*/ 365298 h 1680908"/>
                  <a:gd name="connsiteX74" fmla="*/ 1493677 w 2010998"/>
                  <a:gd name="connsiteY74" fmla="*/ 497891 h 1680908"/>
                  <a:gd name="connsiteX75" fmla="*/ 1493677 w 2010998"/>
                  <a:gd name="connsiteY75" fmla="*/ 610614 h 1680908"/>
                  <a:gd name="connsiteX76" fmla="*/ 1513164 w 2010998"/>
                  <a:gd name="connsiteY76" fmla="*/ 629337 h 1680908"/>
                  <a:gd name="connsiteX77" fmla="*/ 1600668 w 2010998"/>
                  <a:gd name="connsiteY77" fmla="*/ 628955 h 1680908"/>
                  <a:gd name="connsiteX78" fmla="*/ 1615570 w 2010998"/>
                  <a:gd name="connsiteY78" fmla="*/ 643093 h 1680908"/>
                  <a:gd name="connsiteX79" fmla="*/ 1615570 w 2010998"/>
                  <a:gd name="connsiteY79" fmla="*/ 730597 h 1680908"/>
                  <a:gd name="connsiteX80" fmla="*/ 1601050 w 2010998"/>
                  <a:gd name="connsiteY80" fmla="*/ 745499 h 1680908"/>
                  <a:gd name="connsiteX81" fmla="*/ 1513546 w 2010998"/>
                  <a:gd name="connsiteY81" fmla="*/ 745499 h 1680908"/>
                  <a:gd name="connsiteX82" fmla="*/ 1494059 w 2010998"/>
                  <a:gd name="connsiteY82" fmla="*/ 765751 h 1680908"/>
                  <a:gd name="connsiteX83" fmla="*/ 1494059 w 2010998"/>
                  <a:gd name="connsiteY83" fmla="*/ 807401 h 1680908"/>
                  <a:gd name="connsiteX84" fmla="*/ 1553668 w 2010998"/>
                  <a:gd name="connsiteY84" fmla="*/ 867011 h 1680908"/>
                  <a:gd name="connsiteX85" fmla="*/ 1770325 w 2010998"/>
                  <a:gd name="connsiteY85" fmla="*/ 867011 h 1680908"/>
                  <a:gd name="connsiteX86" fmla="*/ 2010937 w 2010998"/>
                  <a:gd name="connsiteY86" fmla="*/ 875133 h 1680908"/>
                  <a:gd name="connsiteX0" fmla="*/ 2010937 w 2019435"/>
                  <a:gd name="connsiteY0" fmla="*/ 875133 h 1680908"/>
                  <a:gd name="connsiteX1" fmla="*/ 1996132 w 2019435"/>
                  <a:gd name="connsiteY1" fmla="*/ 1393555 h 1680908"/>
                  <a:gd name="connsiteX2" fmla="*/ 1780642 w 2019435"/>
                  <a:gd name="connsiteY2" fmla="*/ 1369105 h 1680908"/>
                  <a:gd name="connsiteX3" fmla="*/ 1462725 w 2019435"/>
                  <a:gd name="connsiteY3" fmla="*/ 1429479 h 1680908"/>
                  <a:gd name="connsiteX4" fmla="*/ 1269377 w 2019435"/>
                  <a:gd name="connsiteY4" fmla="*/ 1470365 h 1680908"/>
                  <a:gd name="connsiteX5" fmla="*/ 995403 w 2019435"/>
                  <a:gd name="connsiteY5" fmla="*/ 1442470 h 1680908"/>
                  <a:gd name="connsiteX6" fmla="*/ 859372 w 2019435"/>
                  <a:gd name="connsiteY6" fmla="*/ 1395471 h 1680908"/>
                  <a:gd name="connsiteX7" fmla="*/ 701560 w 2019435"/>
                  <a:gd name="connsiteY7" fmla="*/ 1371780 h 1680908"/>
                  <a:gd name="connsiteX8" fmla="*/ 615967 w 2019435"/>
                  <a:gd name="connsiteY8" fmla="*/ 1372544 h 1680908"/>
                  <a:gd name="connsiteX9" fmla="*/ 483756 w 2019435"/>
                  <a:gd name="connsiteY9" fmla="*/ 1462722 h 1680908"/>
                  <a:gd name="connsiteX10" fmla="*/ 436757 w 2019435"/>
                  <a:gd name="connsiteY10" fmla="*/ 1606014 h 1680908"/>
                  <a:gd name="connsiteX11" fmla="*/ 434846 w 2019435"/>
                  <a:gd name="connsiteY11" fmla="*/ 1666770 h 1680908"/>
                  <a:gd name="connsiteX12" fmla="*/ 421090 w 2019435"/>
                  <a:gd name="connsiteY12" fmla="*/ 1680908 h 1680908"/>
                  <a:gd name="connsiteX13" fmla="*/ 14524 w 2019435"/>
                  <a:gd name="connsiteY13" fmla="*/ 1680908 h 1680908"/>
                  <a:gd name="connsiteX14" fmla="*/ 386 w 2019435"/>
                  <a:gd name="connsiteY14" fmla="*/ 1666006 h 1680908"/>
                  <a:gd name="connsiteX15" fmla="*/ 1150 w 2019435"/>
                  <a:gd name="connsiteY15" fmla="*/ 1336626 h 1680908"/>
                  <a:gd name="connsiteX16" fmla="*/ 66873 w 2019435"/>
                  <a:gd name="connsiteY16" fmla="*/ 1145570 h 1680908"/>
                  <a:gd name="connsiteX17" fmla="*/ 322123 w 2019435"/>
                  <a:gd name="connsiteY17" fmla="*/ 930441 h 1680908"/>
                  <a:gd name="connsiteX18" fmla="*/ 589219 w 2019435"/>
                  <a:gd name="connsiteY18" fmla="*/ 867393 h 1680908"/>
                  <a:gd name="connsiteX19" fmla="*/ 889176 w 2019435"/>
                  <a:gd name="connsiteY19" fmla="*/ 867775 h 1680908"/>
                  <a:gd name="connsiteX20" fmla="*/ 952989 w 2019435"/>
                  <a:gd name="connsiteY20" fmla="*/ 804344 h 1680908"/>
                  <a:gd name="connsiteX21" fmla="*/ 953371 w 2019435"/>
                  <a:gd name="connsiteY21" fmla="*/ 765751 h 1680908"/>
                  <a:gd name="connsiteX22" fmla="*/ 934266 w 2019435"/>
                  <a:gd name="connsiteY22" fmla="*/ 745881 h 1680908"/>
                  <a:gd name="connsiteX23" fmla="*/ 846762 w 2019435"/>
                  <a:gd name="connsiteY23" fmla="*/ 746264 h 1680908"/>
                  <a:gd name="connsiteX24" fmla="*/ 829185 w 2019435"/>
                  <a:gd name="connsiteY24" fmla="*/ 729833 h 1680908"/>
                  <a:gd name="connsiteX25" fmla="*/ 829185 w 2019435"/>
                  <a:gd name="connsiteY25" fmla="*/ 645386 h 1680908"/>
                  <a:gd name="connsiteX26" fmla="*/ 844469 w 2019435"/>
                  <a:gd name="connsiteY26" fmla="*/ 629720 h 1680908"/>
                  <a:gd name="connsiteX27" fmla="*/ 938087 w 2019435"/>
                  <a:gd name="connsiteY27" fmla="*/ 630102 h 1680908"/>
                  <a:gd name="connsiteX28" fmla="*/ 953371 w 2019435"/>
                  <a:gd name="connsiteY28" fmla="*/ 614435 h 1680908"/>
                  <a:gd name="connsiteX29" fmla="*/ 953371 w 2019435"/>
                  <a:gd name="connsiteY29" fmla="*/ 497127 h 1680908"/>
                  <a:gd name="connsiteX30" fmla="*/ 1117679 w 2019435"/>
                  <a:gd name="connsiteY30" fmla="*/ 330526 h 1680908"/>
                  <a:gd name="connsiteX31" fmla="*/ 1131053 w 2019435"/>
                  <a:gd name="connsiteY31" fmla="*/ 330526 h 1680908"/>
                  <a:gd name="connsiteX32" fmla="*/ 1144809 w 2019435"/>
                  <a:gd name="connsiteY32" fmla="*/ 316388 h 1680908"/>
                  <a:gd name="connsiteX33" fmla="*/ 1144809 w 2019435"/>
                  <a:gd name="connsiteY33" fmla="*/ 242259 h 1680908"/>
                  <a:gd name="connsiteX34" fmla="*/ 1129525 w 2019435"/>
                  <a:gd name="connsiteY34" fmla="*/ 228120 h 1680908"/>
                  <a:gd name="connsiteX35" fmla="*/ 1099338 w 2019435"/>
                  <a:gd name="connsiteY35" fmla="*/ 196787 h 1680908"/>
                  <a:gd name="connsiteX36" fmla="*/ 1099338 w 2019435"/>
                  <a:gd name="connsiteY36" fmla="*/ 152080 h 1680908"/>
                  <a:gd name="connsiteX37" fmla="*/ 1082143 w 2019435"/>
                  <a:gd name="connsiteY37" fmla="*/ 140617 h 1680908"/>
                  <a:gd name="connsiteX38" fmla="*/ 1029029 w 2019435"/>
                  <a:gd name="connsiteY38" fmla="*/ 159340 h 1680908"/>
                  <a:gd name="connsiteX39" fmla="*/ 924713 w 2019435"/>
                  <a:gd name="connsiteY39" fmla="*/ 178064 h 1680908"/>
                  <a:gd name="connsiteX40" fmla="*/ 721047 w 2019435"/>
                  <a:gd name="connsiteY40" fmla="*/ 191820 h 1680908"/>
                  <a:gd name="connsiteX41" fmla="*/ 700414 w 2019435"/>
                  <a:gd name="connsiteY41" fmla="*/ 192202 h 1680908"/>
                  <a:gd name="connsiteX42" fmla="*/ 661820 w 2019435"/>
                  <a:gd name="connsiteY42" fmla="*/ 162015 h 1680908"/>
                  <a:gd name="connsiteX43" fmla="*/ 661056 w 2019435"/>
                  <a:gd name="connsiteY43" fmla="*/ 66487 h 1680908"/>
                  <a:gd name="connsiteX44" fmla="*/ 704235 w 2019435"/>
                  <a:gd name="connsiteY44" fmla="*/ 34008 h 1680908"/>
                  <a:gd name="connsiteX45" fmla="*/ 789828 w 2019435"/>
                  <a:gd name="connsiteY45" fmla="*/ 39357 h 1680908"/>
                  <a:gd name="connsiteX46" fmla="*/ 892998 w 2019435"/>
                  <a:gd name="connsiteY46" fmla="*/ 47000 h 1680908"/>
                  <a:gd name="connsiteX47" fmla="*/ 1072972 w 2019435"/>
                  <a:gd name="connsiteY47" fmla="*/ 83300 h 1680908"/>
                  <a:gd name="connsiteX48" fmla="*/ 1098573 w 2019435"/>
                  <a:gd name="connsiteY48" fmla="*/ 65723 h 1680908"/>
                  <a:gd name="connsiteX49" fmla="*/ 1098573 w 2019435"/>
                  <a:gd name="connsiteY49" fmla="*/ 12228 h 1680908"/>
                  <a:gd name="connsiteX50" fmla="*/ 1110801 w 2019435"/>
                  <a:gd name="connsiteY50" fmla="*/ 0 h 1680908"/>
                  <a:gd name="connsiteX51" fmla="*/ 1336247 w 2019435"/>
                  <a:gd name="connsiteY51" fmla="*/ 0 h 1680908"/>
                  <a:gd name="connsiteX52" fmla="*/ 1348092 w 2019435"/>
                  <a:gd name="connsiteY52" fmla="*/ 12610 h 1680908"/>
                  <a:gd name="connsiteX53" fmla="*/ 1348092 w 2019435"/>
                  <a:gd name="connsiteY53" fmla="*/ 79479 h 1680908"/>
                  <a:gd name="connsiteX54" fmla="*/ 1360320 w 2019435"/>
                  <a:gd name="connsiteY54" fmla="*/ 88268 h 1680908"/>
                  <a:gd name="connsiteX55" fmla="*/ 1442856 w 2019435"/>
                  <a:gd name="connsiteY55" fmla="*/ 59227 h 1680908"/>
                  <a:gd name="connsiteX56" fmla="*/ 1490620 w 2019435"/>
                  <a:gd name="connsiteY56" fmla="*/ 51203 h 1680908"/>
                  <a:gd name="connsiteX57" fmla="*/ 1656074 w 2019435"/>
                  <a:gd name="connsiteY57" fmla="*/ 39740 h 1680908"/>
                  <a:gd name="connsiteX58" fmla="*/ 1743195 w 2019435"/>
                  <a:gd name="connsiteY58" fmla="*/ 34390 h 1680908"/>
                  <a:gd name="connsiteX59" fmla="*/ 1785992 w 2019435"/>
                  <a:gd name="connsiteY59" fmla="*/ 67252 h 1680908"/>
                  <a:gd name="connsiteX60" fmla="*/ 1786374 w 2019435"/>
                  <a:gd name="connsiteY60" fmla="*/ 157048 h 1680908"/>
                  <a:gd name="connsiteX61" fmla="*/ 1742431 w 2019435"/>
                  <a:gd name="connsiteY61" fmla="*/ 191820 h 1680908"/>
                  <a:gd name="connsiteX62" fmla="*/ 1594936 w 2019435"/>
                  <a:gd name="connsiteY62" fmla="*/ 181885 h 1680908"/>
                  <a:gd name="connsiteX63" fmla="*/ 1499026 w 2019435"/>
                  <a:gd name="connsiteY63" fmla="*/ 176153 h 1680908"/>
                  <a:gd name="connsiteX64" fmla="*/ 1418401 w 2019435"/>
                  <a:gd name="connsiteY64" fmla="*/ 159340 h 1680908"/>
                  <a:gd name="connsiteX65" fmla="*/ 1364141 w 2019435"/>
                  <a:gd name="connsiteY65" fmla="*/ 139853 h 1680908"/>
                  <a:gd name="connsiteX66" fmla="*/ 1348474 w 2019435"/>
                  <a:gd name="connsiteY66" fmla="*/ 151698 h 1680908"/>
                  <a:gd name="connsiteX67" fmla="*/ 1348474 w 2019435"/>
                  <a:gd name="connsiteY67" fmla="*/ 215511 h 1680908"/>
                  <a:gd name="connsiteX68" fmla="*/ 1336247 w 2019435"/>
                  <a:gd name="connsiteY68" fmla="*/ 227738 h 1680908"/>
                  <a:gd name="connsiteX69" fmla="*/ 1303385 w 2019435"/>
                  <a:gd name="connsiteY69" fmla="*/ 231177 h 1680908"/>
                  <a:gd name="connsiteX70" fmla="*/ 1300710 w 2019435"/>
                  <a:gd name="connsiteY70" fmla="*/ 265567 h 1680908"/>
                  <a:gd name="connsiteX71" fmla="*/ 1300710 w 2019435"/>
                  <a:gd name="connsiteY71" fmla="*/ 310274 h 1680908"/>
                  <a:gd name="connsiteX72" fmla="*/ 1320198 w 2019435"/>
                  <a:gd name="connsiteY72" fmla="*/ 330144 h 1680908"/>
                  <a:gd name="connsiteX73" fmla="*/ 1426425 w 2019435"/>
                  <a:gd name="connsiteY73" fmla="*/ 365298 h 1680908"/>
                  <a:gd name="connsiteX74" fmla="*/ 1493677 w 2019435"/>
                  <a:gd name="connsiteY74" fmla="*/ 497891 h 1680908"/>
                  <a:gd name="connsiteX75" fmla="*/ 1493677 w 2019435"/>
                  <a:gd name="connsiteY75" fmla="*/ 610614 h 1680908"/>
                  <a:gd name="connsiteX76" fmla="*/ 1513164 w 2019435"/>
                  <a:gd name="connsiteY76" fmla="*/ 629337 h 1680908"/>
                  <a:gd name="connsiteX77" fmla="*/ 1600668 w 2019435"/>
                  <a:gd name="connsiteY77" fmla="*/ 628955 h 1680908"/>
                  <a:gd name="connsiteX78" fmla="*/ 1615570 w 2019435"/>
                  <a:gd name="connsiteY78" fmla="*/ 643093 h 1680908"/>
                  <a:gd name="connsiteX79" fmla="*/ 1615570 w 2019435"/>
                  <a:gd name="connsiteY79" fmla="*/ 730597 h 1680908"/>
                  <a:gd name="connsiteX80" fmla="*/ 1601050 w 2019435"/>
                  <a:gd name="connsiteY80" fmla="*/ 745499 h 1680908"/>
                  <a:gd name="connsiteX81" fmla="*/ 1513546 w 2019435"/>
                  <a:gd name="connsiteY81" fmla="*/ 745499 h 1680908"/>
                  <a:gd name="connsiteX82" fmla="*/ 1494059 w 2019435"/>
                  <a:gd name="connsiteY82" fmla="*/ 765751 h 1680908"/>
                  <a:gd name="connsiteX83" fmla="*/ 1494059 w 2019435"/>
                  <a:gd name="connsiteY83" fmla="*/ 807401 h 1680908"/>
                  <a:gd name="connsiteX84" fmla="*/ 1553668 w 2019435"/>
                  <a:gd name="connsiteY84" fmla="*/ 867011 h 1680908"/>
                  <a:gd name="connsiteX85" fmla="*/ 1770325 w 2019435"/>
                  <a:gd name="connsiteY85" fmla="*/ 867011 h 1680908"/>
                  <a:gd name="connsiteX86" fmla="*/ 2010937 w 2019435"/>
                  <a:gd name="connsiteY86" fmla="*/ 875133 h 1680908"/>
                  <a:gd name="connsiteX0" fmla="*/ 2010937 w 2041231"/>
                  <a:gd name="connsiteY0" fmla="*/ 875133 h 1680908"/>
                  <a:gd name="connsiteX1" fmla="*/ 1996132 w 2041231"/>
                  <a:gd name="connsiteY1" fmla="*/ 1393555 h 1680908"/>
                  <a:gd name="connsiteX2" fmla="*/ 1780642 w 2041231"/>
                  <a:gd name="connsiteY2" fmla="*/ 1369105 h 1680908"/>
                  <a:gd name="connsiteX3" fmla="*/ 1462725 w 2041231"/>
                  <a:gd name="connsiteY3" fmla="*/ 1429479 h 1680908"/>
                  <a:gd name="connsiteX4" fmla="*/ 1269377 w 2041231"/>
                  <a:gd name="connsiteY4" fmla="*/ 1470365 h 1680908"/>
                  <a:gd name="connsiteX5" fmla="*/ 995403 w 2041231"/>
                  <a:gd name="connsiteY5" fmla="*/ 1442470 h 1680908"/>
                  <a:gd name="connsiteX6" fmla="*/ 859372 w 2041231"/>
                  <a:gd name="connsiteY6" fmla="*/ 1395471 h 1680908"/>
                  <a:gd name="connsiteX7" fmla="*/ 701560 w 2041231"/>
                  <a:gd name="connsiteY7" fmla="*/ 1371780 h 1680908"/>
                  <a:gd name="connsiteX8" fmla="*/ 615967 w 2041231"/>
                  <a:gd name="connsiteY8" fmla="*/ 1372544 h 1680908"/>
                  <a:gd name="connsiteX9" fmla="*/ 483756 w 2041231"/>
                  <a:gd name="connsiteY9" fmla="*/ 1462722 h 1680908"/>
                  <a:gd name="connsiteX10" fmla="*/ 436757 w 2041231"/>
                  <a:gd name="connsiteY10" fmla="*/ 1606014 h 1680908"/>
                  <a:gd name="connsiteX11" fmla="*/ 434846 w 2041231"/>
                  <a:gd name="connsiteY11" fmla="*/ 1666770 h 1680908"/>
                  <a:gd name="connsiteX12" fmla="*/ 421090 w 2041231"/>
                  <a:gd name="connsiteY12" fmla="*/ 1680908 h 1680908"/>
                  <a:gd name="connsiteX13" fmla="*/ 14524 w 2041231"/>
                  <a:gd name="connsiteY13" fmla="*/ 1680908 h 1680908"/>
                  <a:gd name="connsiteX14" fmla="*/ 386 w 2041231"/>
                  <a:gd name="connsiteY14" fmla="*/ 1666006 h 1680908"/>
                  <a:gd name="connsiteX15" fmla="*/ 1150 w 2041231"/>
                  <a:gd name="connsiteY15" fmla="*/ 1336626 h 1680908"/>
                  <a:gd name="connsiteX16" fmla="*/ 66873 w 2041231"/>
                  <a:gd name="connsiteY16" fmla="*/ 1145570 h 1680908"/>
                  <a:gd name="connsiteX17" fmla="*/ 322123 w 2041231"/>
                  <a:gd name="connsiteY17" fmla="*/ 930441 h 1680908"/>
                  <a:gd name="connsiteX18" fmla="*/ 589219 w 2041231"/>
                  <a:gd name="connsiteY18" fmla="*/ 867393 h 1680908"/>
                  <a:gd name="connsiteX19" fmla="*/ 889176 w 2041231"/>
                  <a:gd name="connsiteY19" fmla="*/ 867775 h 1680908"/>
                  <a:gd name="connsiteX20" fmla="*/ 952989 w 2041231"/>
                  <a:gd name="connsiteY20" fmla="*/ 804344 h 1680908"/>
                  <a:gd name="connsiteX21" fmla="*/ 953371 w 2041231"/>
                  <a:gd name="connsiteY21" fmla="*/ 765751 h 1680908"/>
                  <a:gd name="connsiteX22" fmla="*/ 934266 w 2041231"/>
                  <a:gd name="connsiteY22" fmla="*/ 745881 h 1680908"/>
                  <a:gd name="connsiteX23" fmla="*/ 846762 w 2041231"/>
                  <a:gd name="connsiteY23" fmla="*/ 746264 h 1680908"/>
                  <a:gd name="connsiteX24" fmla="*/ 829185 w 2041231"/>
                  <a:gd name="connsiteY24" fmla="*/ 729833 h 1680908"/>
                  <a:gd name="connsiteX25" fmla="*/ 829185 w 2041231"/>
                  <a:gd name="connsiteY25" fmla="*/ 645386 h 1680908"/>
                  <a:gd name="connsiteX26" fmla="*/ 844469 w 2041231"/>
                  <a:gd name="connsiteY26" fmla="*/ 629720 h 1680908"/>
                  <a:gd name="connsiteX27" fmla="*/ 938087 w 2041231"/>
                  <a:gd name="connsiteY27" fmla="*/ 630102 h 1680908"/>
                  <a:gd name="connsiteX28" fmla="*/ 953371 w 2041231"/>
                  <a:gd name="connsiteY28" fmla="*/ 614435 h 1680908"/>
                  <a:gd name="connsiteX29" fmla="*/ 953371 w 2041231"/>
                  <a:gd name="connsiteY29" fmla="*/ 497127 h 1680908"/>
                  <a:gd name="connsiteX30" fmla="*/ 1117679 w 2041231"/>
                  <a:gd name="connsiteY30" fmla="*/ 330526 h 1680908"/>
                  <a:gd name="connsiteX31" fmla="*/ 1131053 w 2041231"/>
                  <a:gd name="connsiteY31" fmla="*/ 330526 h 1680908"/>
                  <a:gd name="connsiteX32" fmla="*/ 1144809 w 2041231"/>
                  <a:gd name="connsiteY32" fmla="*/ 316388 h 1680908"/>
                  <a:gd name="connsiteX33" fmla="*/ 1144809 w 2041231"/>
                  <a:gd name="connsiteY33" fmla="*/ 242259 h 1680908"/>
                  <a:gd name="connsiteX34" fmla="*/ 1129525 w 2041231"/>
                  <a:gd name="connsiteY34" fmla="*/ 228120 h 1680908"/>
                  <a:gd name="connsiteX35" fmla="*/ 1099338 w 2041231"/>
                  <a:gd name="connsiteY35" fmla="*/ 196787 h 1680908"/>
                  <a:gd name="connsiteX36" fmla="*/ 1099338 w 2041231"/>
                  <a:gd name="connsiteY36" fmla="*/ 152080 h 1680908"/>
                  <a:gd name="connsiteX37" fmla="*/ 1082143 w 2041231"/>
                  <a:gd name="connsiteY37" fmla="*/ 140617 h 1680908"/>
                  <a:gd name="connsiteX38" fmla="*/ 1029029 w 2041231"/>
                  <a:gd name="connsiteY38" fmla="*/ 159340 h 1680908"/>
                  <a:gd name="connsiteX39" fmla="*/ 924713 w 2041231"/>
                  <a:gd name="connsiteY39" fmla="*/ 178064 h 1680908"/>
                  <a:gd name="connsiteX40" fmla="*/ 721047 w 2041231"/>
                  <a:gd name="connsiteY40" fmla="*/ 191820 h 1680908"/>
                  <a:gd name="connsiteX41" fmla="*/ 700414 w 2041231"/>
                  <a:gd name="connsiteY41" fmla="*/ 192202 h 1680908"/>
                  <a:gd name="connsiteX42" fmla="*/ 661820 w 2041231"/>
                  <a:gd name="connsiteY42" fmla="*/ 162015 h 1680908"/>
                  <a:gd name="connsiteX43" fmla="*/ 661056 w 2041231"/>
                  <a:gd name="connsiteY43" fmla="*/ 66487 h 1680908"/>
                  <a:gd name="connsiteX44" fmla="*/ 704235 w 2041231"/>
                  <a:gd name="connsiteY44" fmla="*/ 34008 h 1680908"/>
                  <a:gd name="connsiteX45" fmla="*/ 789828 w 2041231"/>
                  <a:gd name="connsiteY45" fmla="*/ 39357 h 1680908"/>
                  <a:gd name="connsiteX46" fmla="*/ 892998 w 2041231"/>
                  <a:gd name="connsiteY46" fmla="*/ 47000 h 1680908"/>
                  <a:gd name="connsiteX47" fmla="*/ 1072972 w 2041231"/>
                  <a:gd name="connsiteY47" fmla="*/ 83300 h 1680908"/>
                  <a:gd name="connsiteX48" fmla="*/ 1098573 w 2041231"/>
                  <a:gd name="connsiteY48" fmla="*/ 65723 h 1680908"/>
                  <a:gd name="connsiteX49" fmla="*/ 1098573 w 2041231"/>
                  <a:gd name="connsiteY49" fmla="*/ 12228 h 1680908"/>
                  <a:gd name="connsiteX50" fmla="*/ 1110801 w 2041231"/>
                  <a:gd name="connsiteY50" fmla="*/ 0 h 1680908"/>
                  <a:gd name="connsiteX51" fmla="*/ 1336247 w 2041231"/>
                  <a:gd name="connsiteY51" fmla="*/ 0 h 1680908"/>
                  <a:gd name="connsiteX52" fmla="*/ 1348092 w 2041231"/>
                  <a:gd name="connsiteY52" fmla="*/ 12610 h 1680908"/>
                  <a:gd name="connsiteX53" fmla="*/ 1348092 w 2041231"/>
                  <a:gd name="connsiteY53" fmla="*/ 79479 h 1680908"/>
                  <a:gd name="connsiteX54" fmla="*/ 1360320 w 2041231"/>
                  <a:gd name="connsiteY54" fmla="*/ 88268 h 1680908"/>
                  <a:gd name="connsiteX55" fmla="*/ 1442856 w 2041231"/>
                  <a:gd name="connsiteY55" fmla="*/ 59227 h 1680908"/>
                  <a:gd name="connsiteX56" fmla="*/ 1490620 w 2041231"/>
                  <a:gd name="connsiteY56" fmla="*/ 51203 h 1680908"/>
                  <a:gd name="connsiteX57" fmla="*/ 1656074 w 2041231"/>
                  <a:gd name="connsiteY57" fmla="*/ 39740 h 1680908"/>
                  <a:gd name="connsiteX58" fmla="*/ 1743195 w 2041231"/>
                  <a:gd name="connsiteY58" fmla="*/ 34390 h 1680908"/>
                  <a:gd name="connsiteX59" fmla="*/ 1785992 w 2041231"/>
                  <a:gd name="connsiteY59" fmla="*/ 67252 h 1680908"/>
                  <a:gd name="connsiteX60" fmla="*/ 1786374 w 2041231"/>
                  <a:gd name="connsiteY60" fmla="*/ 157048 h 1680908"/>
                  <a:gd name="connsiteX61" fmla="*/ 1742431 w 2041231"/>
                  <a:gd name="connsiteY61" fmla="*/ 191820 h 1680908"/>
                  <a:gd name="connsiteX62" fmla="*/ 1594936 w 2041231"/>
                  <a:gd name="connsiteY62" fmla="*/ 181885 h 1680908"/>
                  <a:gd name="connsiteX63" fmla="*/ 1499026 w 2041231"/>
                  <a:gd name="connsiteY63" fmla="*/ 176153 h 1680908"/>
                  <a:gd name="connsiteX64" fmla="*/ 1418401 w 2041231"/>
                  <a:gd name="connsiteY64" fmla="*/ 159340 h 1680908"/>
                  <a:gd name="connsiteX65" fmla="*/ 1364141 w 2041231"/>
                  <a:gd name="connsiteY65" fmla="*/ 139853 h 1680908"/>
                  <a:gd name="connsiteX66" fmla="*/ 1348474 w 2041231"/>
                  <a:gd name="connsiteY66" fmla="*/ 151698 h 1680908"/>
                  <a:gd name="connsiteX67" fmla="*/ 1348474 w 2041231"/>
                  <a:gd name="connsiteY67" fmla="*/ 215511 h 1680908"/>
                  <a:gd name="connsiteX68" fmla="*/ 1336247 w 2041231"/>
                  <a:gd name="connsiteY68" fmla="*/ 227738 h 1680908"/>
                  <a:gd name="connsiteX69" fmla="*/ 1303385 w 2041231"/>
                  <a:gd name="connsiteY69" fmla="*/ 231177 h 1680908"/>
                  <a:gd name="connsiteX70" fmla="*/ 1300710 w 2041231"/>
                  <a:gd name="connsiteY70" fmla="*/ 265567 h 1680908"/>
                  <a:gd name="connsiteX71" fmla="*/ 1300710 w 2041231"/>
                  <a:gd name="connsiteY71" fmla="*/ 310274 h 1680908"/>
                  <a:gd name="connsiteX72" fmla="*/ 1320198 w 2041231"/>
                  <a:gd name="connsiteY72" fmla="*/ 330144 h 1680908"/>
                  <a:gd name="connsiteX73" fmla="*/ 1426425 w 2041231"/>
                  <a:gd name="connsiteY73" fmla="*/ 365298 h 1680908"/>
                  <a:gd name="connsiteX74" fmla="*/ 1493677 w 2041231"/>
                  <a:gd name="connsiteY74" fmla="*/ 497891 h 1680908"/>
                  <a:gd name="connsiteX75" fmla="*/ 1493677 w 2041231"/>
                  <a:gd name="connsiteY75" fmla="*/ 610614 h 1680908"/>
                  <a:gd name="connsiteX76" fmla="*/ 1513164 w 2041231"/>
                  <a:gd name="connsiteY76" fmla="*/ 629337 h 1680908"/>
                  <a:gd name="connsiteX77" fmla="*/ 1600668 w 2041231"/>
                  <a:gd name="connsiteY77" fmla="*/ 628955 h 1680908"/>
                  <a:gd name="connsiteX78" fmla="*/ 1615570 w 2041231"/>
                  <a:gd name="connsiteY78" fmla="*/ 643093 h 1680908"/>
                  <a:gd name="connsiteX79" fmla="*/ 1615570 w 2041231"/>
                  <a:gd name="connsiteY79" fmla="*/ 730597 h 1680908"/>
                  <a:gd name="connsiteX80" fmla="*/ 1601050 w 2041231"/>
                  <a:gd name="connsiteY80" fmla="*/ 745499 h 1680908"/>
                  <a:gd name="connsiteX81" fmla="*/ 1513546 w 2041231"/>
                  <a:gd name="connsiteY81" fmla="*/ 745499 h 1680908"/>
                  <a:gd name="connsiteX82" fmla="*/ 1494059 w 2041231"/>
                  <a:gd name="connsiteY82" fmla="*/ 765751 h 1680908"/>
                  <a:gd name="connsiteX83" fmla="*/ 1494059 w 2041231"/>
                  <a:gd name="connsiteY83" fmla="*/ 807401 h 1680908"/>
                  <a:gd name="connsiteX84" fmla="*/ 1553668 w 2041231"/>
                  <a:gd name="connsiteY84" fmla="*/ 867011 h 1680908"/>
                  <a:gd name="connsiteX85" fmla="*/ 1770325 w 2041231"/>
                  <a:gd name="connsiteY85" fmla="*/ 867011 h 1680908"/>
                  <a:gd name="connsiteX86" fmla="*/ 2010937 w 2041231"/>
                  <a:gd name="connsiteY86" fmla="*/ 875133 h 1680908"/>
                  <a:gd name="connsiteX0" fmla="*/ 2010937 w 2011794"/>
                  <a:gd name="connsiteY0" fmla="*/ 875133 h 1680908"/>
                  <a:gd name="connsiteX1" fmla="*/ 1996132 w 2011794"/>
                  <a:gd name="connsiteY1" fmla="*/ 1393555 h 1680908"/>
                  <a:gd name="connsiteX2" fmla="*/ 1780642 w 2011794"/>
                  <a:gd name="connsiteY2" fmla="*/ 1369105 h 1680908"/>
                  <a:gd name="connsiteX3" fmla="*/ 1462725 w 2011794"/>
                  <a:gd name="connsiteY3" fmla="*/ 1429479 h 1680908"/>
                  <a:gd name="connsiteX4" fmla="*/ 1269377 w 2011794"/>
                  <a:gd name="connsiteY4" fmla="*/ 1470365 h 1680908"/>
                  <a:gd name="connsiteX5" fmla="*/ 995403 w 2011794"/>
                  <a:gd name="connsiteY5" fmla="*/ 1442470 h 1680908"/>
                  <a:gd name="connsiteX6" fmla="*/ 859372 w 2011794"/>
                  <a:gd name="connsiteY6" fmla="*/ 1395471 h 1680908"/>
                  <a:gd name="connsiteX7" fmla="*/ 701560 w 2011794"/>
                  <a:gd name="connsiteY7" fmla="*/ 1371780 h 1680908"/>
                  <a:gd name="connsiteX8" fmla="*/ 615967 w 2011794"/>
                  <a:gd name="connsiteY8" fmla="*/ 1372544 h 1680908"/>
                  <a:gd name="connsiteX9" fmla="*/ 483756 w 2011794"/>
                  <a:gd name="connsiteY9" fmla="*/ 1462722 h 1680908"/>
                  <a:gd name="connsiteX10" fmla="*/ 436757 w 2011794"/>
                  <a:gd name="connsiteY10" fmla="*/ 1606014 h 1680908"/>
                  <a:gd name="connsiteX11" fmla="*/ 434846 w 2011794"/>
                  <a:gd name="connsiteY11" fmla="*/ 1666770 h 1680908"/>
                  <a:gd name="connsiteX12" fmla="*/ 421090 w 2011794"/>
                  <a:gd name="connsiteY12" fmla="*/ 1680908 h 1680908"/>
                  <a:gd name="connsiteX13" fmla="*/ 14524 w 2011794"/>
                  <a:gd name="connsiteY13" fmla="*/ 1680908 h 1680908"/>
                  <a:gd name="connsiteX14" fmla="*/ 386 w 2011794"/>
                  <a:gd name="connsiteY14" fmla="*/ 1666006 h 1680908"/>
                  <a:gd name="connsiteX15" fmla="*/ 1150 w 2011794"/>
                  <a:gd name="connsiteY15" fmla="*/ 1336626 h 1680908"/>
                  <a:gd name="connsiteX16" fmla="*/ 66873 w 2011794"/>
                  <a:gd name="connsiteY16" fmla="*/ 1145570 h 1680908"/>
                  <a:gd name="connsiteX17" fmla="*/ 322123 w 2011794"/>
                  <a:gd name="connsiteY17" fmla="*/ 930441 h 1680908"/>
                  <a:gd name="connsiteX18" fmla="*/ 589219 w 2011794"/>
                  <a:gd name="connsiteY18" fmla="*/ 867393 h 1680908"/>
                  <a:gd name="connsiteX19" fmla="*/ 889176 w 2011794"/>
                  <a:gd name="connsiteY19" fmla="*/ 867775 h 1680908"/>
                  <a:gd name="connsiteX20" fmla="*/ 952989 w 2011794"/>
                  <a:gd name="connsiteY20" fmla="*/ 804344 h 1680908"/>
                  <a:gd name="connsiteX21" fmla="*/ 953371 w 2011794"/>
                  <a:gd name="connsiteY21" fmla="*/ 765751 h 1680908"/>
                  <a:gd name="connsiteX22" fmla="*/ 934266 w 2011794"/>
                  <a:gd name="connsiteY22" fmla="*/ 745881 h 1680908"/>
                  <a:gd name="connsiteX23" fmla="*/ 846762 w 2011794"/>
                  <a:gd name="connsiteY23" fmla="*/ 746264 h 1680908"/>
                  <a:gd name="connsiteX24" fmla="*/ 829185 w 2011794"/>
                  <a:gd name="connsiteY24" fmla="*/ 729833 h 1680908"/>
                  <a:gd name="connsiteX25" fmla="*/ 829185 w 2011794"/>
                  <a:gd name="connsiteY25" fmla="*/ 645386 h 1680908"/>
                  <a:gd name="connsiteX26" fmla="*/ 844469 w 2011794"/>
                  <a:gd name="connsiteY26" fmla="*/ 629720 h 1680908"/>
                  <a:gd name="connsiteX27" fmla="*/ 938087 w 2011794"/>
                  <a:gd name="connsiteY27" fmla="*/ 630102 h 1680908"/>
                  <a:gd name="connsiteX28" fmla="*/ 953371 w 2011794"/>
                  <a:gd name="connsiteY28" fmla="*/ 614435 h 1680908"/>
                  <a:gd name="connsiteX29" fmla="*/ 953371 w 2011794"/>
                  <a:gd name="connsiteY29" fmla="*/ 497127 h 1680908"/>
                  <a:gd name="connsiteX30" fmla="*/ 1117679 w 2011794"/>
                  <a:gd name="connsiteY30" fmla="*/ 330526 h 1680908"/>
                  <a:gd name="connsiteX31" fmla="*/ 1131053 w 2011794"/>
                  <a:gd name="connsiteY31" fmla="*/ 330526 h 1680908"/>
                  <a:gd name="connsiteX32" fmla="*/ 1144809 w 2011794"/>
                  <a:gd name="connsiteY32" fmla="*/ 316388 h 1680908"/>
                  <a:gd name="connsiteX33" fmla="*/ 1144809 w 2011794"/>
                  <a:gd name="connsiteY33" fmla="*/ 242259 h 1680908"/>
                  <a:gd name="connsiteX34" fmla="*/ 1129525 w 2011794"/>
                  <a:gd name="connsiteY34" fmla="*/ 228120 h 1680908"/>
                  <a:gd name="connsiteX35" fmla="*/ 1099338 w 2011794"/>
                  <a:gd name="connsiteY35" fmla="*/ 196787 h 1680908"/>
                  <a:gd name="connsiteX36" fmla="*/ 1099338 w 2011794"/>
                  <a:gd name="connsiteY36" fmla="*/ 152080 h 1680908"/>
                  <a:gd name="connsiteX37" fmla="*/ 1082143 w 2011794"/>
                  <a:gd name="connsiteY37" fmla="*/ 140617 h 1680908"/>
                  <a:gd name="connsiteX38" fmla="*/ 1029029 w 2011794"/>
                  <a:gd name="connsiteY38" fmla="*/ 159340 h 1680908"/>
                  <a:gd name="connsiteX39" fmla="*/ 924713 w 2011794"/>
                  <a:gd name="connsiteY39" fmla="*/ 178064 h 1680908"/>
                  <a:gd name="connsiteX40" fmla="*/ 721047 w 2011794"/>
                  <a:gd name="connsiteY40" fmla="*/ 191820 h 1680908"/>
                  <a:gd name="connsiteX41" fmla="*/ 700414 w 2011794"/>
                  <a:gd name="connsiteY41" fmla="*/ 192202 h 1680908"/>
                  <a:gd name="connsiteX42" fmla="*/ 661820 w 2011794"/>
                  <a:gd name="connsiteY42" fmla="*/ 162015 h 1680908"/>
                  <a:gd name="connsiteX43" fmla="*/ 661056 w 2011794"/>
                  <a:gd name="connsiteY43" fmla="*/ 66487 h 1680908"/>
                  <a:gd name="connsiteX44" fmla="*/ 704235 w 2011794"/>
                  <a:gd name="connsiteY44" fmla="*/ 34008 h 1680908"/>
                  <a:gd name="connsiteX45" fmla="*/ 789828 w 2011794"/>
                  <a:gd name="connsiteY45" fmla="*/ 39357 h 1680908"/>
                  <a:gd name="connsiteX46" fmla="*/ 892998 w 2011794"/>
                  <a:gd name="connsiteY46" fmla="*/ 47000 h 1680908"/>
                  <a:gd name="connsiteX47" fmla="*/ 1072972 w 2011794"/>
                  <a:gd name="connsiteY47" fmla="*/ 83300 h 1680908"/>
                  <a:gd name="connsiteX48" fmla="*/ 1098573 w 2011794"/>
                  <a:gd name="connsiteY48" fmla="*/ 65723 h 1680908"/>
                  <a:gd name="connsiteX49" fmla="*/ 1098573 w 2011794"/>
                  <a:gd name="connsiteY49" fmla="*/ 12228 h 1680908"/>
                  <a:gd name="connsiteX50" fmla="*/ 1110801 w 2011794"/>
                  <a:gd name="connsiteY50" fmla="*/ 0 h 1680908"/>
                  <a:gd name="connsiteX51" fmla="*/ 1336247 w 2011794"/>
                  <a:gd name="connsiteY51" fmla="*/ 0 h 1680908"/>
                  <a:gd name="connsiteX52" fmla="*/ 1348092 w 2011794"/>
                  <a:gd name="connsiteY52" fmla="*/ 12610 h 1680908"/>
                  <a:gd name="connsiteX53" fmla="*/ 1348092 w 2011794"/>
                  <a:gd name="connsiteY53" fmla="*/ 79479 h 1680908"/>
                  <a:gd name="connsiteX54" fmla="*/ 1360320 w 2011794"/>
                  <a:gd name="connsiteY54" fmla="*/ 88268 h 1680908"/>
                  <a:gd name="connsiteX55" fmla="*/ 1442856 w 2011794"/>
                  <a:gd name="connsiteY55" fmla="*/ 59227 h 1680908"/>
                  <a:gd name="connsiteX56" fmla="*/ 1490620 w 2011794"/>
                  <a:gd name="connsiteY56" fmla="*/ 51203 h 1680908"/>
                  <a:gd name="connsiteX57" fmla="*/ 1656074 w 2011794"/>
                  <a:gd name="connsiteY57" fmla="*/ 39740 h 1680908"/>
                  <a:gd name="connsiteX58" fmla="*/ 1743195 w 2011794"/>
                  <a:gd name="connsiteY58" fmla="*/ 34390 h 1680908"/>
                  <a:gd name="connsiteX59" fmla="*/ 1785992 w 2011794"/>
                  <a:gd name="connsiteY59" fmla="*/ 67252 h 1680908"/>
                  <a:gd name="connsiteX60" fmla="*/ 1786374 w 2011794"/>
                  <a:gd name="connsiteY60" fmla="*/ 157048 h 1680908"/>
                  <a:gd name="connsiteX61" fmla="*/ 1742431 w 2011794"/>
                  <a:gd name="connsiteY61" fmla="*/ 191820 h 1680908"/>
                  <a:gd name="connsiteX62" fmla="*/ 1594936 w 2011794"/>
                  <a:gd name="connsiteY62" fmla="*/ 181885 h 1680908"/>
                  <a:gd name="connsiteX63" fmla="*/ 1499026 w 2011794"/>
                  <a:gd name="connsiteY63" fmla="*/ 176153 h 1680908"/>
                  <a:gd name="connsiteX64" fmla="*/ 1418401 w 2011794"/>
                  <a:gd name="connsiteY64" fmla="*/ 159340 h 1680908"/>
                  <a:gd name="connsiteX65" fmla="*/ 1364141 w 2011794"/>
                  <a:gd name="connsiteY65" fmla="*/ 139853 h 1680908"/>
                  <a:gd name="connsiteX66" fmla="*/ 1348474 w 2011794"/>
                  <a:gd name="connsiteY66" fmla="*/ 151698 h 1680908"/>
                  <a:gd name="connsiteX67" fmla="*/ 1348474 w 2011794"/>
                  <a:gd name="connsiteY67" fmla="*/ 215511 h 1680908"/>
                  <a:gd name="connsiteX68" fmla="*/ 1336247 w 2011794"/>
                  <a:gd name="connsiteY68" fmla="*/ 227738 h 1680908"/>
                  <a:gd name="connsiteX69" fmla="*/ 1303385 w 2011794"/>
                  <a:gd name="connsiteY69" fmla="*/ 231177 h 1680908"/>
                  <a:gd name="connsiteX70" fmla="*/ 1300710 w 2011794"/>
                  <a:gd name="connsiteY70" fmla="*/ 265567 h 1680908"/>
                  <a:gd name="connsiteX71" fmla="*/ 1300710 w 2011794"/>
                  <a:gd name="connsiteY71" fmla="*/ 310274 h 1680908"/>
                  <a:gd name="connsiteX72" fmla="*/ 1320198 w 2011794"/>
                  <a:gd name="connsiteY72" fmla="*/ 330144 h 1680908"/>
                  <a:gd name="connsiteX73" fmla="*/ 1426425 w 2011794"/>
                  <a:gd name="connsiteY73" fmla="*/ 365298 h 1680908"/>
                  <a:gd name="connsiteX74" fmla="*/ 1493677 w 2011794"/>
                  <a:gd name="connsiteY74" fmla="*/ 497891 h 1680908"/>
                  <a:gd name="connsiteX75" fmla="*/ 1493677 w 2011794"/>
                  <a:gd name="connsiteY75" fmla="*/ 610614 h 1680908"/>
                  <a:gd name="connsiteX76" fmla="*/ 1513164 w 2011794"/>
                  <a:gd name="connsiteY76" fmla="*/ 629337 h 1680908"/>
                  <a:gd name="connsiteX77" fmla="*/ 1600668 w 2011794"/>
                  <a:gd name="connsiteY77" fmla="*/ 628955 h 1680908"/>
                  <a:gd name="connsiteX78" fmla="*/ 1615570 w 2011794"/>
                  <a:gd name="connsiteY78" fmla="*/ 643093 h 1680908"/>
                  <a:gd name="connsiteX79" fmla="*/ 1615570 w 2011794"/>
                  <a:gd name="connsiteY79" fmla="*/ 730597 h 1680908"/>
                  <a:gd name="connsiteX80" fmla="*/ 1601050 w 2011794"/>
                  <a:gd name="connsiteY80" fmla="*/ 745499 h 1680908"/>
                  <a:gd name="connsiteX81" fmla="*/ 1513546 w 2011794"/>
                  <a:gd name="connsiteY81" fmla="*/ 745499 h 1680908"/>
                  <a:gd name="connsiteX82" fmla="*/ 1494059 w 2011794"/>
                  <a:gd name="connsiteY82" fmla="*/ 765751 h 1680908"/>
                  <a:gd name="connsiteX83" fmla="*/ 1494059 w 2011794"/>
                  <a:gd name="connsiteY83" fmla="*/ 807401 h 1680908"/>
                  <a:gd name="connsiteX84" fmla="*/ 1553668 w 2011794"/>
                  <a:gd name="connsiteY84" fmla="*/ 867011 h 1680908"/>
                  <a:gd name="connsiteX85" fmla="*/ 1770325 w 2011794"/>
                  <a:gd name="connsiteY85" fmla="*/ 867011 h 1680908"/>
                  <a:gd name="connsiteX86" fmla="*/ 2010937 w 2011794"/>
                  <a:gd name="connsiteY86" fmla="*/ 875133 h 1680908"/>
                  <a:gd name="connsiteX0" fmla="*/ 2010937 w 2011794"/>
                  <a:gd name="connsiteY0" fmla="*/ 875133 h 1680908"/>
                  <a:gd name="connsiteX1" fmla="*/ 1996132 w 2011794"/>
                  <a:gd name="connsiteY1" fmla="*/ 1393555 h 1680908"/>
                  <a:gd name="connsiteX2" fmla="*/ 1780642 w 2011794"/>
                  <a:gd name="connsiteY2" fmla="*/ 1369105 h 1680908"/>
                  <a:gd name="connsiteX3" fmla="*/ 1462725 w 2011794"/>
                  <a:gd name="connsiteY3" fmla="*/ 1429479 h 1680908"/>
                  <a:gd name="connsiteX4" fmla="*/ 1269377 w 2011794"/>
                  <a:gd name="connsiteY4" fmla="*/ 1470365 h 1680908"/>
                  <a:gd name="connsiteX5" fmla="*/ 995403 w 2011794"/>
                  <a:gd name="connsiteY5" fmla="*/ 1442470 h 1680908"/>
                  <a:gd name="connsiteX6" fmla="*/ 859372 w 2011794"/>
                  <a:gd name="connsiteY6" fmla="*/ 1395471 h 1680908"/>
                  <a:gd name="connsiteX7" fmla="*/ 701560 w 2011794"/>
                  <a:gd name="connsiteY7" fmla="*/ 1371780 h 1680908"/>
                  <a:gd name="connsiteX8" fmla="*/ 615967 w 2011794"/>
                  <a:gd name="connsiteY8" fmla="*/ 1372544 h 1680908"/>
                  <a:gd name="connsiteX9" fmla="*/ 483756 w 2011794"/>
                  <a:gd name="connsiteY9" fmla="*/ 1462722 h 1680908"/>
                  <a:gd name="connsiteX10" fmla="*/ 436757 w 2011794"/>
                  <a:gd name="connsiteY10" fmla="*/ 1606014 h 1680908"/>
                  <a:gd name="connsiteX11" fmla="*/ 434846 w 2011794"/>
                  <a:gd name="connsiteY11" fmla="*/ 1666770 h 1680908"/>
                  <a:gd name="connsiteX12" fmla="*/ 421090 w 2011794"/>
                  <a:gd name="connsiteY12" fmla="*/ 1680908 h 1680908"/>
                  <a:gd name="connsiteX13" fmla="*/ 14524 w 2011794"/>
                  <a:gd name="connsiteY13" fmla="*/ 1680908 h 1680908"/>
                  <a:gd name="connsiteX14" fmla="*/ 386 w 2011794"/>
                  <a:gd name="connsiteY14" fmla="*/ 1666006 h 1680908"/>
                  <a:gd name="connsiteX15" fmla="*/ 1150 w 2011794"/>
                  <a:gd name="connsiteY15" fmla="*/ 1336626 h 1680908"/>
                  <a:gd name="connsiteX16" fmla="*/ 66873 w 2011794"/>
                  <a:gd name="connsiteY16" fmla="*/ 1145570 h 1680908"/>
                  <a:gd name="connsiteX17" fmla="*/ 322123 w 2011794"/>
                  <a:gd name="connsiteY17" fmla="*/ 930441 h 1680908"/>
                  <a:gd name="connsiteX18" fmla="*/ 589219 w 2011794"/>
                  <a:gd name="connsiteY18" fmla="*/ 867393 h 1680908"/>
                  <a:gd name="connsiteX19" fmla="*/ 889176 w 2011794"/>
                  <a:gd name="connsiteY19" fmla="*/ 867775 h 1680908"/>
                  <a:gd name="connsiteX20" fmla="*/ 952989 w 2011794"/>
                  <a:gd name="connsiteY20" fmla="*/ 804344 h 1680908"/>
                  <a:gd name="connsiteX21" fmla="*/ 953371 w 2011794"/>
                  <a:gd name="connsiteY21" fmla="*/ 765751 h 1680908"/>
                  <a:gd name="connsiteX22" fmla="*/ 934266 w 2011794"/>
                  <a:gd name="connsiteY22" fmla="*/ 745881 h 1680908"/>
                  <a:gd name="connsiteX23" fmla="*/ 846762 w 2011794"/>
                  <a:gd name="connsiteY23" fmla="*/ 746264 h 1680908"/>
                  <a:gd name="connsiteX24" fmla="*/ 829185 w 2011794"/>
                  <a:gd name="connsiteY24" fmla="*/ 729833 h 1680908"/>
                  <a:gd name="connsiteX25" fmla="*/ 829185 w 2011794"/>
                  <a:gd name="connsiteY25" fmla="*/ 645386 h 1680908"/>
                  <a:gd name="connsiteX26" fmla="*/ 844469 w 2011794"/>
                  <a:gd name="connsiteY26" fmla="*/ 629720 h 1680908"/>
                  <a:gd name="connsiteX27" fmla="*/ 938087 w 2011794"/>
                  <a:gd name="connsiteY27" fmla="*/ 630102 h 1680908"/>
                  <a:gd name="connsiteX28" fmla="*/ 953371 w 2011794"/>
                  <a:gd name="connsiteY28" fmla="*/ 614435 h 1680908"/>
                  <a:gd name="connsiteX29" fmla="*/ 953371 w 2011794"/>
                  <a:gd name="connsiteY29" fmla="*/ 497127 h 1680908"/>
                  <a:gd name="connsiteX30" fmla="*/ 1117679 w 2011794"/>
                  <a:gd name="connsiteY30" fmla="*/ 330526 h 1680908"/>
                  <a:gd name="connsiteX31" fmla="*/ 1131053 w 2011794"/>
                  <a:gd name="connsiteY31" fmla="*/ 330526 h 1680908"/>
                  <a:gd name="connsiteX32" fmla="*/ 1144809 w 2011794"/>
                  <a:gd name="connsiteY32" fmla="*/ 316388 h 1680908"/>
                  <a:gd name="connsiteX33" fmla="*/ 1144809 w 2011794"/>
                  <a:gd name="connsiteY33" fmla="*/ 242259 h 1680908"/>
                  <a:gd name="connsiteX34" fmla="*/ 1129525 w 2011794"/>
                  <a:gd name="connsiteY34" fmla="*/ 228120 h 1680908"/>
                  <a:gd name="connsiteX35" fmla="*/ 1099338 w 2011794"/>
                  <a:gd name="connsiteY35" fmla="*/ 196787 h 1680908"/>
                  <a:gd name="connsiteX36" fmla="*/ 1099338 w 2011794"/>
                  <a:gd name="connsiteY36" fmla="*/ 152080 h 1680908"/>
                  <a:gd name="connsiteX37" fmla="*/ 1082143 w 2011794"/>
                  <a:gd name="connsiteY37" fmla="*/ 140617 h 1680908"/>
                  <a:gd name="connsiteX38" fmla="*/ 1029029 w 2011794"/>
                  <a:gd name="connsiteY38" fmla="*/ 159340 h 1680908"/>
                  <a:gd name="connsiteX39" fmla="*/ 924713 w 2011794"/>
                  <a:gd name="connsiteY39" fmla="*/ 178064 h 1680908"/>
                  <a:gd name="connsiteX40" fmla="*/ 721047 w 2011794"/>
                  <a:gd name="connsiteY40" fmla="*/ 191820 h 1680908"/>
                  <a:gd name="connsiteX41" fmla="*/ 700414 w 2011794"/>
                  <a:gd name="connsiteY41" fmla="*/ 192202 h 1680908"/>
                  <a:gd name="connsiteX42" fmla="*/ 661820 w 2011794"/>
                  <a:gd name="connsiteY42" fmla="*/ 162015 h 1680908"/>
                  <a:gd name="connsiteX43" fmla="*/ 661056 w 2011794"/>
                  <a:gd name="connsiteY43" fmla="*/ 66487 h 1680908"/>
                  <a:gd name="connsiteX44" fmla="*/ 704235 w 2011794"/>
                  <a:gd name="connsiteY44" fmla="*/ 34008 h 1680908"/>
                  <a:gd name="connsiteX45" fmla="*/ 789828 w 2011794"/>
                  <a:gd name="connsiteY45" fmla="*/ 39357 h 1680908"/>
                  <a:gd name="connsiteX46" fmla="*/ 892998 w 2011794"/>
                  <a:gd name="connsiteY46" fmla="*/ 47000 h 1680908"/>
                  <a:gd name="connsiteX47" fmla="*/ 1072972 w 2011794"/>
                  <a:gd name="connsiteY47" fmla="*/ 83300 h 1680908"/>
                  <a:gd name="connsiteX48" fmla="*/ 1098573 w 2011794"/>
                  <a:gd name="connsiteY48" fmla="*/ 65723 h 1680908"/>
                  <a:gd name="connsiteX49" fmla="*/ 1098573 w 2011794"/>
                  <a:gd name="connsiteY49" fmla="*/ 12228 h 1680908"/>
                  <a:gd name="connsiteX50" fmla="*/ 1110801 w 2011794"/>
                  <a:gd name="connsiteY50" fmla="*/ 0 h 1680908"/>
                  <a:gd name="connsiteX51" fmla="*/ 1336247 w 2011794"/>
                  <a:gd name="connsiteY51" fmla="*/ 0 h 1680908"/>
                  <a:gd name="connsiteX52" fmla="*/ 1348092 w 2011794"/>
                  <a:gd name="connsiteY52" fmla="*/ 12610 h 1680908"/>
                  <a:gd name="connsiteX53" fmla="*/ 1348092 w 2011794"/>
                  <a:gd name="connsiteY53" fmla="*/ 79479 h 1680908"/>
                  <a:gd name="connsiteX54" fmla="*/ 1360320 w 2011794"/>
                  <a:gd name="connsiteY54" fmla="*/ 88268 h 1680908"/>
                  <a:gd name="connsiteX55" fmla="*/ 1442856 w 2011794"/>
                  <a:gd name="connsiteY55" fmla="*/ 59227 h 1680908"/>
                  <a:gd name="connsiteX56" fmla="*/ 1490620 w 2011794"/>
                  <a:gd name="connsiteY56" fmla="*/ 51203 h 1680908"/>
                  <a:gd name="connsiteX57" fmla="*/ 1656074 w 2011794"/>
                  <a:gd name="connsiteY57" fmla="*/ 39740 h 1680908"/>
                  <a:gd name="connsiteX58" fmla="*/ 1743195 w 2011794"/>
                  <a:gd name="connsiteY58" fmla="*/ 34390 h 1680908"/>
                  <a:gd name="connsiteX59" fmla="*/ 1785992 w 2011794"/>
                  <a:gd name="connsiteY59" fmla="*/ 67252 h 1680908"/>
                  <a:gd name="connsiteX60" fmla="*/ 1786374 w 2011794"/>
                  <a:gd name="connsiteY60" fmla="*/ 157048 h 1680908"/>
                  <a:gd name="connsiteX61" fmla="*/ 1742431 w 2011794"/>
                  <a:gd name="connsiteY61" fmla="*/ 191820 h 1680908"/>
                  <a:gd name="connsiteX62" fmla="*/ 1594936 w 2011794"/>
                  <a:gd name="connsiteY62" fmla="*/ 181885 h 1680908"/>
                  <a:gd name="connsiteX63" fmla="*/ 1499026 w 2011794"/>
                  <a:gd name="connsiteY63" fmla="*/ 176153 h 1680908"/>
                  <a:gd name="connsiteX64" fmla="*/ 1418401 w 2011794"/>
                  <a:gd name="connsiteY64" fmla="*/ 159340 h 1680908"/>
                  <a:gd name="connsiteX65" fmla="*/ 1364141 w 2011794"/>
                  <a:gd name="connsiteY65" fmla="*/ 139853 h 1680908"/>
                  <a:gd name="connsiteX66" fmla="*/ 1348474 w 2011794"/>
                  <a:gd name="connsiteY66" fmla="*/ 151698 h 1680908"/>
                  <a:gd name="connsiteX67" fmla="*/ 1348474 w 2011794"/>
                  <a:gd name="connsiteY67" fmla="*/ 215511 h 1680908"/>
                  <a:gd name="connsiteX68" fmla="*/ 1336247 w 2011794"/>
                  <a:gd name="connsiteY68" fmla="*/ 227738 h 1680908"/>
                  <a:gd name="connsiteX69" fmla="*/ 1303385 w 2011794"/>
                  <a:gd name="connsiteY69" fmla="*/ 231177 h 1680908"/>
                  <a:gd name="connsiteX70" fmla="*/ 1300710 w 2011794"/>
                  <a:gd name="connsiteY70" fmla="*/ 265567 h 1680908"/>
                  <a:gd name="connsiteX71" fmla="*/ 1300710 w 2011794"/>
                  <a:gd name="connsiteY71" fmla="*/ 310274 h 1680908"/>
                  <a:gd name="connsiteX72" fmla="*/ 1320198 w 2011794"/>
                  <a:gd name="connsiteY72" fmla="*/ 330144 h 1680908"/>
                  <a:gd name="connsiteX73" fmla="*/ 1426425 w 2011794"/>
                  <a:gd name="connsiteY73" fmla="*/ 365298 h 1680908"/>
                  <a:gd name="connsiteX74" fmla="*/ 1493677 w 2011794"/>
                  <a:gd name="connsiteY74" fmla="*/ 497891 h 1680908"/>
                  <a:gd name="connsiteX75" fmla="*/ 1493677 w 2011794"/>
                  <a:gd name="connsiteY75" fmla="*/ 610614 h 1680908"/>
                  <a:gd name="connsiteX76" fmla="*/ 1513164 w 2011794"/>
                  <a:gd name="connsiteY76" fmla="*/ 629337 h 1680908"/>
                  <a:gd name="connsiteX77" fmla="*/ 1600668 w 2011794"/>
                  <a:gd name="connsiteY77" fmla="*/ 628955 h 1680908"/>
                  <a:gd name="connsiteX78" fmla="*/ 1615570 w 2011794"/>
                  <a:gd name="connsiteY78" fmla="*/ 643093 h 1680908"/>
                  <a:gd name="connsiteX79" fmla="*/ 1615570 w 2011794"/>
                  <a:gd name="connsiteY79" fmla="*/ 730597 h 1680908"/>
                  <a:gd name="connsiteX80" fmla="*/ 1601050 w 2011794"/>
                  <a:gd name="connsiteY80" fmla="*/ 745499 h 1680908"/>
                  <a:gd name="connsiteX81" fmla="*/ 1513546 w 2011794"/>
                  <a:gd name="connsiteY81" fmla="*/ 745499 h 1680908"/>
                  <a:gd name="connsiteX82" fmla="*/ 1494059 w 2011794"/>
                  <a:gd name="connsiteY82" fmla="*/ 765751 h 1680908"/>
                  <a:gd name="connsiteX83" fmla="*/ 1494059 w 2011794"/>
                  <a:gd name="connsiteY83" fmla="*/ 807401 h 1680908"/>
                  <a:gd name="connsiteX84" fmla="*/ 1553668 w 2011794"/>
                  <a:gd name="connsiteY84" fmla="*/ 867011 h 1680908"/>
                  <a:gd name="connsiteX85" fmla="*/ 1770325 w 2011794"/>
                  <a:gd name="connsiteY85" fmla="*/ 867011 h 1680908"/>
                  <a:gd name="connsiteX86" fmla="*/ 2010937 w 2011794"/>
                  <a:gd name="connsiteY86" fmla="*/ 875133 h 1680908"/>
                  <a:gd name="connsiteX0" fmla="*/ 2010937 w 2012268"/>
                  <a:gd name="connsiteY0" fmla="*/ 875133 h 1680908"/>
                  <a:gd name="connsiteX1" fmla="*/ 2001195 w 2012268"/>
                  <a:gd name="connsiteY1" fmla="*/ 1393555 h 1680908"/>
                  <a:gd name="connsiteX2" fmla="*/ 1780642 w 2012268"/>
                  <a:gd name="connsiteY2" fmla="*/ 1369105 h 1680908"/>
                  <a:gd name="connsiteX3" fmla="*/ 1462725 w 2012268"/>
                  <a:gd name="connsiteY3" fmla="*/ 1429479 h 1680908"/>
                  <a:gd name="connsiteX4" fmla="*/ 1269377 w 2012268"/>
                  <a:gd name="connsiteY4" fmla="*/ 1470365 h 1680908"/>
                  <a:gd name="connsiteX5" fmla="*/ 995403 w 2012268"/>
                  <a:gd name="connsiteY5" fmla="*/ 1442470 h 1680908"/>
                  <a:gd name="connsiteX6" fmla="*/ 859372 w 2012268"/>
                  <a:gd name="connsiteY6" fmla="*/ 1395471 h 1680908"/>
                  <a:gd name="connsiteX7" fmla="*/ 701560 w 2012268"/>
                  <a:gd name="connsiteY7" fmla="*/ 1371780 h 1680908"/>
                  <a:gd name="connsiteX8" fmla="*/ 615967 w 2012268"/>
                  <a:gd name="connsiteY8" fmla="*/ 1372544 h 1680908"/>
                  <a:gd name="connsiteX9" fmla="*/ 483756 w 2012268"/>
                  <a:gd name="connsiteY9" fmla="*/ 1462722 h 1680908"/>
                  <a:gd name="connsiteX10" fmla="*/ 436757 w 2012268"/>
                  <a:gd name="connsiteY10" fmla="*/ 1606014 h 1680908"/>
                  <a:gd name="connsiteX11" fmla="*/ 434846 w 2012268"/>
                  <a:gd name="connsiteY11" fmla="*/ 1666770 h 1680908"/>
                  <a:gd name="connsiteX12" fmla="*/ 421090 w 2012268"/>
                  <a:gd name="connsiteY12" fmla="*/ 1680908 h 1680908"/>
                  <a:gd name="connsiteX13" fmla="*/ 14524 w 2012268"/>
                  <a:gd name="connsiteY13" fmla="*/ 1680908 h 1680908"/>
                  <a:gd name="connsiteX14" fmla="*/ 386 w 2012268"/>
                  <a:gd name="connsiteY14" fmla="*/ 1666006 h 1680908"/>
                  <a:gd name="connsiteX15" fmla="*/ 1150 w 2012268"/>
                  <a:gd name="connsiteY15" fmla="*/ 1336626 h 1680908"/>
                  <a:gd name="connsiteX16" fmla="*/ 66873 w 2012268"/>
                  <a:gd name="connsiteY16" fmla="*/ 1145570 h 1680908"/>
                  <a:gd name="connsiteX17" fmla="*/ 322123 w 2012268"/>
                  <a:gd name="connsiteY17" fmla="*/ 930441 h 1680908"/>
                  <a:gd name="connsiteX18" fmla="*/ 589219 w 2012268"/>
                  <a:gd name="connsiteY18" fmla="*/ 867393 h 1680908"/>
                  <a:gd name="connsiteX19" fmla="*/ 889176 w 2012268"/>
                  <a:gd name="connsiteY19" fmla="*/ 867775 h 1680908"/>
                  <a:gd name="connsiteX20" fmla="*/ 952989 w 2012268"/>
                  <a:gd name="connsiteY20" fmla="*/ 804344 h 1680908"/>
                  <a:gd name="connsiteX21" fmla="*/ 953371 w 2012268"/>
                  <a:gd name="connsiteY21" fmla="*/ 765751 h 1680908"/>
                  <a:gd name="connsiteX22" fmla="*/ 934266 w 2012268"/>
                  <a:gd name="connsiteY22" fmla="*/ 745881 h 1680908"/>
                  <a:gd name="connsiteX23" fmla="*/ 846762 w 2012268"/>
                  <a:gd name="connsiteY23" fmla="*/ 746264 h 1680908"/>
                  <a:gd name="connsiteX24" fmla="*/ 829185 w 2012268"/>
                  <a:gd name="connsiteY24" fmla="*/ 729833 h 1680908"/>
                  <a:gd name="connsiteX25" fmla="*/ 829185 w 2012268"/>
                  <a:gd name="connsiteY25" fmla="*/ 645386 h 1680908"/>
                  <a:gd name="connsiteX26" fmla="*/ 844469 w 2012268"/>
                  <a:gd name="connsiteY26" fmla="*/ 629720 h 1680908"/>
                  <a:gd name="connsiteX27" fmla="*/ 938087 w 2012268"/>
                  <a:gd name="connsiteY27" fmla="*/ 630102 h 1680908"/>
                  <a:gd name="connsiteX28" fmla="*/ 953371 w 2012268"/>
                  <a:gd name="connsiteY28" fmla="*/ 614435 h 1680908"/>
                  <a:gd name="connsiteX29" fmla="*/ 953371 w 2012268"/>
                  <a:gd name="connsiteY29" fmla="*/ 497127 h 1680908"/>
                  <a:gd name="connsiteX30" fmla="*/ 1117679 w 2012268"/>
                  <a:gd name="connsiteY30" fmla="*/ 330526 h 1680908"/>
                  <a:gd name="connsiteX31" fmla="*/ 1131053 w 2012268"/>
                  <a:gd name="connsiteY31" fmla="*/ 330526 h 1680908"/>
                  <a:gd name="connsiteX32" fmla="*/ 1144809 w 2012268"/>
                  <a:gd name="connsiteY32" fmla="*/ 316388 h 1680908"/>
                  <a:gd name="connsiteX33" fmla="*/ 1144809 w 2012268"/>
                  <a:gd name="connsiteY33" fmla="*/ 242259 h 1680908"/>
                  <a:gd name="connsiteX34" fmla="*/ 1129525 w 2012268"/>
                  <a:gd name="connsiteY34" fmla="*/ 228120 h 1680908"/>
                  <a:gd name="connsiteX35" fmla="*/ 1099338 w 2012268"/>
                  <a:gd name="connsiteY35" fmla="*/ 196787 h 1680908"/>
                  <a:gd name="connsiteX36" fmla="*/ 1099338 w 2012268"/>
                  <a:gd name="connsiteY36" fmla="*/ 152080 h 1680908"/>
                  <a:gd name="connsiteX37" fmla="*/ 1082143 w 2012268"/>
                  <a:gd name="connsiteY37" fmla="*/ 140617 h 1680908"/>
                  <a:gd name="connsiteX38" fmla="*/ 1029029 w 2012268"/>
                  <a:gd name="connsiteY38" fmla="*/ 159340 h 1680908"/>
                  <a:gd name="connsiteX39" fmla="*/ 924713 w 2012268"/>
                  <a:gd name="connsiteY39" fmla="*/ 178064 h 1680908"/>
                  <a:gd name="connsiteX40" fmla="*/ 721047 w 2012268"/>
                  <a:gd name="connsiteY40" fmla="*/ 191820 h 1680908"/>
                  <a:gd name="connsiteX41" fmla="*/ 700414 w 2012268"/>
                  <a:gd name="connsiteY41" fmla="*/ 192202 h 1680908"/>
                  <a:gd name="connsiteX42" fmla="*/ 661820 w 2012268"/>
                  <a:gd name="connsiteY42" fmla="*/ 162015 h 1680908"/>
                  <a:gd name="connsiteX43" fmla="*/ 661056 w 2012268"/>
                  <a:gd name="connsiteY43" fmla="*/ 66487 h 1680908"/>
                  <a:gd name="connsiteX44" fmla="*/ 704235 w 2012268"/>
                  <a:gd name="connsiteY44" fmla="*/ 34008 h 1680908"/>
                  <a:gd name="connsiteX45" fmla="*/ 789828 w 2012268"/>
                  <a:gd name="connsiteY45" fmla="*/ 39357 h 1680908"/>
                  <a:gd name="connsiteX46" fmla="*/ 892998 w 2012268"/>
                  <a:gd name="connsiteY46" fmla="*/ 47000 h 1680908"/>
                  <a:gd name="connsiteX47" fmla="*/ 1072972 w 2012268"/>
                  <a:gd name="connsiteY47" fmla="*/ 83300 h 1680908"/>
                  <a:gd name="connsiteX48" fmla="*/ 1098573 w 2012268"/>
                  <a:gd name="connsiteY48" fmla="*/ 65723 h 1680908"/>
                  <a:gd name="connsiteX49" fmla="*/ 1098573 w 2012268"/>
                  <a:gd name="connsiteY49" fmla="*/ 12228 h 1680908"/>
                  <a:gd name="connsiteX50" fmla="*/ 1110801 w 2012268"/>
                  <a:gd name="connsiteY50" fmla="*/ 0 h 1680908"/>
                  <a:gd name="connsiteX51" fmla="*/ 1336247 w 2012268"/>
                  <a:gd name="connsiteY51" fmla="*/ 0 h 1680908"/>
                  <a:gd name="connsiteX52" fmla="*/ 1348092 w 2012268"/>
                  <a:gd name="connsiteY52" fmla="*/ 12610 h 1680908"/>
                  <a:gd name="connsiteX53" fmla="*/ 1348092 w 2012268"/>
                  <a:gd name="connsiteY53" fmla="*/ 79479 h 1680908"/>
                  <a:gd name="connsiteX54" fmla="*/ 1360320 w 2012268"/>
                  <a:gd name="connsiteY54" fmla="*/ 88268 h 1680908"/>
                  <a:gd name="connsiteX55" fmla="*/ 1442856 w 2012268"/>
                  <a:gd name="connsiteY55" fmla="*/ 59227 h 1680908"/>
                  <a:gd name="connsiteX56" fmla="*/ 1490620 w 2012268"/>
                  <a:gd name="connsiteY56" fmla="*/ 51203 h 1680908"/>
                  <a:gd name="connsiteX57" fmla="*/ 1656074 w 2012268"/>
                  <a:gd name="connsiteY57" fmla="*/ 39740 h 1680908"/>
                  <a:gd name="connsiteX58" fmla="*/ 1743195 w 2012268"/>
                  <a:gd name="connsiteY58" fmla="*/ 34390 h 1680908"/>
                  <a:gd name="connsiteX59" fmla="*/ 1785992 w 2012268"/>
                  <a:gd name="connsiteY59" fmla="*/ 67252 h 1680908"/>
                  <a:gd name="connsiteX60" fmla="*/ 1786374 w 2012268"/>
                  <a:gd name="connsiteY60" fmla="*/ 157048 h 1680908"/>
                  <a:gd name="connsiteX61" fmla="*/ 1742431 w 2012268"/>
                  <a:gd name="connsiteY61" fmla="*/ 191820 h 1680908"/>
                  <a:gd name="connsiteX62" fmla="*/ 1594936 w 2012268"/>
                  <a:gd name="connsiteY62" fmla="*/ 181885 h 1680908"/>
                  <a:gd name="connsiteX63" fmla="*/ 1499026 w 2012268"/>
                  <a:gd name="connsiteY63" fmla="*/ 176153 h 1680908"/>
                  <a:gd name="connsiteX64" fmla="*/ 1418401 w 2012268"/>
                  <a:gd name="connsiteY64" fmla="*/ 159340 h 1680908"/>
                  <a:gd name="connsiteX65" fmla="*/ 1364141 w 2012268"/>
                  <a:gd name="connsiteY65" fmla="*/ 139853 h 1680908"/>
                  <a:gd name="connsiteX66" fmla="*/ 1348474 w 2012268"/>
                  <a:gd name="connsiteY66" fmla="*/ 151698 h 1680908"/>
                  <a:gd name="connsiteX67" fmla="*/ 1348474 w 2012268"/>
                  <a:gd name="connsiteY67" fmla="*/ 215511 h 1680908"/>
                  <a:gd name="connsiteX68" fmla="*/ 1336247 w 2012268"/>
                  <a:gd name="connsiteY68" fmla="*/ 227738 h 1680908"/>
                  <a:gd name="connsiteX69" fmla="*/ 1303385 w 2012268"/>
                  <a:gd name="connsiteY69" fmla="*/ 231177 h 1680908"/>
                  <a:gd name="connsiteX70" fmla="*/ 1300710 w 2012268"/>
                  <a:gd name="connsiteY70" fmla="*/ 265567 h 1680908"/>
                  <a:gd name="connsiteX71" fmla="*/ 1300710 w 2012268"/>
                  <a:gd name="connsiteY71" fmla="*/ 310274 h 1680908"/>
                  <a:gd name="connsiteX72" fmla="*/ 1320198 w 2012268"/>
                  <a:gd name="connsiteY72" fmla="*/ 330144 h 1680908"/>
                  <a:gd name="connsiteX73" fmla="*/ 1426425 w 2012268"/>
                  <a:gd name="connsiteY73" fmla="*/ 365298 h 1680908"/>
                  <a:gd name="connsiteX74" fmla="*/ 1493677 w 2012268"/>
                  <a:gd name="connsiteY74" fmla="*/ 497891 h 1680908"/>
                  <a:gd name="connsiteX75" fmla="*/ 1493677 w 2012268"/>
                  <a:gd name="connsiteY75" fmla="*/ 610614 h 1680908"/>
                  <a:gd name="connsiteX76" fmla="*/ 1513164 w 2012268"/>
                  <a:gd name="connsiteY76" fmla="*/ 629337 h 1680908"/>
                  <a:gd name="connsiteX77" fmla="*/ 1600668 w 2012268"/>
                  <a:gd name="connsiteY77" fmla="*/ 628955 h 1680908"/>
                  <a:gd name="connsiteX78" fmla="*/ 1615570 w 2012268"/>
                  <a:gd name="connsiteY78" fmla="*/ 643093 h 1680908"/>
                  <a:gd name="connsiteX79" fmla="*/ 1615570 w 2012268"/>
                  <a:gd name="connsiteY79" fmla="*/ 730597 h 1680908"/>
                  <a:gd name="connsiteX80" fmla="*/ 1601050 w 2012268"/>
                  <a:gd name="connsiteY80" fmla="*/ 745499 h 1680908"/>
                  <a:gd name="connsiteX81" fmla="*/ 1513546 w 2012268"/>
                  <a:gd name="connsiteY81" fmla="*/ 745499 h 1680908"/>
                  <a:gd name="connsiteX82" fmla="*/ 1494059 w 2012268"/>
                  <a:gd name="connsiteY82" fmla="*/ 765751 h 1680908"/>
                  <a:gd name="connsiteX83" fmla="*/ 1494059 w 2012268"/>
                  <a:gd name="connsiteY83" fmla="*/ 807401 h 1680908"/>
                  <a:gd name="connsiteX84" fmla="*/ 1553668 w 2012268"/>
                  <a:gd name="connsiteY84" fmla="*/ 867011 h 1680908"/>
                  <a:gd name="connsiteX85" fmla="*/ 1770325 w 2012268"/>
                  <a:gd name="connsiteY85" fmla="*/ 867011 h 1680908"/>
                  <a:gd name="connsiteX86" fmla="*/ 2010937 w 2012268"/>
                  <a:gd name="connsiteY86" fmla="*/ 875133 h 1680908"/>
                  <a:gd name="connsiteX0" fmla="*/ 2010937 w 2012268"/>
                  <a:gd name="connsiteY0" fmla="*/ 875133 h 1680908"/>
                  <a:gd name="connsiteX1" fmla="*/ 2001195 w 2012268"/>
                  <a:gd name="connsiteY1" fmla="*/ 1393555 h 1680908"/>
                  <a:gd name="connsiteX2" fmla="*/ 1780642 w 2012268"/>
                  <a:gd name="connsiteY2" fmla="*/ 1369105 h 1680908"/>
                  <a:gd name="connsiteX3" fmla="*/ 1462725 w 2012268"/>
                  <a:gd name="connsiteY3" fmla="*/ 1429479 h 1680908"/>
                  <a:gd name="connsiteX4" fmla="*/ 1269377 w 2012268"/>
                  <a:gd name="connsiteY4" fmla="*/ 1470365 h 1680908"/>
                  <a:gd name="connsiteX5" fmla="*/ 995403 w 2012268"/>
                  <a:gd name="connsiteY5" fmla="*/ 1442470 h 1680908"/>
                  <a:gd name="connsiteX6" fmla="*/ 859372 w 2012268"/>
                  <a:gd name="connsiteY6" fmla="*/ 1395471 h 1680908"/>
                  <a:gd name="connsiteX7" fmla="*/ 701560 w 2012268"/>
                  <a:gd name="connsiteY7" fmla="*/ 1371780 h 1680908"/>
                  <a:gd name="connsiteX8" fmla="*/ 615967 w 2012268"/>
                  <a:gd name="connsiteY8" fmla="*/ 1372544 h 1680908"/>
                  <a:gd name="connsiteX9" fmla="*/ 483756 w 2012268"/>
                  <a:gd name="connsiteY9" fmla="*/ 1462722 h 1680908"/>
                  <a:gd name="connsiteX10" fmla="*/ 436757 w 2012268"/>
                  <a:gd name="connsiteY10" fmla="*/ 1606014 h 1680908"/>
                  <a:gd name="connsiteX11" fmla="*/ 434846 w 2012268"/>
                  <a:gd name="connsiteY11" fmla="*/ 1666770 h 1680908"/>
                  <a:gd name="connsiteX12" fmla="*/ 421090 w 2012268"/>
                  <a:gd name="connsiteY12" fmla="*/ 1680908 h 1680908"/>
                  <a:gd name="connsiteX13" fmla="*/ 14524 w 2012268"/>
                  <a:gd name="connsiteY13" fmla="*/ 1680908 h 1680908"/>
                  <a:gd name="connsiteX14" fmla="*/ 386 w 2012268"/>
                  <a:gd name="connsiteY14" fmla="*/ 1666006 h 1680908"/>
                  <a:gd name="connsiteX15" fmla="*/ 1150 w 2012268"/>
                  <a:gd name="connsiteY15" fmla="*/ 1336626 h 1680908"/>
                  <a:gd name="connsiteX16" fmla="*/ 66873 w 2012268"/>
                  <a:gd name="connsiteY16" fmla="*/ 1145570 h 1680908"/>
                  <a:gd name="connsiteX17" fmla="*/ 322123 w 2012268"/>
                  <a:gd name="connsiteY17" fmla="*/ 930441 h 1680908"/>
                  <a:gd name="connsiteX18" fmla="*/ 589219 w 2012268"/>
                  <a:gd name="connsiteY18" fmla="*/ 867393 h 1680908"/>
                  <a:gd name="connsiteX19" fmla="*/ 889176 w 2012268"/>
                  <a:gd name="connsiteY19" fmla="*/ 867775 h 1680908"/>
                  <a:gd name="connsiteX20" fmla="*/ 952989 w 2012268"/>
                  <a:gd name="connsiteY20" fmla="*/ 804344 h 1680908"/>
                  <a:gd name="connsiteX21" fmla="*/ 953371 w 2012268"/>
                  <a:gd name="connsiteY21" fmla="*/ 765751 h 1680908"/>
                  <a:gd name="connsiteX22" fmla="*/ 934266 w 2012268"/>
                  <a:gd name="connsiteY22" fmla="*/ 745881 h 1680908"/>
                  <a:gd name="connsiteX23" fmla="*/ 846762 w 2012268"/>
                  <a:gd name="connsiteY23" fmla="*/ 746264 h 1680908"/>
                  <a:gd name="connsiteX24" fmla="*/ 829185 w 2012268"/>
                  <a:gd name="connsiteY24" fmla="*/ 729833 h 1680908"/>
                  <a:gd name="connsiteX25" fmla="*/ 829185 w 2012268"/>
                  <a:gd name="connsiteY25" fmla="*/ 645386 h 1680908"/>
                  <a:gd name="connsiteX26" fmla="*/ 844469 w 2012268"/>
                  <a:gd name="connsiteY26" fmla="*/ 629720 h 1680908"/>
                  <a:gd name="connsiteX27" fmla="*/ 938087 w 2012268"/>
                  <a:gd name="connsiteY27" fmla="*/ 630102 h 1680908"/>
                  <a:gd name="connsiteX28" fmla="*/ 953371 w 2012268"/>
                  <a:gd name="connsiteY28" fmla="*/ 614435 h 1680908"/>
                  <a:gd name="connsiteX29" fmla="*/ 953371 w 2012268"/>
                  <a:gd name="connsiteY29" fmla="*/ 497127 h 1680908"/>
                  <a:gd name="connsiteX30" fmla="*/ 1117679 w 2012268"/>
                  <a:gd name="connsiteY30" fmla="*/ 330526 h 1680908"/>
                  <a:gd name="connsiteX31" fmla="*/ 1131053 w 2012268"/>
                  <a:gd name="connsiteY31" fmla="*/ 330526 h 1680908"/>
                  <a:gd name="connsiteX32" fmla="*/ 1144809 w 2012268"/>
                  <a:gd name="connsiteY32" fmla="*/ 316388 h 1680908"/>
                  <a:gd name="connsiteX33" fmla="*/ 1144809 w 2012268"/>
                  <a:gd name="connsiteY33" fmla="*/ 242259 h 1680908"/>
                  <a:gd name="connsiteX34" fmla="*/ 1129525 w 2012268"/>
                  <a:gd name="connsiteY34" fmla="*/ 228120 h 1680908"/>
                  <a:gd name="connsiteX35" fmla="*/ 1099338 w 2012268"/>
                  <a:gd name="connsiteY35" fmla="*/ 196787 h 1680908"/>
                  <a:gd name="connsiteX36" fmla="*/ 1099338 w 2012268"/>
                  <a:gd name="connsiteY36" fmla="*/ 152080 h 1680908"/>
                  <a:gd name="connsiteX37" fmla="*/ 1082143 w 2012268"/>
                  <a:gd name="connsiteY37" fmla="*/ 140617 h 1680908"/>
                  <a:gd name="connsiteX38" fmla="*/ 1029029 w 2012268"/>
                  <a:gd name="connsiteY38" fmla="*/ 159340 h 1680908"/>
                  <a:gd name="connsiteX39" fmla="*/ 924713 w 2012268"/>
                  <a:gd name="connsiteY39" fmla="*/ 178064 h 1680908"/>
                  <a:gd name="connsiteX40" fmla="*/ 721047 w 2012268"/>
                  <a:gd name="connsiteY40" fmla="*/ 191820 h 1680908"/>
                  <a:gd name="connsiteX41" fmla="*/ 700414 w 2012268"/>
                  <a:gd name="connsiteY41" fmla="*/ 192202 h 1680908"/>
                  <a:gd name="connsiteX42" fmla="*/ 661820 w 2012268"/>
                  <a:gd name="connsiteY42" fmla="*/ 162015 h 1680908"/>
                  <a:gd name="connsiteX43" fmla="*/ 661056 w 2012268"/>
                  <a:gd name="connsiteY43" fmla="*/ 66487 h 1680908"/>
                  <a:gd name="connsiteX44" fmla="*/ 704235 w 2012268"/>
                  <a:gd name="connsiteY44" fmla="*/ 34008 h 1680908"/>
                  <a:gd name="connsiteX45" fmla="*/ 789828 w 2012268"/>
                  <a:gd name="connsiteY45" fmla="*/ 39357 h 1680908"/>
                  <a:gd name="connsiteX46" fmla="*/ 892998 w 2012268"/>
                  <a:gd name="connsiteY46" fmla="*/ 47000 h 1680908"/>
                  <a:gd name="connsiteX47" fmla="*/ 1072972 w 2012268"/>
                  <a:gd name="connsiteY47" fmla="*/ 83300 h 1680908"/>
                  <a:gd name="connsiteX48" fmla="*/ 1098573 w 2012268"/>
                  <a:gd name="connsiteY48" fmla="*/ 65723 h 1680908"/>
                  <a:gd name="connsiteX49" fmla="*/ 1098573 w 2012268"/>
                  <a:gd name="connsiteY49" fmla="*/ 12228 h 1680908"/>
                  <a:gd name="connsiteX50" fmla="*/ 1110801 w 2012268"/>
                  <a:gd name="connsiteY50" fmla="*/ 0 h 1680908"/>
                  <a:gd name="connsiteX51" fmla="*/ 1336247 w 2012268"/>
                  <a:gd name="connsiteY51" fmla="*/ 0 h 1680908"/>
                  <a:gd name="connsiteX52" fmla="*/ 1348092 w 2012268"/>
                  <a:gd name="connsiteY52" fmla="*/ 12610 h 1680908"/>
                  <a:gd name="connsiteX53" fmla="*/ 1348092 w 2012268"/>
                  <a:gd name="connsiteY53" fmla="*/ 79479 h 1680908"/>
                  <a:gd name="connsiteX54" fmla="*/ 1360320 w 2012268"/>
                  <a:gd name="connsiteY54" fmla="*/ 88268 h 1680908"/>
                  <a:gd name="connsiteX55" fmla="*/ 1442856 w 2012268"/>
                  <a:gd name="connsiteY55" fmla="*/ 59227 h 1680908"/>
                  <a:gd name="connsiteX56" fmla="*/ 1490620 w 2012268"/>
                  <a:gd name="connsiteY56" fmla="*/ 51203 h 1680908"/>
                  <a:gd name="connsiteX57" fmla="*/ 1656074 w 2012268"/>
                  <a:gd name="connsiteY57" fmla="*/ 39740 h 1680908"/>
                  <a:gd name="connsiteX58" fmla="*/ 1743195 w 2012268"/>
                  <a:gd name="connsiteY58" fmla="*/ 34390 h 1680908"/>
                  <a:gd name="connsiteX59" fmla="*/ 1785992 w 2012268"/>
                  <a:gd name="connsiteY59" fmla="*/ 67252 h 1680908"/>
                  <a:gd name="connsiteX60" fmla="*/ 1786374 w 2012268"/>
                  <a:gd name="connsiteY60" fmla="*/ 157048 h 1680908"/>
                  <a:gd name="connsiteX61" fmla="*/ 1742431 w 2012268"/>
                  <a:gd name="connsiteY61" fmla="*/ 191820 h 1680908"/>
                  <a:gd name="connsiteX62" fmla="*/ 1594936 w 2012268"/>
                  <a:gd name="connsiteY62" fmla="*/ 181885 h 1680908"/>
                  <a:gd name="connsiteX63" fmla="*/ 1499026 w 2012268"/>
                  <a:gd name="connsiteY63" fmla="*/ 176153 h 1680908"/>
                  <a:gd name="connsiteX64" fmla="*/ 1418401 w 2012268"/>
                  <a:gd name="connsiteY64" fmla="*/ 159340 h 1680908"/>
                  <a:gd name="connsiteX65" fmla="*/ 1364141 w 2012268"/>
                  <a:gd name="connsiteY65" fmla="*/ 139853 h 1680908"/>
                  <a:gd name="connsiteX66" fmla="*/ 1348474 w 2012268"/>
                  <a:gd name="connsiteY66" fmla="*/ 151698 h 1680908"/>
                  <a:gd name="connsiteX67" fmla="*/ 1348474 w 2012268"/>
                  <a:gd name="connsiteY67" fmla="*/ 215511 h 1680908"/>
                  <a:gd name="connsiteX68" fmla="*/ 1336247 w 2012268"/>
                  <a:gd name="connsiteY68" fmla="*/ 227738 h 1680908"/>
                  <a:gd name="connsiteX69" fmla="*/ 1303385 w 2012268"/>
                  <a:gd name="connsiteY69" fmla="*/ 231177 h 1680908"/>
                  <a:gd name="connsiteX70" fmla="*/ 1300710 w 2012268"/>
                  <a:gd name="connsiteY70" fmla="*/ 265567 h 1680908"/>
                  <a:gd name="connsiteX71" fmla="*/ 1300710 w 2012268"/>
                  <a:gd name="connsiteY71" fmla="*/ 310274 h 1680908"/>
                  <a:gd name="connsiteX72" fmla="*/ 1320198 w 2012268"/>
                  <a:gd name="connsiteY72" fmla="*/ 330144 h 1680908"/>
                  <a:gd name="connsiteX73" fmla="*/ 1426425 w 2012268"/>
                  <a:gd name="connsiteY73" fmla="*/ 365298 h 1680908"/>
                  <a:gd name="connsiteX74" fmla="*/ 1493677 w 2012268"/>
                  <a:gd name="connsiteY74" fmla="*/ 497891 h 1680908"/>
                  <a:gd name="connsiteX75" fmla="*/ 1493677 w 2012268"/>
                  <a:gd name="connsiteY75" fmla="*/ 610614 h 1680908"/>
                  <a:gd name="connsiteX76" fmla="*/ 1513164 w 2012268"/>
                  <a:gd name="connsiteY76" fmla="*/ 629337 h 1680908"/>
                  <a:gd name="connsiteX77" fmla="*/ 1600668 w 2012268"/>
                  <a:gd name="connsiteY77" fmla="*/ 628955 h 1680908"/>
                  <a:gd name="connsiteX78" fmla="*/ 1615570 w 2012268"/>
                  <a:gd name="connsiteY78" fmla="*/ 643093 h 1680908"/>
                  <a:gd name="connsiteX79" fmla="*/ 1615570 w 2012268"/>
                  <a:gd name="connsiteY79" fmla="*/ 730597 h 1680908"/>
                  <a:gd name="connsiteX80" fmla="*/ 1601050 w 2012268"/>
                  <a:gd name="connsiteY80" fmla="*/ 745499 h 1680908"/>
                  <a:gd name="connsiteX81" fmla="*/ 1513546 w 2012268"/>
                  <a:gd name="connsiteY81" fmla="*/ 745499 h 1680908"/>
                  <a:gd name="connsiteX82" fmla="*/ 1494059 w 2012268"/>
                  <a:gd name="connsiteY82" fmla="*/ 765751 h 1680908"/>
                  <a:gd name="connsiteX83" fmla="*/ 1494059 w 2012268"/>
                  <a:gd name="connsiteY83" fmla="*/ 807401 h 1680908"/>
                  <a:gd name="connsiteX84" fmla="*/ 1553668 w 2012268"/>
                  <a:gd name="connsiteY84" fmla="*/ 867011 h 1680908"/>
                  <a:gd name="connsiteX85" fmla="*/ 1770325 w 2012268"/>
                  <a:gd name="connsiteY85" fmla="*/ 867011 h 1680908"/>
                  <a:gd name="connsiteX86" fmla="*/ 2010937 w 2012268"/>
                  <a:gd name="connsiteY86" fmla="*/ 875133 h 16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012268" h="1680908">
                    <a:moveTo>
                      <a:pt x="2010937" y="875133"/>
                    </a:moveTo>
                    <a:cubicBezTo>
                      <a:pt x="2014822" y="956141"/>
                      <a:pt x="2009797" y="1241942"/>
                      <a:pt x="2001195" y="1393555"/>
                    </a:cubicBezTo>
                    <a:cubicBezTo>
                      <a:pt x="1922314" y="1384760"/>
                      <a:pt x="1870387" y="1363118"/>
                      <a:pt x="1780642" y="1369105"/>
                    </a:cubicBezTo>
                    <a:cubicBezTo>
                      <a:pt x="1690897" y="1375092"/>
                      <a:pt x="1564749" y="1387446"/>
                      <a:pt x="1462725" y="1429479"/>
                    </a:cubicBezTo>
                    <a:cubicBezTo>
                      <a:pt x="1401206" y="1455080"/>
                      <a:pt x="1336247" y="1466161"/>
                      <a:pt x="1269377" y="1470365"/>
                    </a:cubicBezTo>
                    <a:cubicBezTo>
                      <a:pt x="1176142" y="1476096"/>
                      <a:pt x="1084817" y="1469982"/>
                      <a:pt x="995403" y="1442470"/>
                    </a:cubicBezTo>
                    <a:cubicBezTo>
                      <a:pt x="949550" y="1428332"/>
                      <a:pt x="905607" y="1408845"/>
                      <a:pt x="859372" y="1395471"/>
                    </a:cubicBezTo>
                    <a:cubicBezTo>
                      <a:pt x="807787" y="1380568"/>
                      <a:pt x="755055" y="1372926"/>
                      <a:pt x="701560" y="1371780"/>
                    </a:cubicBezTo>
                    <a:cubicBezTo>
                      <a:pt x="672902" y="1371398"/>
                      <a:pt x="644625" y="1367194"/>
                      <a:pt x="615967" y="1372544"/>
                    </a:cubicBezTo>
                    <a:cubicBezTo>
                      <a:pt x="558268" y="1382861"/>
                      <a:pt x="516236" y="1415723"/>
                      <a:pt x="483756" y="1462722"/>
                    </a:cubicBezTo>
                    <a:cubicBezTo>
                      <a:pt x="454334" y="1505901"/>
                      <a:pt x="439814" y="1553665"/>
                      <a:pt x="436757" y="1606014"/>
                    </a:cubicBezTo>
                    <a:cubicBezTo>
                      <a:pt x="435610" y="1626266"/>
                      <a:pt x="434846" y="1646518"/>
                      <a:pt x="434846" y="1666770"/>
                    </a:cubicBezTo>
                    <a:cubicBezTo>
                      <a:pt x="434846" y="1676705"/>
                      <a:pt x="431407" y="1680908"/>
                      <a:pt x="421090" y="1680908"/>
                    </a:cubicBezTo>
                    <a:lnTo>
                      <a:pt x="14524" y="1680908"/>
                    </a:lnTo>
                    <a:cubicBezTo>
                      <a:pt x="3060" y="1680908"/>
                      <a:pt x="386" y="1676705"/>
                      <a:pt x="386" y="1666006"/>
                    </a:cubicBezTo>
                    <a:cubicBezTo>
                      <a:pt x="768" y="1556340"/>
                      <a:pt x="-1143" y="1446292"/>
                      <a:pt x="1150" y="1336626"/>
                    </a:cubicBezTo>
                    <a:cubicBezTo>
                      <a:pt x="2678" y="1266699"/>
                      <a:pt x="28662" y="1203651"/>
                      <a:pt x="66873" y="1145570"/>
                    </a:cubicBezTo>
                    <a:cubicBezTo>
                      <a:pt x="130686" y="1048896"/>
                      <a:pt x="218571" y="980116"/>
                      <a:pt x="322123" y="930441"/>
                    </a:cubicBezTo>
                    <a:cubicBezTo>
                      <a:pt x="406570" y="889937"/>
                      <a:pt x="494838" y="865864"/>
                      <a:pt x="589219" y="867393"/>
                    </a:cubicBezTo>
                    <a:cubicBezTo>
                      <a:pt x="688950" y="868921"/>
                      <a:pt x="789063" y="867775"/>
                      <a:pt x="889176" y="867775"/>
                    </a:cubicBezTo>
                    <a:cubicBezTo>
                      <a:pt x="935794" y="867775"/>
                      <a:pt x="952989" y="850580"/>
                      <a:pt x="952989" y="804344"/>
                    </a:cubicBezTo>
                    <a:cubicBezTo>
                      <a:pt x="952989" y="791353"/>
                      <a:pt x="952225" y="778743"/>
                      <a:pt x="953371" y="765751"/>
                    </a:cubicBezTo>
                    <a:cubicBezTo>
                      <a:pt x="954517" y="751231"/>
                      <a:pt x="949932" y="745499"/>
                      <a:pt x="934266" y="745881"/>
                    </a:cubicBezTo>
                    <a:cubicBezTo>
                      <a:pt x="905225" y="747028"/>
                      <a:pt x="875803" y="745881"/>
                      <a:pt x="846762" y="746264"/>
                    </a:cubicBezTo>
                    <a:cubicBezTo>
                      <a:pt x="834152" y="746646"/>
                      <a:pt x="828803" y="743207"/>
                      <a:pt x="829185" y="729833"/>
                    </a:cubicBezTo>
                    <a:cubicBezTo>
                      <a:pt x="829949" y="701556"/>
                      <a:pt x="829949" y="673280"/>
                      <a:pt x="829185" y="645386"/>
                    </a:cubicBezTo>
                    <a:cubicBezTo>
                      <a:pt x="828803" y="633923"/>
                      <a:pt x="832242" y="629720"/>
                      <a:pt x="844469" y="629720"/>
                    </a:cubicBezTo>
                    <a:cubicBezTo>
                      <a:pt x="875803" y="630484"/>
                      <a:pt x="906754" y="629337"/>
                      <a:pt x="938087" y="630102"/>
                    </a:cubicBezTo>
                    <a:cubicBezTo>
                      <a:pt x="949932" y="630484"/>
                      <a:pt x="953371" y="625898"/>
                      <a:pt x="953371" y="614435"/>
                    </a:cubicBezTo>
                    <a:cubicBezTo>
                      <a:pt x="952989" y="575460"/>
                      <a:pt x="952989" y="536102"/>
                      <a:pt x="953371" y="497127"/>
                    </a:cubicBezTo>
                    <a:cubicBezTo>
                      <a:pt x="953753" y="408859"/>
                      <a:pt x="1029029" y="332055"/>
                      <a:pt x="1117679" y="330526"/>
                    </a:cubicBezTo>
                    <a:cubicBezTo>
                      <a:pt x="1122264" y="330526"/>
                      <a:pt x="1126468" y="330144"/>
                      <a:pt x="1131053" y="330526"/>
                    </a:cubicBezTo>
                    <a:cubicBezTo>
                      <a:pt x="1141370" y="331291"/>
                      <a:pt x="1144809" y="326323"/>
                      <a:pt x="1144809" y="316388"/>
                    </a:cubicBezTo>
                    <a:cubicBezTo>
                      <a:pt x="1144427" y="291551"/>
                      <a:pt x="1144427" y="267096"/>
                      <a:pt x="1144809" y="242259"/>
                    </a:cubicBezTo>
                    <a:cubicBezTo>
                      <a:pt x="1145191" y="230795"/>
                      <a:pt x="1139841" y="228120"/>
                      <a:pt x="1129525" y="228120"/>
                    </a:cubicBezTo>
                    <a:cubicBezTo>
                      <a:pt x="1099338" y="227738"/>
                      <a:pt x="1099338" y="227356"/>
                      <a:pt x="1099338" y="196787"/>
                    </a:cubicBezTo>
                    <a:lnTo>
                      <a:pt x="1099338" y="152080"/>
                    </a:lnTo>
                    <a:cubicBezTo>
                      <a:pt x="1099338" y="135650"/>
                      <a:pt x="1098191" y="134885"/>
                      <a:pt x="1082143" y="140617"/>
                    </a:cubicBezTo>
                    <a:cubicBezTo>
                      <a:pt x="1064183" y="146731"/>
                      <a:pt x="1045842" y="151316"/>
                      <a:pt x="1029029" y="159340"/>
                    </a:cubicBezTo>
                    <a:cubicBezTo>
                      <a:pt x="995786" y="175007"/>
                      <a:pt x="960249" y="175771"/>
                      <a:pt x="924713" y="178064"/>
                    </a:cubicBezTo>
                    <a:lnTo>
                      <a:pt x="721047" y="191820"/>
                    </a:lnTo>
                    <a:cubicBezTo>
                      <a:pt x="714169" y="192202"/>
                      <a:pt x="707292" y="192202"/>
                      <a:pt x="700414" y="192202"/>
                    </a:cubicBezTo>
                    <a:cubicBezTo>
                      <a:pt x="679779" y="191820"/>
                      <a:pt x="666406" y="182267"/>
                      <a:pt x="661820" y="162015"/>
                    </a:cubicBezTo>
                    <a:cubicBezTo>
                      <a:pt x="654178" y="130300"/>
                      <a:pt x="654178" y="98203"/>
                      <a:pt x="661056" y="66487"/>
                    </a:cubicBezTo>
                    <a:cubicBezTo>
                      <a:pt x="666023" y="44325"/>
                      <a:pt x="682072" y="32862"/>
                      <a:pt x="704235" y="34008"/>
                    </a:cubicBezTo>
                    <a:lnTo>
                      <a:pt x="789828" y="39357"/>
                    </a:lnTo>
                    <a:cubicBezTo>
                      <a:pt x="824218" y="41650"/>
                      <a:pt x="858608" y="46235"/>
                      <a:pt x="892998" y="47000"/>
                    </a:cubicBezTo>
                    <a:cubicBezTo>
                      <a:pt x="955282" y="48146"/>
                      <a:pt x="1015273" y="58463"/>
                      <a:pt x="1072972" y="83300"/>
                    </a:cubicBezTo>
                    <a:cubicBezTo>
                      <a:pt x="1098191" y="93999"/>
                      <a:pt x="1098573" y="92471"/>
                      <a:pt x="1098573" y="65723"/>
                    </a:cubicBezTo>
                    <a:cubicBezTo>
                      <a:pt x="1098573" y="47764"/>
                      <a:pt x="1098956" y="30187"/>
                      <a:pt x="1098573" y="12228"/>
                    </a:cubicBezTo>
                    <a:cubicBezTo>
                      <a:pt x="1098573" y="3439"/>
                      <a:pt x="1101630" y="0"/>
                      <a:pt x="1110801" y="0"/>
                    </a:cubicBezTo>
                    <a:lnTo>
                      <a:pt x="1336247" y="0"/>
                    </a:lnTo>
                    <a:cubicBezTo>
                      <a:pt x="1345417" y="0"/>
                      <a:pt x="1348092" y="3821"/>
                      <a:pt x="1348092" y="12610"/>
                    </a:cubicBezTo>
                    <a:cubicBezTo>
                      <a:pt x="1347710" y="34772"/>
                      <a:pt x="1348092" y="57317"/>
                      <a:pt x="1348092" y="79479"/>
                    </a:cubicBezTo>
                    <a:cubicBezTo>
                      <a:pt x="1348092" y="89032"/>
                      <a:pt x="1350767" y="91707"/>
                      <a:pt x="1360320" y="88268"/>
                    </a:cubicBezTo>
                    <a:lnTo>
                      <a:pt x="1442856" y="59227"/>
                    </a:lnTo>
                    <a:cubicBezTo>
                      <a:pt x="1458522" y="53878"/>
                      <a:pt x="1474571" y="51967"/>
                      <a:pt x="1490620" y="51203"/>
                    </a:cubicBezTo>
                    <a:lnTo>
                      <a:pt x="1656074" y="39740"/>
                    </a:lnTo>
                    <a:lnTo>
                      <a:pt x="1743195" y="34390"/>
                    </a:lnTo>
                    <a:cubicBezTo>
                      <a:pt x="1765740" y="33626"/>
                      <a:pt x="1781788" y="45471"/>
                      <a:pt x="1785992" y="67252"/>
                    </a:cubicBezTo>
                    <a:cubicBezTo>
                      <a:pt x="1792105" y="97056"/>
                      <a:pt x="1792105" y="127243"/>
                      <a:pt x="1786374" y="157048"/>
                    </a:cubicBezTo>
                    <a:cubicBezTo>
                      <a:pt x="1781406" y="181885"/>
                      <a:pt x="1767650" y="193348"/>
                      <a:pt x="1742431" y="191820"/>
                    </a:cubicBezTo>
                    <a:cubicBezTo>
                      <a:pt x="1693139" y="189145"/>
                      <a:pt x="1643846" y="184942"/>
                      <a:pt x="1594936" y="181885"/>
                    </a:cubicBezTo>
                    <a:cubicBezTo>
                      <a:pt x="1562839" y="179974"/>
                      <a:pt x="1530741" y="176918"/>
                      <a:pt x="1499026" y="176153"/>
                    </a:cubicBezTo>
                    <a:cubicBezTo>
                      <a:pt x="1470750" y="175389"/>
                      <a:pt x="1444384" y="168893"/>
                      <a:pt x="1418401" y="159340"/>
                    </a:cubicBezTo>
                    <a:lnTo>
                      <a:pt x="1364141" y="139853"/>
                    </a:lnTo>
                    <a:cubicBezTo>
                      <a:pt x="1349621" y="134885"/>
                      <a:pt x="1348474" y="135650"/>
                      <a:pt x="1348474" y="151698"/>
                    </a:cubicBezTo>
                    <a:cubicBezTo>
                      <a:pt x="1348474" y="173096"/>
                      <a:pt x="1348092" y="194113"/>
                      <a:pt x="1348474" y="215511"/>
                    </a:cubicBezTo>
                    <a:cubicBezTo>
                      <a:pt x="1348474" y="224681"/>
                      <a:pt x="1345035" y="227356"/>
                      <a:pt x="1336247" y="227738"/>
                    </a:cubicBezTo>
                    <a:cubicBezTo>
                      <a:pt x="1325165" y="228120"/>
                      <a:pt x="1311027" y="222389"/>
                      <a:pt x="1303385" y="231177"/>
                    </a:cubicBezTo>
                    <a:cubicBezTo>
                      <a:pt x="1295743" y="239966"/>
                      <a:pt x="1301092" y="254104"/>
                      <a:pt x="1300710" y="265567"/>
                    </a:cubicBezTo>
                    <a:cubicBezTo>
                      <a:pt x="1300328" y="280470"/>
                      <a:pt x="1300710" y="295372"/>
                      <a:pt x="1300710" y="310274"/>
                    </a:cubicBezTo>
                    <a:cubicBezTo>
                      <a:pt x="1300710" y="330144"/>
                      <a:pt x="1300710" y="330144"/>
                      <a:pt x="1320198" y="330144"/>
                    </a:cubicBezTo>
                    <a:cubicBezTo>
                      <a:pt x="1359555" y="330144"/>
                      <a:pt x="1395474" y="341225"/>
                      <a:pt x="1426425" y="365298"/>
                    </a:cubicBezTo>
                    <a:cubicBezTo>
                      <a:pt x="1469986" y="398542"/>
                      <a:pt x="1492530" y="443249"/>
                      <a:pt x="1493677" y="497891"/>
                    </a:cubicBezTo>
                    <a:cubicBezTo>
                      <a:pt x="1494441" y="535338"/>
                      <a:pt x="1494441" y="573167"/>
                      <a:pt x="1493677" y="610614"/>
                    </a:cubicBezTo>
                    <a:cubicBezTo>
                      <a:pt x="1493294" y="626281"/>
                      <a:pt x="1498644" y="630102"/>
                      <a:pt x="1513164" y="629337"/>
                    </a:cubicBezTo>
                    <a:cubicBezTo>
                      <a:pt x="1542205" y="628191"/>
                      <a:pt x="1571627" y="629337"/>
                      <a:pt x="1600668" y="628955"/>
                    </a:cubicBezTo>
                    <a:cubicBezTo>
                      <a:pt x="1611367" y="628573"/>
                      <a:pt x="1615570" y="631630"/>
                      <a:pt x="1615570" y="643093"/>
                    </a:cubicBezTo>
                    <a:cubicBezTo>
                      <a:pt x="1614806" y="672134"/>
                      <a:pt x="1615188" y="701556"/>
                      <a:pt x="1615570" y="730597"/>
                    </a:cubicBezTo>
                    <a:cubicBezTo>
                      <a:pt x="1615952" y="741296"/>
                      <a:pt x="1612131" y="745499"/>
                      <a:pt x="1601050" y="745499"/>
                    </a:cubicBezTo>
                    <a:cubicBezTo>
                      <a:pt x="1572009" y="745117"/>
                      <a:pt x="1542587" y="745117"/>
                      <a:pt x="1513546" y="745499"/>
                    </a:cubicBezTo>
                    <a:cubicBezTo>
                      <a:pt x="1494059" y="745499"/>
                      <a:pt x="1494059" y="745499"/>
                      <a:pt x="1494059" y="765751"/>
                    </a:cubicBezTo>
                    <a:lnTo>
                      <a:pt x="1494059" y="807401"/>
                    </a:lnTo>
                    <a:cubicBezTo>
                      <a:pt x="1494059" y="849051"/>
                      <a:pt x="1511636" y="867011"/>
                      <a:pt x="1553668" y="867011"/>
                    </a:cubicBezTo>
                    <a:lnTo>
                      <a:pt x="1770325" y="867011"/>
                    </a:lnTo>
                    <a:cubicBezTo>
                      <a:pt x="1793252" y="867011"/>
                      <a:pt x="2010937" y="851824"/>
                      <a:pt x="2010937" y="87513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77">
                <a:extLst>
                  <a:ext uri="{FF2B5EF4-FFF2-40B4-BE49-F238E27FC236}">
                    <a16:creationId xmlns:a16="http://schemas.microsoft.com/office/drawing/2014/main" xmlns="" id="{8EB21FCF-EC58-426E-887A-95535733C92F}"/>
                  </a:ext>
                </a:extLst>
              </p:cNvPr>
              <p:cNvSpPr/>
              <p:nvPr/>
            </p:nvSpPr>
            <p:spPr>
              <a:xfrm>
                <a:off x="8339847" y="3854984"/>
                <a:ext cx="689594" cy="689594"/>
              </a:xfrm>
              <a:custGeom>
                <a:avLst/>
                <a:gdLst>
                  <a:gd name="connsiteX0" fmla="*/ 928114 w 1777040"/>
                  <a:gd name="connsiteY0" fmla="*/ 948920 h 1777040"/>
                  <a:gd name="connsiteX1" fmla="*/ 1053905 w 1777040"/>
                  <a:gd name="connsiteY1" fmla="*/ 1066101 h 1777040"/>
                  <a:gd name="connsiteX2" fmla="*/ 986530 w 1777040"/>
                  <a:gd name="connsiteY2" fmla="*/ 1197557 h 1777040"/>
                  <a:gd name="connsiteX3" fmla="*/ 928114 w 1777040"/>
                  <a:gd name="connsiteY3" fmla="*/ 1219808 h 1777040"/>
                  <a:gd name="connsiteX4" fmla="*/ 846152 w 1777040"/>
                  <a:gd name="connsiteY4" fmla="*/ 557870 h 1777040"/>
                  <a:gd name="connsiteX5" fmla="*/ 846152 w 1777040"/>
                  <a:gd name="connsiteY5" fmla="*/ 814036 h 1777040"/>
                  <a:gd name="connsiteX6" fmla="*/ 722979 w 1777040"/>
                  <a:gd name="connsiteY6" fmla="*/ 710937 h 1777040"/>
                  <a:gd name="connsiteX7" fmla="*/ 790354 w 1777040"/>
                  <a:gd name="connsiteY7" fmla="*/ 579481 h 1777040"/>
                  <a:gd name="connsiteX8" fmla="*/ 846152 w 1777040"/>
                  <a:gd name="connsiteY8" fmla="*/ 557870 h 1777040"/>
                  <a:gd name="connsiteX9" fmla="*/ 846152 w 1777040"/>
                  <a:gd name="connsiteY9" fmla="*/ 396255 h 1777040"/>
                  <a:gd name="connsiteX10" fmla="*/ 846152 w 1777040"/>
                  <a:gd name="connsiteY10" fmla="*/ 443331 h 1777040"/>
                  <a:gd name="connsiteX11" fmla="*/ 710810 w 1777040"/>
                  <a:gd name="connsiteY11" fmla="*/ 488548 h 1777040"/>
                  <a:gd name="connsiteX12" fmla="*/ 588788 w 1777040"/>
                  <a:gd name="connsiteY12" fmla="*/ 724803 h 1777040"/>
                  <a:gd name="connsiteX13" fmla="*/ 846152 w 1777040"/>
                  <a:gd name="connsiteY13" fmla="*/ 926937 h 1777040"/>
                  <a:gd name="connsiteX14" fmla="*/ 846152 w 1777040"/>
                  <a:gd name="connsiteY14" fmla="*/ 1219100 h 1777040"/>
                  <a:gd name="connsiteX15" fmla="*/ 814851 w 1777040"/>
                  <a:gd name="connsiteY15" fmla="*/ 1209777 h 1777040"/>
                  <a:gd name="connsiteX16" fmla="*/ 721426 w 1777040"/>
                  <a:gd name="connsiteY16" fmla="*/ 1089766 h 1777040"/>
                  <a:gd name="connsiteX17" fmla="*/ 585984 w 1777040"/>
                  <a:gd name="connsiteY17" fmla="*/ 1093287 h 1777040"/>
                  <a:gd name="connsiteX18" fmla="*/ 755174 w 1777040"/>
                  <a:gd name="connsiteY18" fmla="*/ 1310620 h 1777040"/>
                  <a:gd name="connsiteX19" fmla="*/ 846152 w 1777040"/>
                  <a:gd name="connsiteY19" fmla="*/ 1333664 h 1777040"/>
                  <a:gd name="connsiteX20" fmla="*/ 846152 w 1777040"/>
                  <a:gd name="connsiteY20" fmla="*/ 1380783 h 1777040"/>
                  <a:gd name="connsiteX21" fmla="*/ 928114 w 1777040"/>
                  <a:gd name="connsiteY21" fmla="*/ 1380783 h 1777040"/>
                  <a:gd name="connsiteX22" fmla="*/ 928114 w 1777040"/>
                  <a:gd name="connsiteY22" fmla="*/ 1333967 h 1777040"/>
                  <a:gd name="connsiteX23" fmla="*/ 1066075 w 1777040"/>
                  <a:gd name="connsiteY23" fmla="*/ 1288490 h 1777040"/>
                  <a:gd name="connsiteX24" fmla="*/ 1188088 w 1777040"/>
                  <a:gd name="connsiteY24" fmla="*/ 1050431 h 1777040"/>
                  <a:gd name="connsiteX25" fmla="*/ 928114 w 1777040"/>
                  <a:gd name="connsiteY25" fmla="*/ 830839 h 1777040"/>
                  <a:gd name="connsiteX26" fmla="*/ 928114 w 1777040"/>
                  <a:gd name="connsiteY26" fmla="*/ 557383 h 1777040"/>
                  <a:gd name="connsiteX27" fmla="*/ 962033 w 1777040"/>
                  <a:gd name="connsiteY27" fmla="*/ 567261 h 1777040"/>
                  <a:gd name="connsiteX28" fmla="*/ 1055458 w 1777040"/>
                  <a:gd name="connsiteY28" fmla="*/ 687272 h 1777040"/>
                  <a:gd name="connsiteX29" fmla="*/ 1190900 w 1777040"/>
                  <a:gd name="connsiteY29" fmla="*/ 683751 h 1777040"/>
                  <a:gd name="connsiteX30" fmla="*/ 1021710 w 1777040"/>
                  <a:gd name="connsiteY30" fmla="*/ 466419 h 1777040"/>
                  <a:gd name="connsiteX31" fmla="*/ 928114 w 1777040"/>
                  <a:gd name="connsiteY31" fmla="*/ 443048 h 1777040"/>
                  <a:gd name="connsiteX32" fmla="*/ 928114 w 1777040"/>
                  <a:gd name="connsiteY32" fmla="*/ 396255 h 1777040"/>
                  <a:gd name="connsiteX33" fmla="*/ 888520 w 1777040"/>
                  <a:gd name="connsiteY33" fmla="*/ 143844 h 1777040"/>
                  <a:gd name="connsiteX34" fmla="*/ 1633196 w 1777040"/>
                  <a:gd name="connsiteY34" fmla="*/ 888520 h 1777040"/>
                  <a:gd name="connsiteX35" fmla="*/ 888520 w 1777040"/>
                  <a:gd name="connsiteY35" fmla="*/ 1633196 h 1777040"/>
                  <a:gd name="connsiteX36" fmla="*/ 143844 w 1777040"/>
                  <a:gd name="connsiteY36" fmla="*/ 888520 h 1777040"/>
                  <a:gd name="connsiteX37" fmla="*/ 888520 w 1777040"/>
                  <a:gd name="connsiteY37" fmla="*/ 143844 h 1777040"/>
                  <a:gd name="connsiteX38" fmla="*/ 888520 w 1777040"/>
                  <a:gd name="connsiteY38" fmla="*/ 110563 h 1777040"/>
                  <a:gd name="connsiteX39" fmla="*/ 110563 w 1777040"/>
                  <a:gd name="connsiteY39" fmla="*/ 888520 h 1777040"/>
                  <a:gd name="connsiteX40" fmla="*/ 888520 w 1777040"/>
                  <a:gd name="connsiteY40" fmla="*/ 1666477 h 1777040"/>
                  <a:gd name="connsiteX41" fmla="*/ 1666477 w 1777040"/>
                  <a:gd name="connsiteY41" fmla="*/ 888520 h 1777040"/>
                  <a:gd name="connsiteX42" fmla="*/ 888520 w 1777040"/>
                  <a:gd name="connsiteY42" fmla="*/ 110563 h 1777040"/>
                  <a:gd name="connsiteX43" fmla="*/ 888520 w 1777040"/>
                  <a:gd name="connsiteY43" fmla="*/ 0 h 1777040"/>
                  <a:gd name="connsiteX44" fmla="*/ 1777040 w 1777040"/>
                  <a:gd name="connsiteY44" fmla="*/ 888520 h 1777040"/>
                  <a:gd name="connsiteX45" fmla="*/ 888520 w 1777040"/>
                  <a:gd name="connsiteY45" fmla="*/ 1777040 h 1777040"/>
                  <a:gd name="connsiteX46" fmla="*/ 0 w 1777040"/>
                  <a:gd name="connsiteY46" fmla="*/ 888520 h 1777040"/>
                  <a:gd name="connsiteX47" fmla="*/ 888520 w 1777040"/>
                  <a:gd name="connsiteY47" fmla="*/ 0 h 177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77040" h="1777040">
                    <a:moveTo>
                      <a:pt x="928114" y="948920"/>
                    </a:moveTo>
                    <a:cubicBezTo>
                      <a:pt x="988560" y="968367"/>
                      <a:pt x="1037299" y="998362"/>
                      <a:pt x="1053905" y="1066101"/>
                    </a:cubicBezTo>
                    <a:cubicBezTo>
                      <a:pt x="1062536" y="1116880"/>
                      <a:pt x="1036615" y="1167455"/>
                      <a:pt x="986530" y="1197557"/>
                    </a:cubicBezTo>
                    <a:cubicBezTo>
                      <a:pt x="968699" y="1208274"/>
                      <a:pt x="948844" y="1215772"/>
                      <a:pt x="928114" y="1219808"/>
                    </a:cubicBezTo>
                    <a:close/>
                    <a:moveTo>
                      <a:pt x="846152" y="557870"/>
                    </a:moveTo>
                    <a:lnTo>
                      <a:pt x="846152" y="814036"/>
                    </a:lnTo>
                    <a:cubicBezTo>
                      <a:pt x="782662" y="799543"/>
                      <a:pt x="733416" y="777195"/>
                      <a:pt x="722979" y="710937"/>
                    </a:cubicBezTo>
                    <a:cubicBezTo>
                      <a:pt x="714348" y="660159"/>
                      <a:pt x="740269" y="609583"/>
                      <a:pt x="790354" y="579481"/>
                    </a:cubicBezTo>
                    <a:cubicBezTo>
                      <a:pt x="807423" y="569222"/>
                      <a:pt x="826346" y="561914"/>
                      <a:pt x="846152" y="557870"/>
                    </a:cubicBezTo>
                    <a:close/>
                    <a:moveTo>
                      <a:pt x="846152" y="396255"/>
                    </a:moveTo>
                    <a:lnTo>
                      <a:pt x="846152" y="443331"/>
                    </a:lnTo>
                    <a:cubicBezTo>
                      <a:pt x="798092" y="448867"/>
                      <a:pt x="751536" y="464071"/>
                      <a:pt x="710810" y="488548"/>
                    </a:cubicBezTo>
                    <a:cubicBezTo>
                      <a:pt x="620690" y="542711"/>
                      <a:pt x="573770" y="633476"/>
                      <a:pt x="588788" y="724803"/>
                    </a:cubicBezTo>
                    <a:cubicBezTo>
                      <a:pt x="624762" y="872148"/>
                      <a:pt x="739108" y="901381"/>
                      <a:pt x="846152" y="926937"/>
                    </a:cubicBezTo>
                    <a:lnTo>
                      <a:pt x="846152" y="1219100"/>
                    </a:lnTo>
                    <a:cubicBezTo>
                      <a:pt x="835412" y="1217092"/>
                      <a:pt x="824958" y="1213886"/>
                      <a:pt x="814851" y="1209777"/>
                    </a:cubicBezTo>
                    <a:cubicBezTo>
                      <a:pt x="759309" y="1187194"/>
                      <a:pt x="723364" y="1141021"/>
                      <a:pt x="721426" y="1089766"/>
                    </a:cubicBezTo>
                    <a:lnTo>
                      <a:pt x="585984" y="1093287"/>
                    </a:lnTo>
                    <a:cubicBezTo>
                      <a:pt x="589495" y="1186106"/>
                      <a:pt x="654589" y="1269722"/>
                      <a:pt x="755174" y="1310620"/>
                    </a:cubicBezTo>
                    <a:cubicBezTo>
                      <a:pt x="784286" y="1322456"/>
                      <a:pt x="814992" y="1330154"/>
                      <a:pt x="846152" y="1333664"/>
                    </a:cubicBezTo>
                    <a:lnTo>
                      <a:pt x="846152" y="1380783"/>
                    </a:lnTo>
                    <a:lnTo>
                      <a:pt x="928114" y="1380783"/>
                    </a:lnTo>
                    <a:lnTo>
                      <a:pt x="928114" y="1333967"/>
                    </a:lnTo>
                    <a:cubicBezTo>
                      <a:pt x="977103" y="1328719"/>
                      <a:pt x="1024610" y="1313411"/>
                      <a:pt x="1066075" y="1288490"/>
                    </a:cubicBezTo>
                    <a:cubicBezTo>
                      <a:pt x="1156777" y="1233977"/>
                      <a:pt x="1203719" y="1142387"/>
                      <a:pt x="1188088" y="1050431"/>
                    </a:cubicBezTo>
                    <a:cubicBezTo>
                      <a:pt x="1143066" y="887876"/>
                      <a:pt x="1031137" y="851889"/>
                      <a:pt x="928114" y="830839"/>
                    </a:cubicBezTo>
                    <a:lnTo>
                      <a:pt x="928114" y="557383"/>
                    </a:lnTo>
                    <a:cubicBezTo>
                      <a:pt x="939752" y="559426"/>
                      <a:pt x="951096" y="562815"/>
                      <a:pt x="962033" y="567261"/>
                    </a:cubicBezTo>
                    <a:cubicBezTo>
                      <a:pt x="1017575" y="589845"/>
                      <a:pt x="1053520" y="636018"/>
                      <a:pt x="1055458" y="687272"/>
                    </a:cubicBezTo>
                    <a:lnTo>
                      <a:pt x="1190900" y="683751"/>
                    </a:lnTo>
                    <a:cubicBezTo>
                      <a:pt x="1187389" y="590932"/>
                      <a:pt x="1122295" y="507317"/>
                      <a:pt x="1021710" y="466419"/>
                    </a:cubicBezTo>
                    <a:cubicBezTo>
                      <a:pt x="991781" y="454250"/>
                      <a:pt x="960166" y="446455"/>
                      <a:pt x="928114" y="443048"/>
                    </a:cubicBezTo>
                    <a:lnTo>
                      <a:pt x="928114" y="396255"/>
                    </a:lnTo>
                    <a:close/>
                    <a:moveTo>
                      <a:pt x="888520" y="143844"/>
                    </a:moveTo>
                    <a:cubicBezTo>
                      <a:pt x="1299793" y="143844"/>
                      <a:pt x="1633196" y="477247"/>
                      <a:pt x="1633196" y="888520"/>
                    </a:cubicBezTo>
                    <a:cubicBezTo>
                      <a:pt x="1633196" y="1299793"/>
                      <a:pt x="1299793" y="1633196"/>
                      <a:pt x="888520" y="1633196"/>
                    </a:cubicBezTo>
                    <a:cubicBezTo>
                      <a:pt x="477247" y="1633196"/>
                      <a:pt x="143844" y="1299793"/>
                      <a:pt x="143844" y="888520"/>
                    </a:cubicBezTo>
                    <a:cubicBezTo>
                      <a:pt x="143844" y="477247"/>
                      <a:pt x="477247" y="143844"/>
                      <a:pt x="888520" y="143844"/>
                    </a:cubicBezTo>
                    <a:close/>
                    <a:moveTo>
                      <a:pt x="888520" y="110563"/>
                    </a:moveTo>
                    <a:cubicBezTo>
                      <a:pt x="458866" y="110563"/>
                      <a:pt x="110563" y="458866"/>
                      <a:pt x="110563" y="888520"/>
                    </a:cubicBezTo>
                    <a:cubicBezTo>
                      <a:pt x="110563" y="1318174"/>
                      <a:pt x="458866" y="1666477"/>
                      <a:pt x="888520" y="1666477"/>
                    </a:cubicBezTo>
                    <a:cubicBezTo>
                      <a:pt x="1318174" y="1666477"/>
                      <a:pt x="1666477" y="1318174"/>
                      <a:pt x="1666477" y="888520"/>
                    </a:cubicBezTo>
                    <a:cubicBezTo>
                      <a:pt x="1666477" y="458866"/>
                      <a:pt x="1318174" y="110563"/>
                      <a:pt x="888520" y="110563"/>
                    </a:cubicBezTo>
                    <a:close/>
                    <a:moveTo>
                      <a:pt x="888520" y="0"/>
                    </a:moveTo>
                    <a:cubicBezTo>
                      <a:pt x="1379236" y="0"/>
                      <a:pt x="1777040" y="397804"/>
                      <a:pt x="1777040" y="888520"/>
                    </a:cubicBezTo>
                    <a:cubicBezTo>
                      <a:pt x="1777040" y="1379236"/>
                      <a:pt x="1379236" y="1777040"/>
                      <a:pt x="888520" y="1777040"/>
                    </a:cubicBezTo>
                    <a:cubicBezTo>
                      <a:pt x="397804" y="1777040"/>
                      <a:pt x="0" y="1379236"/>
                      <a:pt x="0" y="888520"/>
                    </a:cubicBezTo>
                    <a:cubicBezTo>
                      <a:pt x="0" y="397804"/>
                      <a:pt x="397804" y="0"/>
                      <a:pt x="8885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Group 10">
              <a:extLst>
                <a:ext uri="{FF2B5EF4-FFF2-40B4-BE49-F238E27FC236}">
                  <a16:creationId xmlns:a16="http://schemas.microsoft.com/office/drawing/2014/main" xmlns="" id="{4B991801-8E5E-4D74-AE22-C1F968F7888E}"/>
                </a:ext>
              </a:extLst>
            </p:cNvPr>
            <p:cNvGrpSpPr/>
            <p:nvPr/>
          </p:nvGrpSpPr>
          <p:grpSpPr>
            <a:xfrm>
              <a:off x="9406550" y="4052528"/>
              <a:ext cx="862206" cy="1849046"/>
              <a:chOff x="7673338" y="2278260"/>
              <a:chExt cx="862206" cy="1849046"/>
            </a:xfrm>
          </p:grpSpPr>
          <p:grpSp>
            <p:nvGrpSpPr>
              <p:cNvPr id="11" name="그룹 22">
                <a:extLst>
                  <a:ext uri="{FF2B5EF4-FFF2-40B4-BE49-F238E27FC236}">
                    <a16:creationId xmlns:a16="http://schemas.microsoft.com/office/drawing/2014/main" xmlns="" id="{027802BD-85BE-4D2A-8724-F484220893DD}"/>
                  </a:ext>
                </a:extLst>
              </p:cNvPr>
              <p:cNvGrpSpPr/>
              <p:nvPr/>
            </p:nvGrpSpPr>
            <p:grpSpPr>
              <a:xfrm>
                <a:off x="7673338" y="2797366"/>
                <a:ext cx="862206" cy="1329940"/>
                <a:chOff x="7311137" y="4298740"/>
                <a:chExt cx="1360941" cy="1965858"/>
              </a:xfrm>
            </p:grpSpPr>
            <p:grpSp>
              <p:nvGrpSpPr>
                <p:cNvPr id="15" name="그룹 23">
                  <a:extLst>
                    <a:ext uri="{FF2B5EF4-FFF2-40B4-BE49-F238E27FC236}">
                      <a16:creationId xmlns:a16="http://schemas.microsoft.com/office/drawing/2014/main" xmlns="" id="{E8D3FC7C-8E48-414A-910A-AA88B9C8704C}"/>
                    </a:ext>
                  </a:extLst>
                </p:cNvPr>
                <p:cNvGrpSpPr/>
                <p:nvPr/>
              </p:nvGrpSpPr>
              <p:grpSpPr>
                <a:xfrm>
                  <a:off x="7521194" y="5284915"/>
                  <a:ext cx="1137987" cy="979683"/>
                  <a:chOff x="7521194" y="5284915"/>
                  <a:chExt cx="1137987" cy="979683"/>
                </a:xfrm>
              </p:grpSpPr>
              <p:grpSp>
                <p:nvGrpSpPr>
                  <p:cNvPr id="21" name="Group 7">
                    <a:extLst>
                      <a:ext uri="{FF2B5EF4-FFF2-40B4-BE49-F238E27FC236}">
                        <a16:creationId xmlns:a16="http://schemas.microsoft.com/office/drawing/2014/main" xmlns="" id="{918ED968-5E19-49D5-A97A-50746B1A371D}"/>
                      </a:ext>
                    </a:extLst>
                  </p:cNvPr>
                  <p:cNvGrpSpPr/>
                  <p:nvPr/>
                </p:nvGrpSpPr>
                <p:grpSpPr>
                  <a:xfrm>
                    <a:off x="7521194" y="5284915"/>
                    <a:ext cx="1137987" cy="979683"/>
                    <a:chOff x="5580112" y="4160675"/>
                    <a:chExt cx="2016224" cy="1735751"/>
                  </a:xfrm>
                </p:grpSpPr>
                <p:sp>
                  <p:nvSpPr>
                    <p:cNvPr id="23" name="Trapezoid 1">
                      <a:extLst>
                        <a:ext uri="{FF2B5EF4-FFF2-40B4-BE49-F238E27FC236}">
                          <a16:creationId xmlns:a16="http://schemas.microsoft.com/office/drawing/2014/main" xmlns="" id="{9672ED79-ADE1-46B8-8F54-A0D782C8B6EC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796136" y="4653136"/>
                      <a:ext cx="1584176" cy="1243290"/>
                    </a:xfrm>
                    <a:custGeom>
                      <a:avLst/>
                      <a:gdLst>
                        <a:gd name="connsiteX0" fmla="*/ 0 w 1584176"/>
                        <a:gd name="connsiteY0" fmla="*/ 1216152 h 1216152"/>
                        <a:gd name="connsiteX1" fmla="*/ 304038 w 1584176"/>
                        <a:gd name="connsiteY1" fmla="*/ 0 h 1216152"/>
                        <a:gd name="connsiteX2" fmla="*/ 1280138 w 1584176"/>
                        <a:gd name="connsiteY2" fmla="*/ 0 h 1216152"/>
                        <a:gd name="connsiteX3" fmla="*/ 1584176 w 1584176"/>
                        <a:gd name="connsiteY3" fmla="*/ 1216152 h 1216152"/>
                        <a:gd name="connsiteX4" fmla="*/ 0 w 1584176"/>
                        <a:gd name="connsiteY4" fmla="*/ 1216152 h 1216152"/>
                        <a:gd name="connsiteX0" fmla="*/ 0 w 1584176"/>
                        <a:gd name="connsiteY0" fmla="*/ 1235792 h 1235792"/>
                        <a:gd name="connsiteX1" fmla="*/ 304038 w 1584176"/>
                        <a:gd name="connsiteY1" fmla="*/ 19640 h 1235792"/>
                        <a:gd name="connsiteX2" fmla="*/ 1280138 w 1584176"/>
                        <a:gd name="connsiteY2" fmla="*/ 19640 h 1235792"/>
                        <a:gd name="connsiteX3" fmla="*/ 1584176 w 1584176"/>
                        <a:gd name="connsiteY3" fmla="*/ 1235792 h 1235792"/>
                        <a:gd name="connsiteX4" fmla="*/ 0 w 1584176"/>
                        <a:gd name="connsiteY4" fmla="*/ 1235792 h 1235792"/>
                        <a:gd name="connsiteX0" fmla="*/ 0 w 1584176"/>
                        <a:gd name="connsiteY0" fmla="*/ 1243290 h 1243290"/>
                        <a:gd name="connsiteX1" fmla="*/ 304038 w 1584176"/>
                        <a:gd name="connsiteY1" fmla="*/ 27138 h 1243290"/>
                        <a:gd name="connsiteX2" fmla="*/ 1280138 w 1584176"/>
                        <a:gd name="connsiteY2" fmla="*/ 27138 h 1243290"/>
                        <a:gd name="connsiteX3" fmla="*/ 1584176 w 1584176"/>
                        <a:gd name="connsiteY3" fmla="*/ 1243290 h 1243290"/>
                        <a:gd name="connsiteX4" fmla="*/ 0 w 1584176"/>
                        <a:gd name="connsiteY4" fmla="*/ 1243290 h 1243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84176" h="1243290">
                          <a:moveTo>
                            <a:pt x="0" y="1243290"/>
                          </a:moveTo>
                          <a:lnTo>
                            <a:pt x="304038" y="27138"/>
                          </a:lnTo>
                          <a:cubicBezTo>
                            <a:pt x="629405" y="-57"/>
                            <a:pt x="941174" y="-17053"/>
                            <a:pt x="1280138" y="27138"/>
                          </a:cubicBezTo>
                          <a:lnTo>
                            <a:pt x="1584176" y="1243290"/>
                          </a:lnTo>
                          <a:lnTo>
                            <a:pt x="0" y="1243290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24" name="Trapezoid 6">
                      <a:extLst>
                        <a:ext uri="{FF2B5EF4-FFF2-40B4-BE49-F238E27FC236}">
                          <a16:creationId xmlns:a16="http://schemas.microsoft.com/office/drawing/2014/main" xmlns="" id="{589AAA43-8310-4261-8729-AC06FB5C86E9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5580112" y="4312147"/>
                      <a:ext cx="2016224" cy="471979"/>
                    </a:xfrm>
                    <a:custGeom>
                      <a:avLst/>
                      <a:gdLst>
                        <a:gd name="connsiteX0" fmla="*/ 0 w 2016224"/>
                        <a:gd name="connsiteY0" fmla="*/ 360040 h 360040"/>
                        <a:gd name="connsiteX1" fmla="*/ 128109 w 2016224"/>
                        <a:gd name="connsiteY1" fmla="*/ 0 h 360040"/>
                        <a:gd name="connsiteX2" fmla="*/ 1888115 w 2016224"/>
                        <a:gd name="connsiteY2" fmla="*/ 0 h 360040"/>
                        <a:gd name="connsiteX3" fmla="*/ 2016224 w 2016224"/>
                        <a:gd name="connsiteY3" fmla="*/ 360040 h 360040"/>
                        <a:gd name="connsiteX4" fmla="*/ 0 w 2016224"/>
                        <a:gd name="connsiteY4" fmla="*/ 360040 h 360040"/>
                        <a:gd name="connsiteX0" fmla="*/ 0 w 2016224"/>
                        <a:gd name="connsiteY0" fmla="*/ 431046 h 431046"/>
                        <a:gd name="connsiteX1" fmla="*/ 128109 w 2016224"/>
                        <a:gd name="connsiteY1" fmla="*/ 71006 h 431046"/>
                        <a:gd name="connsiteX2" fmla="*/ 1888115 w 2016224"/>
                        <a:gd name="connsiteY2" fmla="*/ 71006 h 431046"/>
                        <a:gd name="connsiteX3" fmla="*/ 2016224 w 2016224"/>
                        <a:gd name="connsiteY3" fmla="*/ 431046 h 431046"/>
                        <a:gd name="connsiteX4" fmla="*/ 0 w 2016224"/>
                        <a:gd name="connsiteY4" fmla="*/ 431046 h 431046"/>
                        <a:gd name="connsiteX0" fmla="*/ 0 w 2016224"/>
                        <a:gd name="connsiteY0" fmla="*/ 458241 h 458241"/>
                        <a:gd name="connsiteX1" fmla="*/ 128109 w 2016224"/>
                        <a:gd name="connsiteY1" fmla="*/ 98201 h 458241"/>
                        <a:gd name="connsiteX2" fmla="*/ 1888115 w 2016224"/>
                        <a:gd name="connsiteY2" fmla="*/ 98201 h 458241"/>
                        <a:gd name="connsiteX3" fmla="*/ 2016224 w 2016224"/>
                        <a:gd name="connsiteY3" fmla="*/ 458241 h 458241"/>
                        <a:gd name="connsiteX4" fmla="*/ 0 w 2016224"/>
                        <a:gd name="connsiteY4" fmla="*/ 458241 h 458241"/>
                        <a:gd name="connsiteX0" fmla="*/ 0 w 2016224"/>
                        <a:gd name="connsiteY0" fmla="*/ 465296 h 465296"/>
                        <a:gd name="connsiteX1" fmla="*/ 128109 w 2016224"/>
                        <a:gd name="connsiteY1" fmla="*/ 105256 h 465296"/>
                        <a:gd name="connsiteX2" fmla="*/ 1888115 w 2016224"/>
                        <a:gd name="connsiteY2" fmla="*/ 105256 h 465296"/>
                        <a:gd name="connsiteX3" fmla="*/ 2016224 w 2016224"/>
                        <a:gd name="connsiteY3" fmla="*/ 465296 h 465296"/>
                        <a:gd name="connsiteX4" fmla="*/ 0 w 2016224"/>
                        <a:gd name="connsiteY4" fmla="*/ 465296 h 465296"/>
                        <a:gd name="connsiteX0" fmla="*/ 0 w 2016224"/>
                        <a:gd name="connsiteY0" fmla="*/ 471979 h 471979"/>
                        <a:gd name="connsiteX1" fmla="*/ 128109 w 2016224"/>
                        <a:gd name="connsiteY1" fmla="*/ 111939 h 471979"/>
                        <a:gd name="connsiteX2" fmla="*/ 1888115 w 2016224"/>
                        <a:gd name="connsiteY2" fmla="*/ 111939 h 471979"/>
                        <a:gd name="connsiteX3" fmla="*/ 2016224 w 2016224"/>
                        <a:gd name="connsiteY3" fmla="*/ 471979 h 471979"/>
                        <a:gd name="connsiteX4" fmla="*/ 0 w 2016224"/>
                        <a:gd name="connsiteY4" fmla="*/ 471979 h 471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6224" h="471979">
                          <a:moveTo>
                            <a:pt x="0" y="471979"/>
                          </a:moveTo>
                          <a:lnTo>
                            <a:pt x="128109" y="111939"/>
                          </a:lnTo>
                          <a:cubicBezTo>
                            <a:pt x="572010" y="-7034"/>
                            <a:pt x="1260655" y="-64822"/>
                            <a:pt x="1888115" y="111939"/>
                          </a:cubicBezTo>
                          <a:lnTo>
                            <a:pt x="2016224" y="471979"/>
                          </a:lnTo>
                          <a:lnTo>
                            <a:pt x="0" y="471979"/>
                          </a:lnTo>
                          <a:close/>
                        </a:path>
                      </a:pathLst>
                    </a:custGeom>
                    <a:ln>
                      <a:noFill/>
                    </a:ln>
                    <a:effectLst>
                      <a:outerShdw blurRad="50800" dist="38100" dir="5400000" algn="t" rotWithShape="0">
                        <a:prstClr val="black">
                          <a:alpha val="40000"/>
                        </a:prstClr>
                      </a:out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  <p:sp>
                  <p:nvSpPr>
                    <p:cNvPr id="25" name="Oval 5">
                      <a:extLst>
                        <a:ext uri="{FF2B5EF4-FFF2-40B4-BE49-F238E27FC236}">
                          <a16:creationId xmlns:a16="http://schemas.microsoft.com/office/drawing/2014/main" xmlns="" id="{79F8B878-2D06-4CAE-98CE-9ED905FB8C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0223" y="4160675"/>
                      <a:ext cx="2016000" cy="302944"/>
                    </a:xfrm>
                    <a:prstGeom prst="ellipse">
                      <a:avLst/>
                    </a:prstGeom>
                    <a:solidFill>
                      <a:schemeClr val="accent1">
                        <a:lumMod val="50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/>
                    </a:p>
                  </p:txBody>
                </p:sp>
              </p:grpSp>
              <p:sp>
                <p:nvSpPr>
                  <p:cNvPr id="22" name="Chord 23">
                    <a:extLst>
                      <a:ext uri="{FF2B5EF4-FFF2-40B4-BE49-F238E27FC236}">
                        <a16:creationId xmlns:a16="http://schemas.microsoft.com/office/drawing/2014/main" xmlns="" id="{F5A2C239-CCCD-4301-A9B4-713100C89060}"/>
                      </a:ext>
                    </a:extLst>
                  </p:cNvPr>
                  <p:cNvSpPr/>
                  <p:nvPr/>
                </p:nvSpPr>
                <p:spPr>
                  <a:xfrm>
                    <a:off x="7788585" y="5306768"/>
                    <a:ext cx="578589" cy="141955"/>
                  </a:xfrm>
                  <a:custGeom>
                    <a:avLst/>
                    <a:gdLst>
                      <a:gd name="connsiteX0" fmla="*/ 115433 w 914400"/>
                      <a:gd name="connsiteY0" fmla="*/ 153510 h 914400"/>
                      <a:gd name="connsiteX1" fmla="*/ 462323 w 914400"/>
                      <a:gd name="connsiteY1" fmla="*/ 28 h 914400"/>
                      <a:gd name="connsiteX2" fmla="*/ 805686 w 914400"/>
                      <a:gd name="connsiteY2" fmla="*/ 161244 h 914400"/>
                      <a:gd name="connsiteX3" fmla="*/ 115433 w 914400"/>
                      <a:gd name="connsiteY3" fmla="*/ 153510 h 914400"/>
                      <a:gd name="connsiteX0" fmla="*/ 0 w 723591"/>
                      <a:gd name="connsiteY0" fmla="*/ 177315 h 177532"/>
                      <a:gd name="connsiteX1" fmla="*/ 380228 w 723591"/>
                      <a:gd name="connsiteY1" fmla="*/ 21 h 177532"/>
                      <a:gd name="connsiteX2" fmla="*/ 723591 w 723591"/>
                      <a:gd name="connsiteY2" fmla="*/ 161237 h 177532"/>
                      <a:gd name="connsiteX3" fmla="*/ 0 w 723591"/>
                      <a:gd name="connsiteY3" fmla="*/ 177315 h 177532"/>
                      <a:gd name="connsiteX0" fmla="*/ 0 w 759310"/>
                      <a:gd name="connsiteY0" fmla="*/ 177315 h 185049"/>
                      <a:gd name="connsiteX1" fmla="*/ 380228 w 759310"/>
                      <a:gd name="connsiteY1" fmla="*/ 21 h 185049"/>
                      <a:gd name="connsiteX2" fmla="*/ 759310 w 759310"/>
                      <a:gd name="connsiteY2" fmla="*/ 185049 h 185049"/>
                      <a:gd name="connsiteX3" fmla="*/ 0 w 759310"/>
                      <a:gd name="connsiteY3" fmla="*/ 177315 h 185049"/>
                      <a:gd name="connsiteX0" fmla="*/ 0 w 759310"/>
                      <a:gd name="connsiteY0" fmla="*/ 177315 h 188144"/>
                      <a:gd name="connsiteX1" fmla="*/ 380228 w 759310"/>
                      <a:gd name="connsiteY1" fmla="*/ 21 h 188144"/>
                      <a:gd name="connsiteX2" fmla="*/ 759310 w 759310"/>
                      <a:gd name="connsiteY2" fmla="*/ 185049 h 188144"/>
                      <a:gd name="connsiteX3" fmla="*/ 0 w 759310"/>
                      <a:gd name="connsiteY3" fmla="*/ 177315 h 188144"/>
                      <a:gd name="connsiteX0" fmla="*/ 0 w 759310"/>
                      <a:gd name="connsiteY0" fmla="*/ 177315 h 191233"/>
                      <a:gd name="connsiteX1" fmla="*/ 380228 w 759310"/>
                      <a:gd name="connsiteY1" fmla="*/ 21 h 191233"/>
                      <a:gd name="connsiteX2" fmla="*/ 759310 w 759310"/>
                      <a:gd name="connsiteY2" fmla="*/ 185049 h 191233"/>
                      <a:gd name="connsiteX3" fmla="*/ 0 w 759310"/>
                      <a:gd name="connsiteY3" fmla="*/ 177315 h 191233"/>
                      <a:gd name="connsiteX0" fmla="*/ 0 w 759310"/>
                      <a:gd name="connsiteY0" fmla="*/ 177315 h 187572"/>
                      <a:gd name="connsiteX1" fmla="*/ 380228 w 759310"/>
                      <a:gd name="connsiteY1" fmla="*/ 21 h 187572"/>
                      <a:gd name="connsiteX2" fmla="*/ 759310 w 759310"/>
                      <a:gd name="connsiteY2" fmla="*/ 177905 h 187572"/>
                      <a:gd name="connsiteX3" fmla="*/ 0 w 759310"/>
                      <a:gd name="connsiteY3" fmla="*/ 177315 h 187572"/>
                      <a:gd name="connsiteX0" fmla="*/ 0 w 768835"/>
                      <a:gd name="connsiteY0" fmla="*/ 177315 h 188632"/>
                      <a:gd name="connsiteX1" fmla="*/ 380228 w 768835"/>
                      <a:gd name="connsiteY1" fmla="*/ 21 h 188632"/>
                      <a:gd name="connsiteX2" fmla="*/ 768835 w 768835"/>
                      <a:gd name="connsiteY2" fmla="*/ 180287 h 188632"/>
                      <a:gd name="connsiteX3" fmla="*/ 0 w 768835"/>
                      <a:gd name="connsiteY3" fmla="*/ 177315 h 188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8835" h="188632">
                        <a:moveTo>
                          <a:pt x="0" y="177315"/>
                        </a:moveTo>
                        <a:cubicBezTo>
                          <a:pt x="87950" y="78338"/>
                          <a:pt x="247828" y="-1462"/>
                          <a:pt x="380228" y="21"/>
                        </a:cubicBezTo>
                        <a:cubicBezTo>
                          <a:pt x="512627" y="1505"/>
                          <a:pt x="683125" y="79364"/>
                          <a:pt x="768835" y="180287"/>
                        </a:cubicBezTo>
                        <a:cubicBezTo>
                          <a:pt x="513351" y="189616"/>
                          <a:pt x="257866" y="194180"/>
                          <a:pt x="0" y="177315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/>
                  </a:p>
                </p:txBody>
              </p:sp>
            </p:grpSp>
            <p:grpSp>
              <p:nvGrpSpPr>
                <p:cNvPr id="16" name="그룹 24">
                  <a:extLst>
                    <a:ext uri="{FF2B5EF4-FFF2-40B4-BE49-F238E27FC236}">
                      <a16:creationId xmlns:a16="http://schemas.microsoft.com/office/drawing/2014/main" xmlns="" id="{DC032337-4B4E-4002-AA2A-E2A32256D2F2}"/>
                    </a:ext>
                  </a:extLst>
                </p:cNvPr>
                <p:cNvGrpSpPr/>
                <p:nvPr/>
              </p:nvGrpSpPr>
              <p:grpSpPr>
                <a:xfrm>
                  <a:off x="7311137" y="4298740"/>
                  <a:ext cx="1360941" cy="1039848"/>
                  <a:chOff x="7311137" y="4298740"/>
                  <a:chExt cx="1360941" cy="1039848"/>
                </a:xfrm>
              </p:grpSpPr>
              <p:sp>
                <p:nvSpPr>
                  <p:cNvPr id="17" name="Freeform 9">
                    <a:extLst>
                      <a:ext uri="{FF2B5EF4-FFF2-40B4-BE49-F238E27FC236}">
                        <a16:creationId xmlns:a16="http://schemas.microsoft.com/office/drawing/2014/main" xmlns="" id="{8302CA75-FB27-4808-9E29-604B17A23485}"/>
                      </a:ext>
                    </a:extLst>
                  </p:cNvPr>
                  <p:cNvSpPr/>
                  <p:nvPr/>
                </p:nvSpPr>
                <p:spPr>
                  <a:xfrm>
                    <a:off x="7967244" y="4298740"/>
                    <a:ext cx="165150" cy="1039848"/>
                  </a:xfrm>
                  <a:custGeom>
                    <a:avLst/>
                    <a:gdLst>
                      <a:gd name="connsiteX0" fmla="*/ 171450 w 323850"/>
                      <a:gd name="connsiteY0" fmla="*/ 28575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71450 w 323850"/>
                      <a:gd name="connsiteY9" fmla="*/ 28575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85750 w 323850"/>
                      <a:gd name="connsiteY7" fmla="*/ 542925 h 2152650"/>
                      <a:gd name="connsiteX8" fmla="*/ 276225 w 323850"/>
                      <a:gd name="connsiteY8" fmla="*/ 0 h 2152650"/>
                      <a:gd name="connsiteX9" fmla="*/ 167117 w 323850"/>
                      <a:gd name="connsiteY9" fmla="*/ 2573 h 2152650"/>
                      <a:gd name="connsiteX0" fmla="*/ 167117 w 323850"/>
                      <a:gd name="connsiteY0" fmla="*/ 2573 h 2152650"/>
                      <a:gd name="connsiteX1" fmla="*/ 152400 w 323850"/>
                      <a:gd name="connsiteY1" fmla="*/ 647700 h 2152650"/>
                      <a:gd name="connsiteX2" fmla="*/ 0 w 323850"/>
                      <a:gd name="connsiteY2" fmla="*/ 1457325 h 2152650"/>
                      <a:gd name="connsiteX3" fmla="*/ 180975 w 323850"/>
                      <a:gd name="connsiteY3" fmla="*/ 2152650 h 2152650"/>
                      <a:gd name="connsiteX4" fmla="*/ 323850 w 323850"/>
                      <a:gd name="connsiteY4" fmla="*/ 2066925 h 2152650"/>
                      <a:gd name="connsiteX5" fmla="*/ 161925 w 323850"/>
                      <a:gd name="connsiteY5" fmla="*/ 1419225 h 2152650"/>
                      <a:gd name="connsiteX6" fmla="*/ 295275 w 323850"/>
                      <a:gd name="connsiteY6" fmla="*/ 628650 h 2152650"/>
                      <a:gd name="connsiteX7" fmla="*/ 276225 w 323850"/>
                      <a:gd name="connsiteY7" fmla="*/ 0 h 2152650"/>
                      <a:gd name="connsiteX8" fmla="*/ 167117 w 323850"/>
                      <a:gd name="connsiteY8" fmla="*/ 2573 h 2152650"/>
                      <a:gd name="connsiteX0" fmla="*/ 167117 w 327783"/>
                      <a:gd name="connsiteY0" fmla="*/ 2573 h 2152650"/>
                      <a:gd name="connsiteX1" fmla="*/ 152400 w 327783"/>
                      <a:gd name="connsiteY1" fmla="*/ 647700 h 2152650"/>
                      <a:gd name="connsiteX2" fmla="*/ 0 w 327783"/>
                      <a:gd name="connsiteY2" fmla="*/ 1457325 h 2152650"/>
                      <a:gd name="connsiteX3" fmla="*/ 180975 w 327783"/>
                      <a:gd name="connsiteY3" fmla="*/ 2152650 h 2152650"/>
                      <a:gd name="connsiteX4" fmla="*/ 323850 w 327783"/>
                      <a:gd name="connsiteY4" fmla="*/ 2066925 h 2152650"/>
                      <a:gd name="connsiteX5" fmla="*/ 161925 w 327783"/>
                      <a:gd name="connsiteY5" fmla="*/ 1419225 h 2152650"/>
                      <a:gd name="connsiteX6" fmla="*/ 295275 w 327783"/>
                      <a:gd name="connsiteY6" fmla="*/ 628650 h 2152650"/>
                      <a:gd name="connsiteX7" fmla="*/ 276225 w 327783"/>
                      <a:gd name="connsiteY7" fmla="*/ 0 h 2152650"/>
                      <a:gd name="connsiteX8" fmla="*/ 167117 w 327783"/>
                      <a:gd name="connsiteY8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517"/>
                      <a:gd name="connsiteY0" fmla="*/ 2573 h 2152650"/>
                      <a:gd name="connsiteX1" fmla="*/ 152400 w 349517"/>
                      <a:gd name="connsiteY1" fmla="*/ 647700 h 2152650"/>
                      <a:gd name="connsiteX2" fmla="*/ 0 w 349517"/>
                      <a:gd name="connsiteY2" fmla="*/ 1457325 h 2152650"/>
                      <a:gd name="connsiteX3" fmla="*/ 180975 w 349517"/>
                      <a:gd name="connsiteY3" fmla="*/ 2152650 h 2152650"/>
                      <a:gd name="connsiteX4" fmla="*/ 323850 w 349517"/>
                      <a:gd name="connsiteY4" fmla="*/ 2066925 h 2152650"/>
                      <a:gd name="connsiteX5" fmla="*/ 161925 w 349517"/>
                      <a:gd name="connsiteY5" fmla="*/ 1419225 h 2152650"/>
                      <a:gd name="connsiteX6" fmla="*/ 295275 w 349517"/>
                      <a:gd name="connsiteY6" fmla="*/ 628650 h 2152650"/>
                      <a:gd name="connsiteX7" fmla="*/ 349310 w 349517"/>
                      <a:gd name="connsiteY7" fmla="*/ 216050 h 2152650"/>
                      <a:gd name="connsiteX8" fmla="*/ 276225 w 349517"/>
                      <a:gd name="connsiteY8" fmla="*/ 0 h 2152650"/>
                      <a:gd name="connsiteX9" fmla="*/ 167117 w 349517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67117 w 349782"/>
                      <a:gd name="connsiteY0" fmla="*/ 2573 h 2152650"/>
                      <a:gd name="connsiteX1" fmla="*/ 152400 w 349782"/>
                      <a:gd name="connsiteY1" fmla="*/ 647700 h 2152650"/>
                      <a:gd name="connsiteX2" fmla="*/ 0 w 349782"/>
                      <a:gd name="connsiteY2" fmla="*/ 1457325 h 2152650"/>
                      <a:gd name="connsiteX3" fmla="*/ 180975 w 349782"/>
                      <a:gd name="connsiteY3" fmla="*/ 2152650 h 2152650"/>
                      <a:gd name="connsiteX4" fmla="*/ 323850 w 349782"/>
                      <a:gd name="connsiteY4" fmla="*/ 2066925 h 2152650"/>
                      <a:gd name="connsiteX5" fmla="*/ 161925 w 349782"/>
                      <a:gd name="connsiteY5" fmla="*/ 1419225 h 2152650"/>
                      <a:gd name="connsiteX6" fmla="*/ 295275 w 349782"/>
                      <a:gd name="connsiteY6" fmla="*/ 628650 h 2152650"/>
                      <a:gd name="connsiteX7" fmla="*/ 349310 w 349782"/>
                      <a:gd name="connsiteY7" fmla="*/ 216050 h 2152650"/>
                      <a:gd name="connsiteX8" fmla="*/ 276225 w 349782"/>
                      <a:gd name="connsiteY8" fmla="*/ 0 h 2152650"/>
                      <a:gd name="connsiteX9" fmla="*/ 167117 w 349782"/>
                      <a:gd name="connsiteY9" fmla="*/ 2573 h 2152650"/>
                      <a:gd name="connsiteX0" fmla="*/ 178793 w 361458"/>
                      <a:gd name="connsiteY0" fmla="*/ 2573 h 2152650"/>
                      <a:gd name="connsiteX1" fmla="*/ 164076 w 361458"/>
                      <a:gd name="connsiteY1" fmla="*/ 647700 h 2152650"/>
                      <a:gd name="connsiteX2" fmla="*/ 11676 w 361458"/>
                      <a:gd name="connsiteY2" fmla="*/ 1457325 h 2152650"/>
                      <a:gd name="connsiteX3" fmla="*/ 192651 w 361458"/>
                      <a:gd name="connsiteY3" fmla="*/ 2152650 h 2152650"/>
                      <a:gd name="connsiteX4" fmla="*/ 335526 w 361458"/>
                      <a:gd name="connsiteY4" fmla="*/ 2066925 h 2152650"/>
                      <a:gd name="connsiteX5" fmla="*/ 173601 w 361458"/>
                      <a:gd name="connsiteY5" fmla="*/ 1419225 h 2152650"/>
                      <a:gd name="connsiteX6" fmla="*/ 306951 w 361458"/>
                      <a:gd name="connsiteY6" fmla="*/ 628650 h 2152650"/>
                      <a:gd name="connsiteX7" fmla="*/ 360986 w 361458"/>
                      <a:gd name="connsiteY7" fmla="*/ 216050 h 2152650"/>
                      <a:gd name="connsiteX8" fmla="*/ 287901 w 361458"/>
                      <a:gd name="connsiteY8" fmla="*/ 0 h 2152650"/>
                      <a:gd name="connsiteX9" fmla="*/ 178793 w 361458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35526 w 361849"/>
                      <a:gd name="connsiteY4" fmla="*/ 2066925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849"/>
                      <a:gd name="connsiteY0" fmla="*/ 2573 h 2152650"/>
                      <a:gd name="connsiteX1" fmla="*/ 164076 w 361849"/>
                      <a:gd name="connsiteY1" fmla="*/ 647700 h 2152650"/>
                      <a:gd name="connsiteX2" fmla="*/ 11676 w 361849"/>
                      <a:gd name="connsiteY2" fmla="*/ 1457325 h 2152650"/>
                      <a:gd name="connsiteX3" fmla="*/ 192651 w 361849"/>
                      <a:gd name="connsiteY3" fmla="*/ 2152650 h 2152650"/>
                      <a:gd name="connsiteX4" fmla="*/ 361528 w 361849"/>
                      <a:gd name="connsiteY4" fmla="*/ 2131929 h 2152650"/>
                      <a:gd name="connsiteX5" fmla="*/ 173601 w 361849"/>
                      <a:gd name="connsiteY5" fmla="*/ 1419225 h 2152650"/>
                      <a:gd name="connsiteX6" fmla="*/ 315618 w 361849"/>
                      <a:gd name="connsiteY6" fmla="*/ 654652 h 2152650"/>
                      <a:gd name="connsiteX7" fmla="*/ 360986 w 361849"/>
                      <a:gd name="connsiteY7" fmla="*/ 216050 h 2152650"/>
                      <a:gd name="connsiteX8" fmla="*/ 287901 w 361849"/>
                      <a:gd name="connsiteY8" fmla="*/ 0 h 2152650"/>
                      <a:gd name="connsiteX9" fmla="*/ 178793 w 361849"/>
                      <a:gd name="connsiteY9" fmla="*/ 2573 h 2152650"/>
                      <a:gd name="connsiteX0" fmla="*/ 178793 w 361528"/>
                      <a:gd name="connsiteY0" fmla="*/ 2573 h 2152650"/>
                      <a:gd name="connsiteX1" fmla="*/ 164076 w 361528"/>
                      <a:gd name="connsiteY1" fmla="*/ 647700 h 2152650"/>
                      <a:gd name="connsiteX2" fmla="*/ 11676 w 361528"/>
                      <a:gd name="connsiteY2" fmla="*/ 1457325 h 2152650"/>
                      <a:gd name="connsiteX3" fmla="*/ 192651 w 361528"/>
                      <a:gd name="connsiteY3" fmla="*/ 2152650 h 2152650"/>
                      <a:gd name="connsiteX4" fmla="*/ 361528 w 361528"/>
                      <a:gd name="connsiteY4" fmla="*/ 2131929 h 2152650"/>
                      <a:gd name="connsiteX5" fmla="*/ 173601 w 361528"/>
                      <a:gd name="connsiteY5" fmla="*/ 1419225 h 2152650"/>
                      <a:gd name="connsiteX6" fmla="*/ 315618 w 361528"/>
                      <a:gd name="connsiteY6" fmla="*/ 654652 h 2152650"/>
                      <a:gd name="connsiteX7" fmla="*/ 287901 w 361528"/>
                      <a:gd name="connsiteY7" fmla="*/ 0 h 2152650"/>
                      <a:gd name="connsiteX8" fmla="*/ 178793 w 361528"/>
                      <a:gd name="connsiteY8" fmla="*/ 2573 h 2152650"/>
                      <a:gd name="connsiteX0" fmla="*/ 178793 w 374776"/>
                      <a:gd name="connsiteY0" fmla="*/ 2573 h 2152650"/>
                      <a:gd name="connsiteX1" fmla="*/ 164076 w 374776"/>
                      <a:gd name="connsiteY1" fmla="*/ 647700 h 2152650"/>
                      <a:gd name="connsiteX2" fmla="*/ 11676 w 374776"/>
                      <a:gd name="connsiteY2" fmla="*/ 1457325 h 2152650"/>
                      <a:gd name="connsiteX3" fmla="*/ 192651 w 374776"/>
                      <a:gd name="connsiteY3" fmla="*/ 2152650 h 2152650"/>
                      <a:gd name="connsiteX4" fmla="*/ 361528 w 374776"/>
                      <a:gd name="connsiteY4" fmla="*/ 2131929 h 2152650"/>
                      <a:gd name="connsiteX5" fmla="*/ 173601 w 374776"/>
                      <a:gd name="connsiteY5" fmla="*/ 1419225 h 2152650"/>
                      <a:gd name="connsiteX6" fmla="*/ 315618 w 374776"/>
                      <a:gd name="connsiteY6" fmla="*/ 654652 h 2152650"/>
                      <a:gd name="connsiteX7" fmla="*/ 287901 w 374776"/>
                      <a:gd name="connsiteY7" fmla="*/ 0 h 2152650"/>
                      <a:gd name="connsiteX8" fmla="*/ 178793 w 374776"/>
                      <a:gd name="connsiteY8" fmla="*/ 2573 h 2152650"/>
                      <a:gd name="connsiteX0" fmla="*/ 178793 w 391181"/>
                      <a:gd name="connsiteY0" fmla="*/ 2573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78793 w 391181"/>
                      <a:gd name="connsiteY8" fmla="*/ 2573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48458 w 391181"/>
                      <a:gd name="connsiteY0" fmla="*/ 15574 h 2152650"/>
                      <a:gd name="connsiteX1" fmla="*/ 164076 w 391181"/>
                      <a:gd name="connsiteY1" fmla="*/ 647700 h 2152650"/>
                      <a:gd name="connsiteX2" fmla="*/ 11676 w 391181"/>
                      <a:gd name="connsiteY2" fmla="*/ 1457325 h 2152650"/>
                      <a:gd name="connsiteX3" fmla="*/ 192651 w 391181"/>
                      <a:gd name="connsiteY3" fmla="*/ 2152650 h 2152650"/>
                      <a:gd name="connsiteX4" fmla="*/ 361528 w 391181"/>
                      <a:gd name="connsiteY4" fmla="*/ 2131929 h 2152650"/>
                      <a:gd name="connsiteX5" fmla="*/ 173601 w 391181"/>
                      <a:gd name="connsiteY5" fmla="*/ 1419225 h 2152650"/>
                      <a:gd name="connsiteX6" fmla="*/ 315618 w 391181"/>
                      <a:gd name="connsiteY6" fmla="*/ 654652 h 2152650"/>
                      <a:gd name="connsiteX7" fmla="*/ 287901 w 391181"/>
                      <a:gd name="connsiteY7" fmla="*/ 0 h 2152650"/>
                      <a:gd name="connsiteX8" fmla="*/ 148458 w 391181"/>
                      <a:gd name="connsiteY8" fmla="*/ 15574 h 2152650"/>
                      <a:gd name="connsiteX0" fmla="*/ 150132 w 392855"/>
                      <a:gd name="connsiteY0" fmla="*/ 15574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50132 w 392855"/>
                      <a:gd name="connsiteY8" fmla="*/ 15574 h 2152650"/>
                      <a:gd name="connsiteX0" fmla="*/ 132798 w 392855"/>
                      <a:gd name="connsiteY0" fmla="*/ 11240 h 2152650"/>
                      <a:gd name="connsiteX1" fmla="*/ 148416 w 392855"/>
                      <a:gd name="connsiteY1" fmla="*/ 647700 h 2152650"/>
                      <a:gd name="connsiteX2" fmla="*/ 13350 w 392855"/>
                      <a:gd name="connsiteY2" fmla="*/ 1457325 h 2152650"/>
                      <a:gd name="connsiteX3" fmla="*/ 194325 w 392855"/>
                      <a:gd name="connsiteY3" fmla="*/ 2152650 h 2152650"/>
                      <a:gd name="connsiteX4" fmla="*/ 363202 w 392855"/>
                      <a:gd name="connsiteY4" fmla="*/ 2131929 h 2152650"/>
                      <a:gd name="connsiteX5" fmla="*/ 175275 w 392855"/>
                      <a:gd name="connsiteY5" fmla="*/ 1419225 h 2152650"/>
                      <a:gd name="connsiteX6" fmla="*/ 317292 w 392855"/>
                      <a:gd name="connsiteY6" fmla="*/ 654652 h 2152650"/>
                      <a:gd name="connsiteX7" fmla="*/ 289575 w 392855"/>
                      <a:gd name="connsiteY7" fmla="*/ 0 h 2152650"/>
                      <a:gd name="connsiteX8" fmla="*/ 132798 w 392855"/>
                      <a:gd name="connsiteY8" fmla="*/ 11240 h 2152650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92855"/>
                      <a:gd name="connsiteY0" fmla="*/ 0 h 2158745"/>
                      <a:gd name="connsiteX1" fmla="*/ 148416 w 392855"/>
                      <a:gd name="connsiteY1" fmla="*/ 653795 h 2158745"/>
                      <a:gd name="connsiteX2" fmla="*/ 13350 w 392855"/>
                      <a:gd name="connsiteY2" fmla="*/ 1463420 h 2158745"/>
                      <a:gd name="connsiteX3" fmla="*/ 194325 w 392855"/>
                      <a:gd name="connsiteY3" fmla="*/ 2158745 h 2158745"/>
                      <a:gd name="connsiteX4" fmla="*/ 363202 w 392855"/>
                      <a:gd name="connsiteY4" fmla="*/ 2138024 h 2158745"/>
                      <a:gd name="connsiteX5" fmla="*/ 175275 w 392855"/>
                      <a:gd name="connsiteY5" fmla="*/ 1425320 h 2158745"/>
                      <a:gd name="connsiteX6" fmla="*/ 317292 w 392855"/>
                      <a:gd name="connsiteY6" fmla="*/ 660747 h 2158745"/>
                      <a:gd name="connsiteX7" fmla="*/ 289575 w 392855"/>
                      <a:gd name="connsiteY7" fmla="*/ 6095 h 2158745"/>
                      <a:gd name="connsiteX8" fmla="*/ 115464 w 392855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15464 w 387669"/>
                      <a:gd name="connsiteY0" fmla="*/ 0 h 2158745"/>
                      <a:gd name="connsiteX1" fmla="*/ 148416 w 387669"/>
                      <a:gd name="connsiteY1" fmla="*/ 653795 h 2158745"/>
                      <a:gd name="connsiteX2" fmla="*/ 13350 w 387669"/>
                      <a:gd name="connsiteY2" fmla="*/ 1463420 h 2158745"/>
                      <a:gd name="connsiteX3" fmla="*/ 194325 w 387669"/>
                      <a:gd name="connsiteY3" fmla="*/ 2158745 h 2158745"/>
                      <a:gd name="connsiteX4" fmla="*/ 363202 w 387669"/>
                      <a:gd name="connsiteY4" fmla="*/ 2138024 h 2158745"/>
                      <a:gd name="connsiteX5" fmla="*/ 175275 w 387669"/>
                      <a:gd name="connsiteY5" fmla="*/ 1425320 h 2158745"/>
                      <a:gd name="connsiteX6" fmla="*/ 317292 w 387669"/>
                      <a:gd name="connsiteY6" fmla="*/ 660747 h 2158745"/>
                      <a:gd name="connsiteX7" fmla="*/ 289575 w 387669"/>
                      <a:gd name="connsiteY7" fmla="*/ 6095 h 2158745"/>
                      <a:gd name="connsiteX8" fmla="*/ 115464 w 387669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27719 w 399924"/>
                      <a:gd name="connsiteY0" fmla="*/ 0 h 2158745"/>
                      <a:gd name="connsiteX1" fmla="*/ 160671 w 399924"/>
                      <a:gd name="connsiteY1" fmla="*/ 653795 h 2158745"/>
                      <a:gd name="connsiteX2" fmla="*/ 25605 w 399924"/>
                      <a:gd name="connsiteY2" fmla="*/ 1463420 h 2158745"/>
                      <a:gd name="connsiteX3" fmla="*/ 206580 w 399924"/>
                      <a:gd name="connsiteY3" fmla="*/ 2158745 h 2158745"/>
                      <a:gd name="connsiteX4" fmla="*/ 375457 w 399924"/>
                      <a:gd name="connsiteY4" fmla="*/ 2138024 h 2158745"/>
                      <a:gd name="connsiteX5" fmla="*/ 187530 w 399924"/>
                      <a:gd name="connsiteY5" fmla="*/ 1425320 h 2158745"/>
                      <a:gd name="connsiteX6" fmla="*/ 329547 w 399924"/>
                      <a:gd name="connsiteY6" fmla="*/ 660747 h 2158745"/>
                      <a:gd name="connsiteX7" fmla="*/ 301830 w 399924"/>
                      <a:gd name="connsiteY7" fmla="*/ 6095 h 2158745"/>
                      <a:gd name="connsiteX8" fmla="*/ 127719 w 399924"/>
                      <a:gd name="connsiteY8" fmla="*/ 0 h 2158745"/>
                      <a:gd name="connsiteX0" fmla="*/ 146589 w 418794"/>
                      <a:gd name="connsiteY0" fmla="*/ 0 h 2158745"/>
                      <a:gd name="connsiteX1" fmla="*/ 179541 w 418794"/>
                      <a:gd name="connsiteY1" fmla="*/ 653795 h 2158745"/>
                      <a:gd name="connsiteX2" fmla="*/ 22807 w 418794"/>
                      <a:gd name="connsiteY2" fmla="*/ 1463420 h 2158745"/>
                      <a:gd name="connsiteX3" fmla="*/ 225450 w 418794"/>
                      <a:gd name="connsiteY3" fmla="*/ 2158745 h 2158745"/>
                      <a:gd name="connsiteX4" fmla="*/ 394327 w 418794"/>
                      <a:gd name="connsiteY4" fmla="*/ 2138024 h 2158745"/>
                      <a:gd name="connsiteX5" fmla="*/ 206400 w 418794"/>
                      <a:gd name="connsiteY5" fmla="*/ 1425320 h 2158745"/>
                      <a:gd name="connsiteX6" fmla="*/ 348417 w 418794"/>
                      <a:gd name="connsiteY6" fmla="*/ 660747 h 2158745"/>
                      <a:gd name="connsiteX7" fmla="*/ 320700 w 418794"/>
                      <a:gd name="connsiteY7" fmla="*/ 6095 h 2158745"/>
                      <a:gd name="connsiteX8" fmla="*/ 146589 w 418794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6473 w 408867"/>
                      <a:gd name="connsiteY5" fmla="*/ 1425320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92139 w 408867"/>
                      <a:gd name="connsiteY5" fmla="*/ 1442655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408867"/>
                      <a:gd name="connsiteY0" fmla="*/ 0 h 2158745"/>
                      <a:gd name="connsiteX1" fmla="*/ 169614 w 408867"/>
                      <a:gd name="connsiteY1" fmla="*/ 653795 h 2158745"/>
                      <a:gd name="connsiteX2" fmla="*/ 12880 w 408867"/>
                      <a:gd name="connsiteY2" fmla="*/ 1463420 h 2158745"/>
                      <a:gd name="connsiteX3" fmla="*/ 215523 w 408867"/>
                      <a:gd name="connsiteY3" fmla="*/ 2158745 h 2158745"/>
                      <a:gd name="connsiteX4" fmla="*/ 384400 w 408867"/>
                      <a:gd name="connsiteY4" fmla="*/ 2138024 h 2158745"/>
                      <a:gd name="connsiteX5" fmla="*/ 183472 w 408867"/>
                      <a:gd name="connsiteY5" fmla="*/ 1464323 h 2158745"/>
                      <a:gd name="connsiteX6" fmla="*/ 338490 w 408867"/>
                      <a:gd name="connsiteY6" fmla="*/ 660747 h 2158745"/>
                      <a:gd name="connsiteX7" fmla="*/ 310773 w 408867"/>
                      <a:gd name="connsiteY7" fmla="*/ 6095 h 2158745"/>
                      <a:gd name="connsiteX8" fmla="*/ 136662 w 408867"/>
                      <a:gd name="connsiteY8" fmla="*/ 0 h 2158745"/>
                      <a:gd name="connsiteX0" fmla="*/ 136662 w 388246"/>
                      <a:gd name="connsiteY0" fmla="*/ 0 h 2158745"/>
                      <a:gd name="connsiteX1" fmla="*/ 169614 w 388246"/>
                      <a:gd name="connsiteY1" fmla="*/ 653795 h 2158745"/>
                      <a:gd name="connsiteX2" fmla="*/ 12880 w 388246"/>
                      <a:gd name="connsiteY2" fmla="*/ 1463420 h 2158745"/>
                      <a:gd name="connsiteX3" fmla="*/ 215523 w 388246"/>
                      <a:gd name="connsiteY3" fmla="*/ 2158745 h 2158745"/>
                      <a:gd name="connsiteX4" fmla="*/ 384400 w 388246"/>
                      <a:gd name="connsiteY4" fmla="*/ 2138024 h 2158745"/>
                      <a:gd name="connsiteX5" fmla="*/ 183472 w 388246"/>
                      <a:gd name="connsiteY5" fmla="*/ 1464323 h 2158745"/>
                      <a:gd name="connsiteX6" fmla="*/ 338490 w 388246"/>
                      <a:gd name="connsiteY6" fmla="*/ 660747 h 2158745"/>
                      <a:gd name="connsiteX7" fmla="*/ 266867 w 388246"/>
                      <a:gd name="connsiteY7" fmla="*/ 6095 h 2158745"/>
                      <a:gd name="connsiteX8" fmla="*/ 136662 w 388246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83472 w 384400"/>
                      <a:gd name="connsiteY5" fmla="*/ 1464323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136662 w 384400"/>
                      <a:gd name="connsiteY0" fmla="*/ 0 h 2158745"/>
                      <a:gd name="connsiteX1" fmla="*/ 169614 w 384400"/>
                      <a:gd name="connsiteY1" fmla="*/ 653795 h 2158745"/>
                      <a:gd name="connsiteX2" fmla="*/ 12880 w 384400"/>
                      <a:gd name="connsiteY2" fmla="*/ 1463420 h 2158745"/>
                      <a:gd name="connsiteX3" fmla="*/ 215523 w 384400"/>
                      <a:gd name="connsiteY3" fmla="*/ 2158745 h 2158745"/>
                      <a:gd name="connsiteX4" fmla="*/ 384400 w 384400"/>
                      <a:gd name="connsiteY4" fmla="*/ 2138024 h 2158745"/>
                      <a:gd name="connsiteX5" fmla="*/ 139567 w 384400"/>
                      <a:gd name="connsiteY5" fmla="*/ 1464322 h 2158745"/>
                      <a:gd name="connsiteX6" fmla="*/ 309219 w 384400"/>
                      <a:gd name="connsiteY6" fmla="*/ 631477 h 2158745"/>
                      <a:gd name="connsiteX7" fmla="*/ 266867 w 384400"/>
                      <a:gd name="connsiteY7" fmla="*/ 6095 h 2158745"/>
                      <a:gd name="connsiteX8" fmla="*/ 136662 w 384400"/>
                      <a:gd name="connsiteY8" fmla="*/ 0 h 2158745"/>
                      <a:gd name="connsiteX0" fmla="*/ 56941 w 384400"/>
                      <a:gd name="connsiteY0" fmla="*/ 0 h 2407594"/>
                      <a:gd name="connsiteX1" fmla="*/ 169614 w 384400"/>
                      <a:gd name="connsiteY1" fmla="*/ 902644 h 2407594"/>
                      <a:gd name="connsiteX2" fmla="*/ 12880 w 384400"/>
                      <a:gd name="connsiteY2" fmla="*/ 1712269 h 2407594"/>
                      <a:gd name="connsiteX3" fmla="*/ 215523 w 384400"/>
                      <a:gd name="connsiteY3" fmla="*/ 2407594 h 2407594"/>
                      <a:gd name="connsiteX4" fmla="*/ 384400 w 384400"/>
                      <a:gd name="connsiteY4" fmla="*/ 2386873 h 2407594"/>
                      <a:gd name="connsiteX5" fmla="*/ 139567 w 384400"/>
                      <a:gd name="connsiteY5" fmla="*/ 1713171 h 2407594"/>
                      <a:gd name="connsiteX6" fmla="*/ 309219 w 384400"/>
                      <a:gd name="connsiteY6" fmla="*/ 880326 h 2407594"/>
                      <a:gd name="connsiteX7" fmla="*/ 266867 w 384400"/>
                      <a:gd name="connsiteY7" fmla="*/ 254944 h 2407594"/>
                      <a:gd name="connsiteX8" fmla="*/ 56941 w 384400"/>
                      <a:gd name="connsiteY8" fmla="*/ 0 h 2407594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  <a:gd name="connsiteX0" fmla="*/ 56941 w 384400"/>
                      <a:gd name="connsiteY0" fmla="*/ 12742 h 2420336"/>
                      <a:gd name="connsiteX1" fmla="*/ 169614 w 384400"/>
                      <a:gd name="connsiteY1" fmla="*/ 915386 h 2420336"/>
                      <a:gd name="connsiteX2" fmla="*/ 12880 w 384400"/>
                      <a:gd name="connsiteY2" fmla="*/ 1725011 h 2420336"/>
                      <a:gd name="connsiteX3" fmla="*/ 215523 w 384400"/>
                      <a:gd name="connsiteY3" fmla="*/ 2420336 h 2420336"/>
                      <a:gd name="connsiteX4" fmla="*/ 384400 w 384400"/>
                      <a:gd name="connsiteY4" fmla="*/ 2399615 h 2420336"/>
                      <a:gd name="connsiteX5" fmla="*/ 139567 w 384400"/>
                      <a:gd name="connsiteY5" fmla="*/ 1725913 h 2420336"/>
                      <a:gd name="connsiteX6" fmla="*/ 309219 w 384400"/>
                      <a:gd name="connsiteY6" fmla="*/ 893068 h 2420336"/>
                      <a:gd name="connsiteX7" fmla="*/ 173863 w 384400"/>
                      <a:gd name="connsiteY7" fmla="*/ 173 h 2420336"/>
                      <a:gd name="connsiteX8" fmla="*/ 56941 w 384400"/>
                      <a:gd name="connsiteY8" fmla="*/ 12742 h 2420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84400" h="2420336">
                        <a:moveTo>
                          <a:pt x="56941" y="12742"/>
                        </a:moveTo>
                        <a:cubicBezTo>
                          <a:pt x="357106" y="479348"/>
                          <a:pt x="226524" y="709011"/>
                          <a:pt x="169614" y="915386"/>
                        </a:cubicBezTo>
                        <a:cubicBezTo>
                          <a:pt x="62476" y="1189595"/>
                          <a:pt x="-35995" y="1489805"/>
                          <a:pt x="12880" y="1725011"/>
                        </a:cubicBezTo>
                        <a:cubicBezTo>
                          <a:pt x="90539" y="1956786"/>
                          <a:pt x="124862" y="2171226"/>
                          <a:pt x="215523" y="2420336"/>
                        </a:cubicBezTo>
                        <a:lnTo>
                          <a:pt x="384400" y="2399615"/>
                        </a:lnTo>
                        <a:cubicBezTo>
                          <a:pt x="291422" y="2153379"/>
                          <a:pt x="202209" y="1963481"/>
                          <a:pt x="139567" y="1725913"/>
                        </a:cubicBezTo>
                        <a:cubicBezTo>
                          <a:pt x="80011" y="1462388"/>
                          <a:pt x="191096" y="1160926"/>
                          <a:pt x="309219" y="893068"/>
                        </a:cubicBezTo>
                        <a:cubicBezTo>
                          <a:pt x="380273" y="691199"/>
                          <a:pt x="432968" y="342313"/>
                          <a:pt x="173863" y="173"/>
                        </a:cubicBezTo>
                        <a:cubicBezTo>
                          <a:pt x="115826" y="-1859"/>
                          <a:pt x="114978" y="14774"/>
                          <a:pt x="56941" y="12742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8" name="Freeform 13">
                    <a:extLst>
                      <a:ext uri="{FF2B5EF4-FFF2-40B4-BE49-F238E27FC236}">
                        <a16:creationId xmlns:a16="http://schemas.microsoft.com/office/drawing/2014/main" xmlns="" id="{5D458282-02FA-4EFC-80BB-1BEDA4D0176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262210" y="4321359"/>
                    <a:ext cx="202973" cy="57163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19" name="Freeform 18">
                    <a:extLst>
                      <a:ext uri="{FF2B5EF4-FFF2-40B4-BE49-F238E27FC236}">
                        <a16:creationId xmlns:a16="http://schemas.microsoft.com/office/drawing/2014/main" xmlns="" id="{C547807B-AF8F-4195-83FF-626BF9030F8F}"/>
                      </a:ext>
                    </a:extLst>
                  </p:cNvPr>
                  <p:cNvSpPr/>
                  <p:nvPr/>
                </p:nvSpPr>
                <p:spPr>
                  <a:xfrm rot="3762166">
                    <a:off x="8242421" y="4782780"/>
                    <a:ext cx="225169" cy="63414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dirty="0"/>
                  </a:p>
                </p:txBody>
              </p:sp>
              <p:sp>
                <p:nvSpPr>
                  <p:cNvPr id="20" name="Freeform 19">
                    <a:extLst>
                      <a:ext uri="{FF2B5EF4-FFF2-40B4-BE49-F238E27FC236}">
                        <a16:creationId xmlns:a16="http://schemas.microsoft.com/office/drawing/2014/main" xmlns="" id="{66CC5B38-8D50-4333-A717-DFE73D2F2386}"/>
                      </a:ext>
                    </a:extLst>
                  </p:cNvPr>
                  <p:cNvSpPr/>
                  <p:nvPr/>
                </p:nvSpPr>
                <p:spPr>
                  <a:xfrm rot="6040617" flipV="1">
                    <a:off x="7530207" y="4416473"/>
                    <a:ext cx="241225" cy="679365"/>
                  </a:xfrm>
                  <a:custGeom>
                    <a:avLst/>
                    <a:gdLst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52234 w 552481"/>
                      <a:gd name="connsiteY21" fmla="*/ 1420947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52201 w 552481"/>
                      <a:gd name="connsiteY19" fmla="*/ 1398749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51942 w 552481"/>
                      <a:gd name="connsiteY18" fmla="*/ 1226335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51910 w 552481"/>
                      <a:gd name="connsiteY16" fmla="*/ 1205103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51646 w 552481"/>
                      <a:gd name="connsiteY15" fmla="*/ 1029766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51613 w 552481"/>
                      <a:gd name="connsiteY13" fmla="*/ 1007603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51364 w 552481"/>
                      <a:gd name="connsiteY12" fmla="*/ 841805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51331 w 552481"/>
                      <a:gd name="connsiteY10" fmla="*/ 81978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51056 w 552481"/>
                      <a:gd name="connsiteY9" fmla="*/ 637056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51026 w 552481"/>
                      <a:gd name="connsiteY7" fmla="*/ 616991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50756 w 552481"/>
                      <a:gd name="connsiteY6" fmla="*/ 437477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50735 w 552481"/>
                      <a:gd name="connsiteY4" fmla="*/ 423083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50466 w 552481"/>
                      <a:gd name="connsiteY3" fmla="*/ 244157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52481"/>
                      <a:gd name="connsiteY0" fmla="*/ 0 h 1585520"/>
                      <a:gd name="connsiteX1" fmla="*/ 550454 w 552481"/>
                      <a:gd name="connsiteY1" fmla="*/ 236086 h 1585520"/>
                      <a:gd name="connsiteX2" fmla="*/ 488816 w 552481"/>
                      <a:gd name="connsiteY2" fmla="*/ 193543 h 1585520"/>
                      <a:gd name="connsiteX3" fmla="*/ 532877 w 552481"/>
                      <a:gd name="connsiteY3" fmla="*/ 241409 h 1585520"/>
                      <a:gd name="connsiteX4" fmla="*/ 528440 w 552481"/>
                      <a:gd name="connsiteY4" fmla="*/ 395095 h 1585520"/>
                      <a:gd name="connsiteX5" fmla="*/ 440807 w 552481"/>
                      <a:gd name="connsiteY5" fmla="*/ 347209 h 1585520"/>
                      <a:gd name="connsiteX6" fmla="*/ 530748 w 552481"/>
                      <a:gd name="connsiteY6" fmla="*/ 427144 h 1585520"/>
                      <a:gd name="connsiteX7" fmla="*/ 523630 w 552481"/>
                      <a:gd name="connsiteY7" fmla="*/ 593972 h 1585520"/>
                      <a:gd name="connsiteX8" fmla="*/ 372197 w 552481"/>
                      <a:gd name="connsiteY8" fmla="*/ 491984 h 1585520"/>
                      <a:gd name="connsiteX9" fmla="*/ 521176 w 552481"/>
                      <a:gd name="connsiteY9" fmla="*/ 611487 h 1585520"/>
                      <a:gd name="connsiteX10" fmla="*/ 508896 w 552481"/>
                      <a:gd name="connsiteY10" fmla="*/ 791532 h 1585520"/>
                      <a:gd name="connsiteX11" fmla="*/ 270832 w 552481"/>
                      <a:gd name="connsiteY11" fmla="*/ 619203 h 1585520"/>
                      <a:gd name="connsiteX12" fmla="*/ 501344 w 552481"/>
                      <a:gd name="connsiteY12" fmla="*/ 815973 h 1585520"/>
                      <a:gd name="connsiteX13" fmla="*/ 534221 w 552481"/>
                      <a:gd name="connsiteY13" fmla="*/ 989751 h 1585520"/>
                      <a:gd name="connsiteX14" fmla="*/ 184579 w 552481"/>
                      <a:gd name="connsiteY14" fmla="*/ 741931 h 1585520"/>
                      <a:gd name="connsiteX15" fmla="*/ 521700 w 552481"/>
                      <a:gd name="connsiteY15" fmla="*/ 1009232 h 1585520"/>
                      <a:gd name="connsiteX16" fmla="*/ 507056 w 552481"/>
                      <a:gd name="connsiteY16" fmla="*/ 1169267 h 1585520"/>
                      <a:gd name="connsiteX17" fmla="*/ 119129 w 552481"/>
                      <a:gd name="connsiteY17" fmla="*/ 889458 h 1585520"/>
                      <a:gd name="connsiteX18" fmla="*/ 504472 w 552481"/>
                      <a:gd name="connsiteY18" fmla="*/ 1198018 h 1585520"/>
                      <a:gd name="connsiteX19" fmla="*/ 519836 w 552481"/>
                      <a:gd name="connsiteY19" fmla="*/ 1370630 h 1585520"/>
                      <a:gd name="connsiteX20" fmla="*/ 184579 w 552481"/>
                      <a:gd name="connsiteY20" fmla="*/ 1132651 h 1585520"/>
                      <a:gd name="connsiteX21" fmla="*/ 509865 w 552481"/>
                      <a:gd name="connsiteY21" fmla="*/ 1387661 h 1585520"/>
                      <a:gd name="connsiteX22" fmla="*/ 552481 w 552481"/>
                      <a:gd name="connsiteY22" fmla="*/ 1585328 h 1585520"/>
                      <a:gd name="connsiteX23" fmla="*/ 103908 w 552481"/>
                      <a:gd name="connsiteY23" fmla="*/ 1357263 h 1585520"/>
                      <a:gd name="connsiteX24" fmla="*/ 550099 w 552481"/>
                      <a:gd name="connsiteY24" fmla="*/ 0 h 1585520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534221 w 580141"/>
                      <a:gd name="connsiteY14" fmla="*/ 1044490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521700 w 580141"/>
                      <a:gd name="connsiteY16" fmla="*/ 1063971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507056 w 580141"/>
                      <a:gd name="connsiteY17" fmla="*/ 1224006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504472 w 580141"/>
                      <a:gd name="connsiteY19" fmla="*/ 125275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509865 w 580141"/>
                      <a:gd name="connsiteY22" fmla="*/ 1442400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519836 w 580141"/>
                      <a:gd name="connsiteY20" fmla="*/ 1425369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7405 w 580141"/>
                      <a:gd name="connsiteY20" fmla="*/ 1402284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521176 w 580141"/>
                      <a:gd name="connsiteY10" fmla="*/ 666226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523630 w 580141"/>
                      <a:gd name="connsiteY8" fmla="*/ 648711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30748 w 580141"/>
                      <a:gd name="connsiteY7" fmla="*/ 481883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508896 w 580141"/>
                      <a:gd name="connsiteY11" fmla="*/ 846271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501344 w 580141"/>
                      <a:gd name="connsiteY13" fmla="*/ 870712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74625 w 580141"/>
                      <a:gd name="connsiteY17" fmla="*/ 1200922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79002 w 580141"/>
                      <a:gd name="connsiteY16" fmla="*/ 1055860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84201 w 580141"/>
                      <a:gd name="connsiteY14" fmla="*/ 1018658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28440 w 580141"/>
                      <a:gd name="connsiteY5" fmla="*/ 449834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0141"/>
                      <a:gd name="connsiteY0" fmla="*/ 54739 h 1640259"/>
                      <a:gd name="connsiteX1" fmla="*/ 536842 w 580141"/>
                      <a:gd name="connsiteY1" fmla="*/ 262901 h 1640259"/>
                      <a:gd name="connsiteX2" fmla="*/ 550454 w 580141"/>
                      <a:gd name="connsiteY2" fmla="*/ 290825 h 1640259"/>
                      <a:gd name="connsiteX3" fmla="*/ 488816 w 580141"/>
                      <a:gd name="connsiteY3" fmla="*/ 248282 h 1640259"/>
                      <a:gd name="connsiteX4" fmla="*/ 532877 w 580141"/>
                      <a:gd name="connsiteY4" fmla="*/ 296148 h 1640259"/>
                      <a:gd name="connsiteX5" fmla="*/ 511048 w 580141"/>
                      <a:gd name="connsiteY5" fmla="*/ 431982 h 1640259"/>
                      <a:gd name="connsiteX6" fmla="*/ 440807 w 580141"/>
                      <a:gd name="connsiteY6" fmla="*/ 401948 h 1640259"/>
                      <a:gd name="connsiteX7" fmla="*/ 518260 w 580141"/>
                      <a:gd name="connsiteY7" fmla="*/ 474167 h 1640259"/>
                      <a:gd name="connsiteX8" fmla="*/ 498587 w 580141"/>
                      <a:gd name="connsiteY8" fmla="*/ 638313 h 1640259"/>
                      <a:gd name="connsiteX9" fmla="*/ 372197 w 580141"/>
                      <a:gd name="connsiteY9" fmla="*/ 546723 h 1640259"/>
                      <a:gd name="connsiteX10" fmla="*/ 498617 w 580141"/>
                      <a:gd name="connsiteY10" fmla="*/ 658378 h 1640259"/>
                      <a:gd name="connsiteX11" fmla="*/ 484050 w 580141"/>
                      <a:gd name="connsiteY11" fmla="*/ 820768 h 1640259"/>
                      <a:gd name="connsiteX12" fmla="*/ 270832 w 580141"/>
                      <a:gd name="connsiteY12" fmla="*/ 673942 h 1640259"/>
                      <a:gd name="connsiteX13" fmla="*/ 478917 w 580141"/>
                      <a:gd name="connsiteY13" fmla="*/ 852794 h 1640259"/>
                      <a:gd name="connsiteX14" fmla="*/ 469294 w 580141"/>
                      <a:gd name="connsiteY14" fmla="*/ 1003356 h 1640259"/>
                      <a:gd name="connsiteX15" fmla="*/ 184579 w 580141"/>
                      <a:gd name="connsiteY15" fmla="*/ 796670 h 1640259"/>
                      <a:gd name="connsiteX16" fmla="*/ 466579 w 580141"/>
                      <a:gd name="connsiteY16" fmla="*/ 1043108 h 1640259"/>
                      <a:gd name="connsiteX17" fmla="*/ 459783 w 580141"/>
                      <a:gd name="connsiteY17" fmla="*/ 1180585 h 1640259"/>
                      <a:gd name="connsiteX18" fmla="*/ 119129 w 580141"/>
                      <a:gd name="connsiteY18" fmla="*/ 944197 h 1640259"/>
                      <a:gd name="connsiteX19" fmla="*/ 467006 w 580141"/>
                      <a:gd name="connsiteY19" fmla="*/ 1229607 h 1640259"/>
                      <a:gd name="connsiteX20" fmla="*/ 480083 w 580141"/>
                      <a:gd name="connsiteY20" fmla="*/ 1384563 h 1640259"/>
                      <a:gd name="connsiteX21" fmla="*/ 184579 w 580141"/>
                      <a:gd name="connsiteY21" fmla="*/ 1187390 h 1640259"/>
                      <a:gd name="connsiteX22" fmla="*/ 480050 w 580141"/>
                      <a:gd name="connsiteY22" fmla="*/ 1411796 h 1640259"/>
                      <a:gd name="connsiteX23" fmla="*/ 552481 w 580141"/>
                      <a:gd name="connsiteY23" fmla="*/ 1640067 h 1640259"/>
                      <a:gd name="connsiteX24" fmla="*/ 103908 w 580141"/>
                      <a:gd name="connsiteY24" fmla="*/ 1412002 h 1640259"/>
                      <a:gd name="connsiteX25" fmla="*/ 550099 w 580141"/>
                      <a:gd name="connsiteY25" fmla="*/ 54739 h 1640259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11048 w 582162"/>
                      <a:gd name="connsiteY4" fmla="*/ 431271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  <a:gd name="connsiteX0" fmla="*/ 550099 w 582162"/>
                      <a:gd name="connsiteY0" fmla="*/ 54028 h 1639548"/>
                      <a:gd name="connsiteX1" fmla="*/ 536842 w 582162"/>
                      <a:gd name="connsiteY1" fmla="*/ 262190 h 1639548"/>
                      <a:gd name="connsiteX2" fmla="*/ 488816 w 582162"/>
                      <a:gd name="connsiteY2" fmla="*/ 247571 h 1639548"/>
                      <a:gd name="connsiteX3" fmla="*/ 532877 w 582162"/>
                      <a:gd name="connsiteY3" fmla="*/ 295437 h 1639548"/>
                      <a:gd name="connsiteX4" fmla="*/ 526021 w 582162"/>
                      <a:gd name="connsiteY4" fmla="*/ 441538 h 1639548"/>
                      <a:gd name="connsiteX5" fmla="*/ 440807 w 582162"/>
                      <a:gd name="connsiteY5" fmla="*/ 401237 h 1639548"/>
                      <a:gd name="connsiteX6" fmla="*/ 518260 w 582162"/>
                      <a:gd name="connsiteY6" fmla="*/ 473456 h 1639548"/>
                      <a:gd name="connsiteX7" fmla="*/ 498587 w 582162"/>
                      <a:gd name="connsiteY7" fmla="*/ 637602 h 1639548"/>
                      <a:gd name="connsiteX8" fmla="*/ 372197 w 582162"/>
                      <a:gd name="connsiteY8" fmla="*/ 546012 h 1639548"/>
                      <a:gd name="connsiteX9" fmla="*/ 498617 w 582162"/>
                      <a:gd name="connsiteY9" fmla="*/ 657667 h 1639548"/>
                      <a:gd name="connsiteX10" fmla="*/ 484050 w 582162"/>
                      <a:gd name="connsiteY10" fmla="*/ 820057 h 1639548"/>
                      <a:gd name="connsiteX11" fmla="*/ 270832 w 582162"/>
                      <a:gd name="connsiteY11" fmla="*/ 673231 h 1639548"/>
                      <a:gd name="connsiteX12" fmla="*/ 478917 w 582162"/>
                      <a:gd name="connsiteY12" fmla="*/ 852083 h 1639548"/>
                      <a:gd name="connsiteX13" fmla="*/ 469294 w 582162"/>
                      <a:gd name="connsiteY13" fmla="*/ 1002645 h 1639548"/>
                      <a:gd name="connsiteX14" fmla="*/ 184579 w 582162"/>
                      <a:gd name="connsiteY14" fmla="*/ 795959 h 1639548"/>
                      <a:gd name="connsiteX15" fmla="*/ 466579 w 582162"/>
                      <a:gd name="connsiteY15" fmla="*/ 1042397 h 1639548"/>
                      <a:gd name="connsiteX16" fmla="*/ 459783 w 582162"/>
                      <a:gd name="connsiteY16" fmla="*/ 1179874 h 1639548"/>
                      <a:gd name="connsiteX17" fmla="*/ 119129 w 582162"/>
                      <a:gd name="connsiteY17" fmla="*/ 943486 h 1639548"/>
                      <a:gd name="connsiteX18" fmla="*/ 467006 w 582162"/>
                      <a:gd name="connsiteY18" fmla="*/ 1228896 h 1639548"/>
                      <a:gd name="connsiteX19" fmla="*/ 480083 w 582162"/>
                      <a:gd name="connsiteY19" fmla="*/ 1383852 h 1639548"/>
                      <a:gd name="connsiteX20" fmla="*/ 184579 w 582162"/>
                      <a:gd name="connsiteY20" fmla="*/ 1186679 h 1639548"/>
                      <a:gd name="connsiteX21" fmla="*/ 480050 w 582162"/>
                      <a:gd name="connsiteY21" fmla="*/ 1411085 h 1639548"/>
                      <a:gd name="connsiteX22" fmla="*/ 552481 w 582162"/>
                      <a:gd name="connsiteY22" fmla="*/ 1639356 h 1639548"/>
                      <a:gd name="connsiteX23" fmla="*/ 103908 w 582162"/>
                      <a:gd name="connsiteY23" fmla="*/ 1411291 h 1639548"/>
                      <a:gd name="connsiteX24" fmla="*/ 550099 w 582162"/>
                      <a:gd name="connsiteY24" fmla="*/ 54028 h 1639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2162" h="1639548">
                        <a:moveTo>
                          <a:pt x="550099" y="54028"/>
                        </a:moveTo>
                        <a:cubicBezTo>
                          <a:pt x="624739" y="-134938"/>
                          <a:pt x="547056" y="229933"/>
                          <a:pt x="536842" y="262190"/>
                        </a:cubicBezTo>
                        <a:cubicBezTo>
                          <a:pt x="526628" y="294447"/>
                          <a:pt x="489477" y="242030"/>
                          <a:pt x="488816" y="247571"/>
                        </a:cubicBezTo>
                        <a:lnTo>
                          <a:pt x="532877" y="295437"/>
                        </a:lnTo>
                        <a:cubicBezTo>
                          <a:pt x="532967" y="355079"/>
                          <a:pt x="525931" y="381896"/>
                          <a:pt x="526021" y="441538"/>
                        </a:cubicBezTo>
                        <a:lnTo>
                          <a:pt x="440807" y="401237"/>
                        </a:lnTo>
                        <a:lnTo>
                          <a:pt x="518260" y="473456"/>
                        </a:lnTo>
                        <a:lnTo>
                          <a:pt x="498587" y="637602"/>
                        </a:lnTo>
                        <a:lnTo>
                          <a:pt x="372197" y="546012"/>
                        </a:lnTo>
                        <a:lnTo>
                          <a:pt x="498617" y="657667"/>
                        </a:lnTo>
                        <a:cubicBezTo>
                          <a:pt x="498709" y="718576"/>
                          <a:pt x="483958" y="759148"/>
                          <a:pt x="484050" y="820057"/>
                        </a:cubicBezTo>
                        <a:lnTo>
                          <a:pt x="270832" y="673231"/>
                        </a:lnTo>
                        <a:lnTo>
                          <a:pt x="478917" y="852083"/>
                        </a:lnTo>
                        <a:lnTo>
                          <a:pt x="469294" y="1002645"/>
                        </a:lnTo>
                        <a:lnTo>
                          <a:pt x="184579" y="795959"/>
                        </a:lnTo>
                        <a:lnTo>
                          <a:pt x="466579" y="1042397"/>
                        </a:lnTo>
                        <a:lnTo>
                          <a:pt x="459783" y="1179874"/>
                        </a:lnTo>
                        <a:lnTo>
                          <a:pt x="119129" y="943486"/>
                        </a:lnTo>
                        <a:lnTo>
                          <a:pt x="467006" y="1228896"/>
                        </a:lnTo>
                        <a:cubicBezTo>
                          <a:pt x="467092" y="1286367"/>
                          <a:pt x="479997" y="1326381"/>
                          <a:pt x="480083" y="1383852"/>
                        </a:cubicBezTo>
                        <a:lnTo>
                          <a:pt x="184579" y="1186679"/>
                        </a:lnTo>
                        <a:lnTo>
                          <a:pt x="480050" y="1411085"/>
                        </a:lnTo>
                        <a:cubicBezTo>
                          <a:pt x="480132" y="1465879"/>
                          <a:pt x="497607" y="1538525"/>
                          <a:pt x="552481" y="1639356"/>
                        </a:cubicBezTo>
                        <a:cubicBezTo>
                          <a:pt x="331520" y="1644295"/>
                          <a:pt x="189138" y="1553987"/>
                          <a:pt x="103908" y="1411291"/>
                        </a:cubicBezTo>
                        <a:cubicBezTo>
                          <a:pt x="-144138" y="987527"/>
                          <a:pt x="70524" y="647047"/>
                          <a:pt x="550099" y="540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/>
                  </a:p>
                </p:txBody>
              </p:sp>
            </p:grpSp>
          </p:grpSp>
          <p:grpSp>
            <p:nvGrpSpPr>
              <p:cNvPr id="12" name="Group 32">
                <a:extLst>
                  <a:ext uri="{FF2B5EF4-FFF2-40B4-BE49-F238E27FC236}">
                    <a16:creationId xmlns:a16="http://schemas.microsoft.com/office/drawing/2014/main" xmlns="" id="{77AF7781-431C-4B00-8514-9DE3ADA4C1C6}"/>
                  </a:ext>
                </a:extLst>
              </p:cNvPr>
              <p:cNvGrpSpPr/>
              <p:nvPr/>
            </p:nvGrpSpPr>
            <p:grpSpPr>
              <a:xfrm>
                <a:off x="7874486" y="2278260"/>
                <a:ext cx="550974" cy="550974"/>
                <a:chOff x="7821967" y="2225741"/>
                <a:chExt cx="603493" cy="603493"/>
              </a:xfrm>
            </p:grpSpPr>
            <p:sp>
              <p:nvSpPr>
                <p:cNvPr id="13" name="타원 4">
                  <a:extLst>
                    <a:ext uri="{FF2B5EF4-FFF2-40B4-BE49-F238E27FC236}">
                      <a16:creationId xmlns:a16="http://schemas.microsoft.com/office/drawing/2014/main" xmlns="" id="{4BA9C89B-C5DE-4DC5-9AEA-E966A952A1BB}"/>
                    </a:ext>
                  </a:extLst>
                </p:cNvPr>
                <p:cNvSpPr/>
                <p:nvPr/>
              </p:nvSpPr>
              <p:spPr>
                <a:xfrm>
                  <a:off x="7821967" y="2225741"/>
                  <a:ext cx="603493" cy="603493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" name="Block Arc 11">
                  <a:extLst>
                    <a:ext uri="{FF2B5EF4-FFF2-40B4-BE49-F238E27FC236}">
                      <a16:creationId xmlns:a16="http://schemas.microsoft.com/office/drawing/2014/main" xmlns="" id="{05BA46B9-EA7E-4CE6-8118-53BDE0F0A52A}"/>
                    </a:ext>
                  </a:extLst>
                </p:cNvPr>
                <p:cNvSpPr/>
                <p:nvPr/>
              </p:nvSpPr>
              <p:spPr>
                <a:xfrm rot="10800000">
                  <a:off x="7994680" y="2327026"/>
                  <a:ext cx="241901" cy="393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609600" y="1295400"/>
            <a:ext cx="8969829" cy="4471988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sng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</a:t>
            </a:r>
            <a:r>
              <a:rPr kumimoji="0" lang="en-US" sz="2800" b="0" i="0" u="sng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: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tanpa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penerimaan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endParaRPr kumimoji="0" lang="en-US" sz="2800" b="0" i="1" u="none" strike="noStrike" kern="1200" cap="none" spc="0" normalizeH="0" baseline="0" noProof="0" dirty="0" smtClean="0">
              <a:ln>
                <a:noFill/>
              </a:ln>
              <a:solidFill>
                <a:srgbClr val="FF330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150000"/>
              </a:lnSpc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PT Budi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menukarkan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B.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Rp12.000.000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akumulasi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depresiasinya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Rp8.000.000.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Rp7.000.000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digunakan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sebagai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dasar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Rp15.000.000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PT Budi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membayar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uang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Rp8.000.000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sebagai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pelunasannya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</p:txBody>
      </p:sp>
      <p:grpSp>
        <p:nvGrpSpPr>
          <p:cNvPr id="9" name="Graphic 66">
            <a:extLst>
              <a:ext uri="{FF2B5EF4-FFF2-40B4-BE49-F238E27FC236}">
                <a16:creationId xmlns:a16="http://schemas.microsoft.com/office/drawing/2014/main" xmlns="" id="{7801B81B-4062-4727-9460-2FC98A15FAE0}"/>
              </a:ext>
            </a:extLst>
          </p:cNvPr>
          <p:cNvGrpSpPr/>
          <p:nvPr/>
        </p:nvGrpSpPr>
        <p:grpSpPr>
          <a:xfrm>
            <a:off x="10331630" y="1868540"/>
            <a:ext cx="1736224" cy="4754097"/>
            <a:chOff x="7354684" y="1811872"/>
            <a:chExt cx="1908028" cy="5224528"/>
          </a:xfrm>
        </p:grpSpPr>
        <p:sp>
          <p:nvSpPr>
            <p:cNvPr id="10" name="Freeform: Shape 82">
              <a:extLst>
                <a:ext uri="{FF2B5EF4-FFF2-40B4-BE49-F238E27FC236}">
                  <a16:creationId xmlns:a16="http://schemas.microsoft.com/office/drawing/2014/main" xmlns="" id="{6F5CDF8E-F82A-4480-8C0B-422D095E588E}"/>
                </a:ext>
              </a:extLst>
            </p:cNvPr>
            <p:cNvSpPr/>
            <p:nvPr/>
          </p:nvSpPr>
          <p:spPr>
            <a:xfrm>
              <a:off x="7354343" y="1810707"/>
              <a:ext cx="1901090" cy="5217590"/>
            </a:xfrm>
            <a:custGeom>
              <a:avLst/>
              <a:gdLst>
                <a:gd name="connsiteX0" fmla="*/ 1829966 w 1901089"/>
                <a:gd name="connsiteY0" fmla="*/ 1619173 h 5217589"/>
                <a:gd name="connsiteX1" fmla="*/ 1678712 w 1901089"/>
                <a:gd name="connsiteY1" fmla="*/ 1402699 h 5217589"/>
                <a:gd name="connsiteX2" fmla="*/ 1483052 w 1901089"/>
                <a:gd name="connsiteY2" fmla="*/ 1064805 h 5217589"/>
                <a:gd name="connsiteX3" fmla="*/ 1382447 w 1901089"/>
                <a:gd name="connsiteY3" fmla="*/ 976688 h 5217589"/>
                <a:gd name="connsiteX4" fmla="*/ 1198583 w 1901089"/>
                <a:gd name="connsiteY4" fmla="*/ 916325 h 5217589"/>
                <a:gd name="connsiteX5" fmla="*/ 1198583 w 1901089"/>
                <a:gd name="connsiteY5" fmla="*/ 916325 h 5217589"/>
                <a:gd name="connsiteX6" fmla="*/ 1183318 w 1901089"/>
                <a:gd name="connsiteY6" fmla="*/ 895510 h 5217589"/>
                <a:gd name="connsiteX7" fmla="*/ 1129894 w 1901089"/>
                <a:gd name="connsiteY7" fmla="*/ 633243 h 5217589"/>
                <a:gd name="connsiteX8" fmla="*/ 1007780 w 1901089"/>
                <a:gd name="connsiteY8" fmla="*/ 230129 h 5217589"/>
                <a:gd name="connsiteX9" fmla="*/ 898155 w 1901089"/>
                <a:gd name="connsiteY9" fmla="*/ 60141 h 5217589"/>
                <a:gd name="connsiteX10" fmla="*/ 724698 w 1901089"/>
                <a:gd name="connsiteY10" fmla="*/ 1165 h 5217589"/>
                <a:gd name="connsiteX11" fmla="*/ 369458 w 1901089"/>
                <a:gd name="connsiteY11" fmla="*/ 151032 h 5217589"/>
                <a:gd name="connsiteX12" fmla="*/ 357663 w 1901089"/>
                <a:gd name="connsiteY12" fmla="*/ 211395 h 5217589"/>
                <a:gd name="connsiteX13" fmla="*/ 420107 w 1901089"/>
                <a:gd name="connsiteY13" fmla="*/ 254413 h 5217589"/>
                <a:gd name="connsiteX14" fmla="*/ 420107 w 1901089"/>
                <a:gd name="connsiteY14" fmla="*/ 254413 h 5217589"/>
                <a:gd name="connsiteX15" fmla="*/ 375702 w 1901089"/>
                <a:gd name="connsiteY15" fmla="*/ 293267 h 5217589"/>
                <a:gd name="connsiteX16" fmla="*/ 372233 w 1901089"/>
                <a:gd name="connsiteY16" fmla="*/ 312694 h 5217589"/>
                <a:gd name="connsiteX17" fmla="*/ 382640 w 1901089"/>
                <a:gd name="connsiteY17" fmla="*/ 409137 h 5217589"/>
                <a:gd name="connsiteX18" fmla="*/ 388191 w 1901089"/>
                <a:gd name="connsiteY18" fmla="*/ 479213 h 5217589"/>
                <a:gd name="connsiteX19" fmla="*/ 375008 w 1901089"/>
                <a:gd name="connsiteY19" fmla="*/ 516680 h 5217589"/>
                <a:gd name="connsiteX20" fmla="*/ 397211 w 1901089"/>
                <a:gd name="connsiteY20" fmla="*/ 554147 h 5217589"/>
                <a:gd name="connsiteX21" fmla="*/ 425658 w 1901089"/>
                <a:gd name="connsiteY21" fmla="*/ 585369 h 5217589"/>
                <a:gd name="connsiteX22" fmla="*/ 462431 w 1901089"/>
                <a:gd name="connsiteY22" fmla="*/ 711646 h 5217589"/>
                <a:gd name="connsiteX23" fmla="*/ 539446 w 1901089"/>
                <a:gd name="connsiteY23" fmla="*/ 763683 h 5217589"/>
                <a:gd name="connsiteX24" fmla="*/ 526957 w 1901089"/>
                <a:gd name="connsiteY24" fmla="*/ 799762 h 5217589"/>
                <a:gd name="connsiteX25" fmla="*/ 549159 w 1901089"/>
                <a:gd name="connsiteY25" fmla="*/ 863594 h 5217589"/>
                <a:gd name="connsiteX26" fmla="*/ 549159 w 1901089"/>
                <a:gd name="connsiteY26" fmla="*/ 863594 h 5217589"/>
                <a:gd name="connsiteX27" fmla="*/ 472144 w 1901089"/>
                <a:gd name="connsiteY27" fmla="*/ 917019 h 5217589"/>
                <a:gd name="connsiteX28" fmla="*/ 472144 w 1901089"/>
                <a:gd name="connsiteY28" fmla="*/ 917019 h 5217589"/>
                <a:gd name="connsiteX29" fmla="*/ 380559 w 1901089"/>
                <a:gd name="connsiteY29" fmla="*/ 932977 h 5217589"/>
                <a:gd name="connsiteX30" fmla="*/ 249425 w 1901089"/>
                <a:gd name="connsiteY30" fmla="*/ 1050234 h 5217589"/>
                <a:gd name="connsiteX31" fmla="*/ 200857 w 1901089"/>
                <a:gd name="connsiteY31" fmla="*/ 1232711 h 5217589"/>
                <a:gd name="connsiteX32" fmla="*/ 131474 w 1901089"/>
                <a:gd name="connsiteY32" fmla="*/ 1475551 h 5217589"/>
                <a:gd name="connsiteX33" fmla="*/ 81519 w 1901089"/>
                <a:gd name="connsiteY33" fmla="*/ 1608072 h 5217589"/>
                <a:gd name="connsiteX34" fmla="*/ 73193 w 1901089"/>
                <a:gd name="connsiteY34" fmla="*/ 1848831 h 5217589"/>
                <a:gd name="connsiteX35" fmla="*/ 116210 w 1901089"/>
                <a:gd name="connsiteY35" fmla="*/ 2194357 h 5217589"/>
                <a:gd name="connsiteX36" fmla="*/ 160615 w 1901089"/>
                <a:gd name="connsiteY36" fmla="*/ 2343530 h 5217589"/>
                <a:gd name="connsiteX37" fmla="*/ 171717 w 1901089"/>
                <a:gd name="connsiteY37" fmla="*/ 2349081 h 5217589"/>
                <a:gd name="connsiteX38" fmla="*/ 250119 w 1901089"/>
                <a:gd name="connsiteY38" fmla="*/ 2436503 h 5217589"/>
                <a:gd name="connsiteX39" fmla="*/ 250119 w 1901089"/>
                <a:gd name="connsiteY39" fmla="*/ 2436503 h 5217589"/>
                <a:gd name="connsiteX40" fmla="*/ 243875 w 1901089"/>
                <a:gd name="connsiteY40" fmla="*/ 2454543 h 5217589"/>
                <a:gd name="connsiteX41" fmla="*/ 238324 w 1901089"/>
                <a:gd name="connsiteY41" fmla="*/ 2548904 h 5217589"/>
                <a:gd name="connsiteX42" fmla="*/ 265383 w 1901089"/>
                <a:gd name="connsiteY42" fmla="*/ 2584983 h 5217589"/>
                <a:gd name="connsiteX43" fmla="*/ 282035 w 1901089"/>
                <a:gd name="connsiteY43" fmla="*/ 2608573 h 5217589"/>
                <a:gd name="connsiteX44" fmla="*/ 273709 w 1901089"/>
                <a:gd name="connsiteY44" fmla="*/ 2642570 h 5217589"/>
                <a:gd name="connsiteX45" fmla="*/ 137719 w 1901089"/>
                <a:gd name="connsiteY45" fmla="*/ 3205265 h 5217589"/>
                <a:gd name="connsiteX46" fmla="*/ 87069 w 1901089"/>
                <a:gd name="connsiteY46" fmla="*/ 3546629 h 5217589"/>
                <a:gd name="connsiteX47" fmla="*/ 114129 w 1901089"/>
                <a:gd name="connsiteY47" fmla="*/ 3930316 h 5217589"/>
                <a:gd name="connsiteX48" fmla="*/ 158534 w 1901089"/>
                <a:gd name="connsiteY48" fmla="*/ 4220336 h 5217589"/>
                <a:gd name="connsiteX49" fmla="*/ 177267 w 1901089"/>
                <a:gd name="connsiteY49" fmla="*/ 4517989 h 5217589"/>
                <a:gd name="connsiteX50" fmla="*/ 288973 w 1901089"/>
                <a:gd name="connsiteY50" fmla="*/ 4745564 h 5217589"/>
                <a:gd name="connsiteX51" fmla="*/ 322971 w 1901089"/>
                <a:gd name="connsiteY51" fmla="*/ 4845476 h 5217589"/>
                <a:gd name="connsiteX52" fmla="*/ 252894 w 1901089"/>
                <a:gd name="connsiteY52" fmla="*/ 5036972 h 5217589"/>
                <a:gd name="connsiteX53" fmla="*/ 213346 w 1901089"/>
                <a:gd name="connsiteY53" fmla="*/ 5083459 h 5217589"/>
                <a:gd name="connsiteX54" fmla="*/ 26706 w 1901089"/>
                <a:gd name="connsiteY54" fmla="*/ 5171575 h 5217589"/>
                <a:gd name="connsiteX55" fmla="*/ 1035 w 1901089"/>
                <a:gd name="connsiteY55" fmla="*/ 5189615 h 5217589"/>
                <a:gd name="connsiteX56" fmla="*/ 16993 w 1901089"/>
                <a:gd name="connsiteY56" fmla="*/ 5218755 h 5217589"/>
                <a:gd name="connsiteX57" fmla="*/ 425658 w 1901089"/>
                <a:gd name="connsiteY57" fmla="*/ 5213205 h 5217589"/>
                <a:gd name="connsiteX58" fmla="*/ 506142 w 1901089"/>
                <a:gd name="connsiteY58" fmla="*/ 5113988 h 5217589"/>
                <a:gd name="connsiteX59" fmla="*/ 620623 w 1901089"/>
                <a:gd name="connsiteY59" fmla="*/ 5077908 h 5217589"/>
                <a:gd name="connsiteX60" fmla="*/ 633112 w 1901089"/>
                <a:gd name="connsiteY60" fmla="*/ 5098029 h 5217589"/>
                <a:gd name="connsiteX61" fmla="*/ 634500 w 1901089"/>
                <a:gd name="connsiteY61" fmla="*/ 5212511 h 5217589"/>
                <a:gd name="connsiteX62" fmla="*/ 678905 w 1901089"/>
                <a:gd name="connsiteY62" fmla="*/ 5215980 h 5217589"/>
                <a:gd name="connsiteX63" fmla="*/ 684456 w 1901089"/>
                <a:gd name="connsiteY63" fmla="*/ 5092479 h 5217589"/>
                <a:gd name="connsiteX64" fmla="*/ 708740 w 1901089"/>
                <a:gd name="connsiteY64" fmla="*/ 5061256 h 5217589"/>
                <a:gd name="connsiteX65" fmla="*/ 744819 w 1901089"/>
                <a:gd name="connsiteY65" fmla="*/ 5021708 h 5217589"/>
                <a:gd name="connsiteX66" fmla="*/ 761471 w 1901089"/>
                <a:gd name="connsiteY66" fmla="*/ 5049461 h 5217589"/>
                <a:gd name="connsiteX67" fmla="*/ 762164 w 1901089"/>
                <a:gd name="connsiteY67" fmla="*/ 5172963 h 5217589"/>
                <a:gd name="connsiteX68" fmla="*/ 785061 w 1901089"/>
                <a:gd name="connsiteY68" fmla="*/ 5221531 h 5217589"/>
                <a:gd name="connsiteX69" fmla="*/ 1077856 w 1901089"/>
                <a:gd name="connsiteY69" fmla="*/ 5213205 h 5217589"/>
                <a:gd name="connsiteX70" fmla="*/ 1209684 w 1901089"/>
                <a:gd name="connsiteY70" fmla="*/ 4932898 h 5217589"/>
                <a:gd name="connsiteX71" fmla="*/ 1237437 w 1901089"/>
                <a:gd name="connsiteY71" fmla="*/ 4703935 h 5217589"/>
                <a:gd name="connsiteX72" fmla="*/ 1243681 w 1901089"/>
                <a:gd name="connsiteY72" fmla="*/ 4418077 h 5217589"/>
                <a:gd name="connsiteX73" fmla="*/ 1201358 w 1901089"/>
                <a:gd name="connsiteY73" fmla="*/ 3833874 h 5217589"/>
                <a:gd name="connsiteX74" fmla="*/ 1185400 w 1901089"/>
                <a:gd name="connsiteY74" fmla="*/ 3616012 h 5217589"/>
                <a:gd name="connsiteX75" fmla="*/ 1215928 w 1901089"/>
                <a:gd name="connsiteY75" fmla="*/ 3369703 h 5217589"/>
                <a:gd name="connsiteX76" fmla="*/ 1295718 w 1901089"/>
                <a:gd name="connsiteY76" fmla="*/ 2929122 h 5217589"/>
                <a:gd name="connsiteX77" fmla="*/ 1319309 w 1901089"/>
                <a:gd name="connsiteY77" fmla="*/ 2696689 h 5217589"/>
                <a:gd name="connsiteX78" fmla="*/ 1222867 w 1901089"/>
                <a:gd name="connsiteY78" fmla="*/ 2435116 h 5217589"/>
                <a:gd name="connsiteX79" fmla="*/ 1202052 w 1901089"/>
                <a:gd name="connsiteY79" fmla="*/ 2407362 h 5217589"/>
                <a:gd name="connsiteX80" fmla="*/ 1236049 w 1901089"/>
                <a:gd name="connsiteY80" fmla="*/ 2401812 h 5217589"/>
                <a:gd name="connsiteX81" fmla="*/ 1258946 w 1901089"/>
                <a:gd name="connsiteY81" fmla="*/ 2382385 h 5217589"/>
                <a:gd name="connsiteX82" fmla="*/ 1712015 w 1901089"/>
                <a:gd name="connsiteY82" fmla="*/ 2057673 h 5217589"/>
                <a:gd name="connsiteX83" fmla="*/ 1850087 w 1901089"/>
                <a:gd name="connsiteY83" fmla="*/ 1952211 h 5217589"/>
                <a:gd name="connsiteX84" fmla="*/ 1895880 w 1901089"/>
                <a:gd name="connsiteY84" fmla="*/ 1755164 h 5217589"/>
                <a:gd name="connsiteX85" fmla="*/ 1829966 w 1901089"/>
                <a:gd name="connsiteY85" fmla="*/ 1619173 h 5217589"/>
                <a:gd name="connsiteX86" fmla="*/ 230692 w 1901089"/>
                <a:gd name="connsiteY86" fmla="*/ 2354632 h 5217589"/>
                <a:gd name="connsiteX87" fmla="*/ 230692 w 1901089"/>
                <a:gd name="connsiteY87" fmla="*/ 2354632 h 5217589"/>
                <a:gd name="connsiteX88" fmla="*/ 230692 w 1901089"/>
                <a:gd name="connsiteY88" fmla="*/ 2354632 h 5217589"/>
                <a:gd name="connsiteX89" fmla="*/ 230692 w 1901089"/>
                <a:gd name="connsiteY89" fmla="*/ 2354632 h 5217589"/>
                <a:gd name="connsiteX90" fmla="*/ 270240 w 1901089"/>
                <a:gd name="connsiteY90" fmla="*/ 2303288 h 5217589"/>
                <a:gd name="connsiteX91" fmla="*/ 271628 w 1901089"/>
                <a:gd name="connsiteY91" fmla="*/ 2303288 h 5217589"/>
                <a:gd name="connsiteX92" fmla="*/ 270934 w 1901089"/>
                <a:gd name="connsiteY92" fmla="*/ 2303982 h 5217589"/>
                <a:gd name="connsiteX93" fmla="*/ 270240 w 1901089"/>
                <a:gd name="connsiteY93" fmla="*/ 2303288 h 5217589"/>
                <a:gd name="connsiteX94" fmla="*/ 803794 w 1901089"/>
                <a:gd name="connsiteY94" fmla="*/ 4826049 h 5217589"/>
                <a:gd name="connsiteX95" fmla="*/ 776735 w 1901089"/>
                <a:gd name="connsiteY95" fmla="*/ 4904451 h 5217589"/>
                <a:gd name="connsiteX96" fmla="*/ 747594 w 1901089"/>
                <a:gd name="connsiteY96" fmla="*/ 4991873 h 5217589"/>
                <a:gd name="connsiteX97" fmla="*/ 750369 w 1901089"/>
                <a:gd name="connsiteY97" fmla="*/ 4834374 h 5217589"/>
                <a:gd name="connsiteX98" fmla="*/ 585238 w 1901089"/>
                <a:gd name="connsiteY98" fmla="*/ 4073938 h 5217589"/>
                <a:gd name="connsiteX99" fmla="*/ 544996 w 1901089"/>
                <a:gd name="connsiteY99" fmla="*/ 3892155 h 5217589"/>
                <a:gd name="connsiteX100" fmla="*/ 565117 w 1901089"/>
                <a:gd name="connsiteY100" fmla="*/ 3647234 h 5217589"/>
                <a:gd name="connsiteX101" fmla="*/ 653233 w 1901089"/>
                <a:gd name="connsiteY101" fmla="*/ 3355826 h 5217589"/>
                <a:gd name="connsiteX102" fmla="*/ 685843 w 1901089"/>
                <a:gd name="connsiteY102" fmla="*/ 3104660 h 5217589"/>
                <a:gd name="connsiteX103" fmla="*/ 738574 w 1901089"/>
                <a:gd name="connsiteY103" fmla="*/ 3575770 h 5217589"/>
                <a:gd name="connsiteX104" fmla="*/ 776735 w 1901089"/>
                <a:gd name="connsiteY104" fmla="*/ 3999005 h 5217589"/>
                <a:gd name="connsiteX105" fmla="*/ 807957 w 1901089"/>
                <a:gd name="connsiteY105" fmla="*/ 4313309 h 5217589"/>
                <a:gd name="connsiteX106" fmla="*/ 859994 w 1901089"/>
                <a:gd name="connsiteY106" fmla="*/ 4644266 h 5217589"/>
                <a:gd name="connsiteX107" fmla="*/ 803794 w 1901089"/>
                <a:gd name="connsiteY107" fmla="*/ 4826049 h 5217589"/>
                <a:gd name="connsiteX108" fmla="*/ 1515662 w 1901089"/>
                <a:gd name="connsiteY108" fmla="*/ 1842586 h 5217589"/>
                <a:gd name="connsiteX109" fmla="*/ 1210378 w 1901089"/>
                <a:gd name="connsiteY109" fmla="*/ 2003554 h 5217589"/>
                <a:gd name="connsiteX110" fmla="*/ 1063286 w 1901089"/>
                <a:gd name="connsiteY110" fmla="*/ 2081263 h 5217589"/>
                <a:gd name="connsiteX111" fmla="*/ 1111854 w 1901089"/>
                <a:gd name="connsiteY111" fmla="*/ 1924458 h 5217589"/>
                <a:gd name="connsiteX112" fmla="*/ 1327635 w 1901089"/>
                <a:gd name="connsiteY112" fmla="*/ 1547709 h 5217589"/>
                <a:gd name="connsiteX113" fmla="*/ 1347756 w 1901089"/>
                <a:gd name="connsiteY113" fmla="*/ 1548403 h 5217589"/>
                <a:gd name="connsiteX114" fmla="*/ 1526763 w 1901089"/>
                <a:gd name="connsiteY114" fmla="*/ 1814139 h 5217589"/>
                <a:gd name="connsiteX115" fmla="*/ 1515662 w 1901089"/>
                <a:gd name="connsiteY115" fmla="*/ 1842586 h 521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901089" h="5217589">
                  <a:moveTo>
                    <a:pt x="1829966" y="1619173"/>
                  </a:moveTo>
                  <a:cubicBezTo>
                    <a:pt x="1780011" y="1547015"/>
                    <a:pt x="1730055" y="1474163"/>
                    <a:pt x="1678712" y="1402699"/>
                  </a:cubicBezTo>
                  <a:cubicBezTo>
                    <a:pt x="1603084" y="1295849"/>
                    <a:pt x="1517050" y="1195244"/>
                    <a:pt x="1483052" y="1064805"/>
                  </a:cubicBezTo>
                  <a:cubicBezTo>
                    <a:pt x="1469176" y="1012073"/>
                    <a:pt x="1431015" y="990565"/>
                    <a:pt x="1382447" y="976688"/>
                  </a:cubicBezTo>
                  <a:cubicBezTo>
                    <a:pt x="1320002" y="959343"/>
                    <a:pt x="1257558" y="943385"/>
                    <a:pt x="1198583" y="916325"/>
                  </a:cubicBezTo>
                  <a:lnTo>
                    <a:pt x="1198583" y="916325"/>
                  </a:lnTo>
                  <a:cubicBezTo>
                    <a:pt x="1192338" y="910081"/>
                    <a:pt x="1185400" y="906612"/>
                    <a:pt x="1183318" y="895510"/>
                  </a:cubicBezTo>
                  <a:cubicBezTo>
                    <a:pt x="1168748" y="807394"/>
                    <a:pt x="1150015" y="720666"/>
                    <a:pt x="1129894" y="633243"/>
                  </a:cubicBezTo>
                  <a:cubicBezTo>
                    <a:pt x="1098671" y="495865"/>
                    <a:pt x="1064674" y="359875"/>
                    <a:pt x="1007780" y="230129"/>
                  </a:cubicBezTo>
                  <a:cubicBezTo>
                    <a:pt x="980720" y="167684"/>
                    <a:pt x="948804" y="108015"/>
                    <a:pt x="898155" y="60141"/>
                  </a:cubicBezTo>
                  <a:cubicBezTo>
                    <a:pt x="848893" y="13654"/>
                    <a:pt x="789918" y="-5079"/>
                    <a:pt x="724698" y="1165"/>
                  </a:cubicBezTo>
                  <a:cubicBezTo>
                    <a:pt x="591483" y="15042"/>
                    <a:pt x="477695" y="77487"/>
                    <a:pt x="369458" y="151032"/>
                  </a:cubicBezTo>
                  <a:cubicBezTo>
                    <a:pt x="345867" y="166990"/>
                    <a:pt x="343786" y="186418"/>
                    <a:pt x="357663" y="211395"/>
                  </a:cubicBezTo>
                  <a:cubicBezTo>
                    <a:pt x="371539" y="235679"/>
                    <a:pt x="388885" y="255107"/>
                    <a:pt x="420107" y="254413"/>
                  </a:cubicBezTo>
                  <a:cubicBezTo>
                    <a:pt x="420107" y="254413"/>
                    <a:pt x="420107" y="254413"/>
                    <a:pt x="420107" y="254413"/>
                  </a:cubicBezTo>
                  <a:cubicBezTo>
                    <a:pt x="386803" y="255107"/>
                    <a:pt x="380559" y="260657"/>
                    <a:pt x="375702" y="293267"/>
                  </a:cubicBezTo>
                  <a:cubicBezTo>
                    <a:pt x="375008" y="299512"/>
                    <a:pt x="372927" y="306450"/>
                    <a:pt x="372233" y="312694"/>
                  </a:cubicBezTo>
                  <a:cubicBezTo>
                    <a:pt x="370845" y="345304"/>
                    <a:pt x="361825" y="382771"/>
                    <a:pt x="382640" y="409137"/>
                  </a:cubicBezTo>
                  <a:cubicBezTo>
                    <a:pt x="402068" y="434808"/>
                    <a:pt x="397905" y="454929"/>
                    <a:pt x="388191" y="479213"/>
                  </a:cubicBezTo>
                  <a:cubicBezTo>
                    <a:pt x="383334" y="491702"/>
                    <a:pt x="379865" y="504191"/>
                    <a:pt x="375008" y="516680"/>
                  </a:cubicBezTo>
                  <a:cubicBezTo>
                    <a:pt x="366682" y="538883"/>
                    <a:pt x="376396" y="550678"/>
                    <a:pt x="397211" y="554147"/>
                  </a:cubicBezTo>
                  <a:cubicBezTo>
                    <a:pt x="415944" y="556922"/>
                    <a:pt x="422189" y="568023"/>
                    <a:pt x="425658" y="585369"/>
                  </a:cubicBezTo>
                  <a:cubicBezTo>
                    <a:pt x="434677" y="628386"/>
                    <a:pt x="446473" y="670710"/>
                    <a:pt x="462431" y="711646"/>
                  </a:cubicBezTo>
                  <a:cubicBezTo>
                    <a:pt x="479776" y="756745"/>
                    <a:pt x="492265" y="764377"/>
                    <a:pt x="539446" y="763683"/>
                  </a:cubicBezTo>
                  <a:cubicBezTo>
                    <a:pt x="515162" y="768540"/>
                    <a:pt x="514468" y="780335"/>
                    <a:pt x="526957" y="799762"/>
                  </a:cubicBezTo>
                  <a:cubicBezTo>
                    <a:pt x="538752" y="819189"/>
                    <a:pt x="544996" y="841392"/>
                    <a:pt x="549159" y="863594"/>
                  </a:cubicBezTo>
                  <a:cubicBezTo>
                    <a:pt x="549159" y="863594"/>
                    <a:pt x="549159" y="863594"/>
                    <a:pt x="549159" y="863594"/>
                  </a:cubicBezTo>
                  <a:cubicBezTo>
                    <a:pt x="514468" y="868451"/>
                    <a:pt x="493653" y="893429"/>
                    <a:pt x="472144" y="917019"/>
                  </a:cubicBezTo>
                  <a:cubicBezTo>
                    <a:pt x="472144" y="917019"/>
                    <a:pt x="472144" y="917019"/>
                    <a:pt x="472144" y="917019"/>
                  </a:cubicBezTo>
                  <a:cubicBezTo>
                    <a:pt x="440228" y="913550"/>
                    <a:pt x="411087" y="926733"/>
                    <a:pt x="380559" y="932977"/>
                  </a:cubicBezTo>
                  <a:cubicBezTo>
                    <a:pt x="314645" y="946854"/>
                    <a:pt x="273709" y="989177"/>
                    <a:pt x="249425" y="1050234"/>
                  </a:cubicBezTo>
                  <a:cubicBezTo>
                    <a:pt x="225835" y="1109209"/>
                    <a:pt x="214734" y="1171654"/>
                    <a:pt x="200857" y="1232711"/>
                  </a:cubicBezTo>
                  <a:cubicBezTo>
                    <a:pt x="182124" y="1315277"/>
                    <a:pt x="168247" y="1398536"/>
                    <a:pt x="131474" y="1475551"/>
                  </a:cubicBezTo>
                  <a:cubicBezTo>
                    <a:pt x="111353" y="1517875"/>
                    <a:pt x="91232" y="1560892"/>
                    <a:pt x="81519" y="1608072"/>
                  </a:cubicBezTo>
                  <a:cubicBezTo>
                    <a:pt x="65561" y="1687862"/>
                    <a:pt x="68336" y="1768346"/>
                    <a:pt x="73193" y="1848831"/>
                  </a:cubicBezTo>
                  <a:cubicBezTo>
                    <a:pt x="80825" y="1964700"/>
                    <a:pt x="96089" y="2079876"/>
                    <a:pt x="116210" y="2194357"/>
                  </a:cubicBezTo>
                  <a:cubicBezTo>
                    <a:pt x="125230" y="2245701"/>
                    <a:pt x="134944" y="2297044"/>
                    <a:pt x="160615" y="2343530"/>
                  </a:cubicBezTo>
                  <a:cubicBezTo>
                    <a:pt x="162697" y="2347000"/>
                    <a:pt x="162697" y="2358794"/>
                    <a:pt x="171717" y="2349081"/>
                  </a:cubicBezTo>
                  <a:cubicBezTo>
                    <a:pt x="180736" y="2393486"/>
                    <a:pt x="209877" y="2420545"/>
                    <a:pt x="250119" y="2436503"/>
                  </a:cubicBezTo>
                  <a:lnTo>
                    <a:pt x="250119" y="2436503"/>
                  </a:lnTo>
                  <a:cubicBezTo>
                    <a:pt x="243181" y="2440666"/>
                    <a:pt x="244568" y="2447605"/>
                    <a:pt x="243875" y="2454543"/>
                  </a:cubicBezTo>
                  <a:cubicBezTo>
                    <a:pt x="242487" y="2485765"/>
                    <a:pt x="242487" y="2517681"/>
                    <a:pt x="238324" y="2548904"/>
                  </a:cubicBezTo>
                  <a:cubicBezTo>
                    <a:pt x="235549" y="2571800"/>
                    <a:pt x="237630" y="2585676"/>
                    <a:pt x="265383" y="2584983"/>
                  </a:cubicBezTo>
                  <a:cubicBezTo>
                    <a:pt x="279954" y="2584289"/>
                    <a:pt x="288973" y="2591227"/>
                    <a:pt x="282035" y="2608573"/>
                  </a:cubicBezTo>
                  <a:cubicBezTo>
                    <a:pt x="277872" y="2618980"/>
                    <a:pt x="276485" y="2631469"/>
                    <a:pt x="273709" y="2642570"/>
                  </a:cubicBezTo>
                  <a:cubicBezTo>
                    <a:pt x="227223" y="2829904"/>
                    <a:pt x="176573" y="3016544"/>
                    <a:pt x="137719" y="3205265"/>
                  </a:cubicBezTo>
                  <a:cubicBezTo>
                    <a:pt x="114823" y="3318359"/>
                    <a:pt x="94702" y="3431453"/>
                    <a:pt x="87069" y="3546629"/>
                  </a:cubicBezTo>
                  <a:cubicBezTo>
                    <a:pt x="78050" y="3675681"/>
                    <a:pt x="91232" y="3803345"/>
                    <a:pt x="114129" y="3930316"/>
                  </a:cubicBezTo>
                  <a:cubicBezTo>
                    <a:pt x="131474" y="4026758"/>
                    <a:pt x="154371" y="4121813"/>
                    <a:pt x="158534" y="4220336"/>
                  </a:cubicBezTo>
                  <a:cubicBezTo>
                    <a:pt x="162697" y="4319554"/>
                    <a:pt x="169635" y="4418771"/>
                    <a:pt x="177267" y="4517989"/>
                  </a:cubicBezTo>
                  <a:cubicBezTo>
                    <a:pt x="184205" y="4608186"/>
                    <a:pt x="243181" y="4706710"/>
                    <a:pt x="288973" y="4745564"/>
                  </a:cubicBezTo>
                  <a:cubicBezTo>
                    <a:pt x="323665" y="4774705"/>
                    <a:pt x="332685" y="4805234"/>
                    <a:pt x="322971" y="4845476"/>
                  </a:cubicBezTo>
                  <a:cubicBezTo>
                    <a:pt x="307013" y="4912083"/>
                    <a:pt x="279954" y="4974528"/>
                    <a:pt x="252894" y="5036972"/>
                  </a:cubicBezTo>
                  <a:cubicBezTo>
                    <a:pt x="243875" y="5057093"/>
                    <a:pt x="231386" y="5071664"/>
                    <a:pt x="213346" y="5083459"/>
                  </a:cubicBezTo>
                  <a:cubicBezTo>
                    <a:pt x="155065" y="5120232"/>
                    <a:pt x="90539" y="5145210"/>
                    <a:pt x="26706" y="5171575"/>
                  </a:cubicBezTo>
                  <a:cubicBezTo>
                    <a:pt x="16993" y="5175738"/>
                    <a:pt x="5198" y="5177126"/>
                    <a:pt x="1035" y="5189615"/>
                  </a:cubicBezTo>
                  <a:cubicBezTo>
                    <a:pt x="-3128" y="5203491"/>
                    <a:pt x="5892" y="5211817"/>
                    <a:pt x="16993" y="5218755"/>
                  </a:cubicBezTo>
                  <a:cubicBezTo>
                    <a:pt x="137719" y="5220837"/>
                    <a:pt x="415944" y="5226387"/>
                    <a:pt x="425658" y="5213205"/>
                  </a:cubicBezTo>
                  <a:cubicBezTo>
                    <a:pt x="450636" y="5175738"/>
                    <a:pt x="472144" y="5138272"/>
                    <a:pt x="506142" y="5113988"/>
                  </a:cubicBezTo>
                  <a:cubicBezTo>
                    <a:pt x="539446" y="5089704"/>
                    <a:pt x="581075" y="5084847"/>
                    <a:pt x="620623" y="5077908"/>
                  </a:cubicBezTo>
                  <a:cubicBezTo>
                    <a:pt x="633112" y="5075827"/>
                    <a:pt x="633112" y="5089009"/>
                    <a:pt x="633112" y="5098029"/>
                  </a:cubicBezTo>
                  <a:cubicBezTo>
                    <a:pt x="635194" y="5125089"/>
                    <a:pt x="631725" y="5185452"/>
                    <a:pt x="634500" y="5212511"/>
                  </a:cubicBezTo>
                  <a:cubicBezTo>
                    <a:pt x="635194" y="5219449"/>
                    <a:pt x="655315" y="5222918"/>
                    <a:pt x="678905" y="5215980"/>
                  </a:cubicBezTo>
                  <a:cubicBezTo>
                    <a:pt x="680987" y="5154923"/>
                    <a:pt x="685149" y="5120232"/>
                    <a:pt x="684456" y="5092479"/>
                  </a:cubicBezTo>
                  <a:cubicBezTo>
                    <a:pt x="683762" y="5077214"/>
                    <a:pt x="698332" y="5070970"/>
                    <a:pt x="708740" y="5061256"/>
                  </a:cubicBezTo>
                  <a:cubicBezTo>
                    <a:pt x="728167" y="5042523"/>
                    <a:pt x="725392" y="5023790"/>
                    <a:pt x="744819" y="5021708"/>
                  </a:cubicBezTo>
                  <a:cubicBezTo>
                    <a:pt x="758695" y="5020321"/>
                    <a:pt x="764246" y="5034891"/>
                    <a:pt x="761471" y="5049461"/>
                  </a:cubicBezTo>
                  <a:cubicBezTo>
                    <a:pt x="754532" y="5086234"/>
                    <a:pt x="763552" y="5136190"/>
                    <a:pt x="762164" y="5172963"/>
                  </a:cubicBezTo>
                  <a:cubicBezTo>
                    <a:pt x="760777" y="5215980"/>
                    <a:pt x="774653" y="5221531"/>
                    <a:pt x="785061" y="5221531"/>
                  </a:cubicBezTo>
                  <a:cubicBezTo>
                    <a:pt x="878728" y="5227081"/>
                    <a:pt x="934234" y="5223612"/>
                    <a:pt x="1077856" y="5213205"/>
                  </a:cubicBezTo>
                  <a:cubicBezTo>
                    <a:pt x="1096590" y="5218062"/>
                    <a:pt x="1229111" y="5041829"/>
                    <a:pt x="1209684" y="4932898"/>
                  </a:cubicBezTo>
                  <a:cubicBezTo>
                    <a:pt x="1197195" y="4862127"/>
                    <a:pt x="1235355" y="4776787"/>
                    <a:pt x="1237437" y="4703935"/>
                  </a:cubicBezTo>
                  <a:cubicBezTo>
                    <a:pt x="1240212" y="4603330"/>
                    <a:pt x="1238825" y="4518682"/>
                    <a:pt x="1243681" y="4418077"/>
                  </a:cubicBezTo>
                  <a:cubicBezTo>
                    <a:pt x="1252701" y="4221724"/>
                    <a:pt x="1240906" y="4026758"/>
                    <a:pt x="1201358" y="3833874"/>
                  </a:cubicBezTo>
                  <a:cubicBezTo>
                    <a:pt x="1186787" y="3762409"/>
                    <a:pt x="1181237" y="3689557"/>
                    <a:pt x="1185400" y="3616012"/>
                  </a:cubicBezTo>
                  <a:cubicBezTo>
                    <a:pt x="1189563" y="3532752"/>
                    <a:pt x="1202746" y="3451574"/>
                    <a:pt x="1215928" y="3369703"/>
                  </a:cubicBezTo>
                  <a:cubicBezTo>
                    <a:pt x="1240212" y="3222611"/>
                    <a:pt x="1266578" y="3075519"/>
                    <a:pt x="1295718" y="2929122"/>
                  </a:cubicBezTo>
                  <a:cubicBezTo>
                    <a:pt x="1310983" y="2852800"/>
                    <a:pt x="1319309" y="2775092"/>
                    <a:pt x="1319309" y="2696689"/>
                  </a:cubicBezTo>
                  <a:cubicBezTo>
                    <a:pt x="1319309" y="2598165"/>
                    <a:pt x="1280454" y="2512824"/>
                    <a:pt x="1222867" y="2435116"/>
                  </a:cubicBezTo>
                  <a:cubicBezTo>
                    <a:pt x="1215928" y="2426096"/>
                    <a:pt x="1208990" y="2416382"/>
                    <a:pt x="1202052" y="2407362"/>
                  </a:cubicBezTo>
                  <a:cubicBezTo>
                    <a:pt x="1217316" y="2417770"/>
                    <a:pt x="1226336" y="2412219"/>
                    <a:pt x="1236049" y="2401812"/>
                  </a:cubicBezTo>
                  <a:cubicBezTo>
                    <a:pt x="1242988" y="2394874"/>
                    <a:pt x="1250620" y="2388629"/>
                    <a:pt x="1258946" y="2382385"/>
                  </a:cubicBezTo>
                  <a:cubicBezTo>
                    <a:pt x="1407425" y="2270678"/>
                    <a:pt x="1561455" y="2166604"/>
                    <a:pt x="1712015" y="2057673"/>
                  </a:cubicBezTo>
                  <a:cubicBezTo>
                    <a:pt x="1759196" y="2023675"/>
                    <a:pt x="1809845" y="1994534"/>
                    <a:pt x="1850087" y="1952211"/>
                  </a:cubicBezTo>
                  <a:cubicBezTo>
                    <a:pt x="1903512" y="1895317"/>
                    <a:pt x="1922246" y="1830791"/>
                    <a:pt x="1895880" y="1755164"/>
                  </a:cubicBezTo>
                  <a:cubicBezTo>
                    <a:pt x="1879228" y="1707290"/>
                    <a:pt x="1859107" y="1660803"/>
                    <a:pt x="1829966" y="1619173"/>
                  </a:cubicBezTo>
                  <a:close/>
                  <a:moveTo>
                    <a:pt x="230692" y="2354632"/>
                  </a:move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lose/>
                  <a:moveTo>
                    <a:pt x="270240" y="2303288"/>
                  </a:moveTo>
                  <a:cubicBezTo>
                    <a:pt x="270934" y="2303288"/>
                    <a:pt x="270934" y="2303288"/>
                    <a:pt x="271628" y="2303288"/>
                  </a:cubicBezTo>
                  <a:cubicBezTo>
                    <a:pt x="271628" y="2303288"/>
                    <a:pt x="271628" y="2303982"/>
                    <a:pt x="270934" y="2303982"/>
                  </a:cubicBezTo>
                  <a:cubicBezTo>
                    <a:pt x="270934" y="2303982"/>
                    <a:pt x="270240" y="2303982"/>
                    <a:pt x="270240" y="2303288"/>
                  </a:cubicBezTo>
                  <a:close/>
                  <a:moveTo>
                    <a:pt x="803794" y="4826049"/>
                  </a:moveTo>
                  <a:cubicBezTo>
                    <a:pt x="778816" y="4848945"/>
                    <a:pt x="769797" y="4871841"/>
                    <a:pt x="776735" y="4904451"/>
                  </a:cubicBezTo>
                  <a:cubicBezTo>
                    <a:pt x="780204" y="4920409"/>
                    <a:pt x="747594" y="4968977"/>
                    <a:pt x="747594" y="4991873"/>
                  </a:cubicBezTo>
                  <a:cubicBezTo>
                    <a:pt x="732330" y="4946775"/>
                    <a:pt x="758001" y="4873923"/>
                    <a:pt x="750369" y="4834374"/>
                  </a:cubicBezTo>
                  <a:cubicBezTo>
                    <a:pt x="702495" y="4579046"/>
                    <a:pt x="649764" y="4325798"/>
                    <a:pt x="585238" y="4073938"/>
                  </a:cubicBezTo>
                  <a:cubicBezTo>
                    <a:pt x="569974" y="4013575"/>
                    <a:pt x="550547" y="3953906"/>
                    <a:pt x="544996" y="3892155"/>
                  </a:cubicBezTo>
                  <a:cubicBezTo>
                    <a:pt x="539446" y="3824854"/>
                    <a:pt x="535283" y="3706903"/>
                    <a:pt x="565117" y="3647234"/>
                  </a:cubicBezTo>
                  <a:cubicBezTo>
                    <a:pt x="617848" y="3543854"/>
                    <a:pt x="631031" y="3468226"/>
                    <a:pt x="653233" y="3355826"/>
                  </a:cubicBezTo>
                  <a:cubicBezTo>
                    <a:pt x="655315" y="3345419"/>
                    <a:pt x="683068" y="3115761"/>
                    <a:pt x="685843" y="3104660"/>
                  </a:cubicBezTo>
                  <a:cubicBezTo>
                    <a:pt x="704577" y="3183063"/>
                    <a:pt x="731636" y="3495286"/>
                    <a:pt x="738574" y="3575770"/>
                  </a:cubicBezTo>
                  <a:cubicBezTo>
                    <a:pt x="750369" y="3717310"/>
                    <a:pt x="763552" y="3858158"/>
                    <a:pt x="776735" y="3999005"/>
                  </a:cubicBezTo>
                  <a:cubicBezTo>
                    <a:pt x="786448" y="4103773"/>
                    <a:pt x="794081" y="4208541"/>
                    <a:pt x="807957" y="4313309"/>
                  </a:cubicBezTo>
                  <a:cubicBezTo>
                    <a:pt x="822528" y="4424322"/>
                    <a:pt x="839179" y="4534641"/>
                    <a:pt x="859994" y="4644266"/>
                  </a:cubicBezTo>
                  <a:cubicBezTo>
                    <a:pt x="873871" y="4717118"/>
                    <a:pt x="856525" y="4778174"/>
                    <a:pt x="803794" y="4826049"/>
                  </a:cubicBezTo>
                  <a:close/>
                  <a:moveTo>
                    <a:pt x="1515662" y="1842586"/>
                  </a:moveTo>
                  <a:cubicBezTo>
                    <a:pt x="1413669" y="1896705"/>
                    <a:pt x="1312370" y="1950130"/>
                    <a:pt x="1210378" y="2003554"/>
                  </a:cubicBezTo>
                  <a:cubicBezTo>
                    <a:pt x="1163197" y="2028532"/>
                    <a:pt x="1115323" y="2053510"/>
                    <a:pt x="1063286" y="2081263"/>
                  </a:cubicBezTo>
                  <a:cubicBezTo>
                    <a:pt x="1070224" y="2021594"/>
                    <a:pt x="1090345" y="1972332"/>
                    <a:pt x="1111854" y="1924458"/>
                  </a:cubicBezTo>
                  <a:cubicBezTo>
                    <a:pt x="1171523" y="1791937"/>
                    <a:pt x="1249232" y="1669823"/>
                    <a:pt x="1327635" y="1547709"/>
                  </a:cubicBezTo>
                  <a:cubicBezTo>
                    <a:pt x="1335961" y="1534526"/>
                    <a:pt x="1340124" y="1536608"/>
                    <a:pt x="1347756" y="1548403"/>
                  </a:cubicBezTo>
                  <a:cubicBezTo>
                    <a:pt x="1406731" y="1637213"/>
                    <a:pt x="1465706" y="1726023"/>
                    <a:pt x="1526763" y="1814139"/>
                  </a:cubicBezTo>
                  <a:cubicBezTo>
                    <a:pt x="1539252" y="1832873"/>
                    <a:pt x="1526763" y="1836342"/>
                    <a:pt x="1515662" y="1842586"/>
                  </a:cubicBezTo>
                  <a:close/>
                </a:path>
              </a:pathLst>
            </a:custGeom>
            <a:solidFill>
              <a:srgbClr val="000000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83">
              <a:extLst>
                <a:ext uri="{FF2B5EF4-FFF2-40B4-BE49-F238E27FC236}">
                  <a16:creationId xmlns:a16="http://schemas.microsoft.com/office/drawing/2014/main" xmlns="" id="{9D568049-2367-4102-BD8A-46CAB13A858A}"/>
                </a:ext>
              </a:extLst>
            </p:cNvPr>
            <p:cNvSpPr/>
            <p:nvPr/>
          </p:nvSpPr>
          <p:spPr>
            <a:xfrm>
              <a:off x="7695937" y="1812094"/>
              <a:ext cx="846471" cy="1068496"/>
            </a:xfrm>
            <a:custGeom>
              <a:avLst/>
              <a:gdLst>
                <a:gd name="connsiteX0" fmla="*/ 849357 w 846470"/>
                <a:gd name="connsiteY0" fmla="*/ 915631 h 1068495"/>
                <a:gd name="connsiteX1" fmla="*/ 845888 w 846470"/>
                <a:gd name="connsiteY1" fmla="*/ 946854 h 1068495"/>
                <a:gd name="connsiteX2" fmla="*/ 827154 w 846470"/>
                <a:gd name="connsiteY2" fmla="*/ 963505 h 1068495"/>
                <a:gd name="connsiteX3" fmla="*/ 685613 w 846470"/>
                <a:gd name="connsiteY3" fmla="*/ 927426 h 1068495"/>
                <a:gd name="connsiteX4" fmla="*/ 659942 w 846470"/>
                <a:gd name="connsiteY4" fmla="*/ 939221 h 1068495"/>
                <a:gd name="connsiteX5" fmla="*/ 625944 w 846470"/>
                <a:gd name="connsiteY5" fmla="*/ 984320 h 1068495"/>
                <a:gd name="connsiteX6" fmla="*/ 514932 w 846470"/>
                <a:gd name="connsiteY6" fmla="*/ 1075212 h 1068495"/>
                <a:gd name="connsiteX7" fmla="*/ 517707 w 846470"/>
                <a:gd name="connsiteY7" fmla="*/ 1044683 h 1068495"/>
                <a:gd name="connsiteX8" fmla="*/ 541991 w 846470"/>
                <a:gd name="connsiteY8" fmla="*/ 878858 h 1068495"/>
                <a:gd name="connsiteX9" fmla="*/ 464282 w 846470"/>
                <a:gd name="connsiteY9" fmla="*/ 1029419 h 1068495"/>
                <a:gd name="connsiteX10" fmla="*/ 458732 w 846470"/>
                <a:gd name="connsiteY10" fmla="*/ 1040520 h 1068495"/>
                <a:gd name="connsiteX11" fmla="*/ 444161 w 846470"/>
                <a:gd name="connsiteY11" fmla="*/ 1055785 h 1068495"/>
                <a:gd name="connsiteX12" fmla="*/ 432366 w 846470"/>
                <a:gd name="connsiteY12" fmla="*/ 1036357 h 1068495"/>
                <a:gd name="connsiteX13" fmla="*/ 406001 w 846470"/>
                <a:gd name="connsiteY13" fmla="*/ 894817 h 1068495"/>
                <a:gd name="connsiteX14" fmla="*/ 361596 w 846470"/>
                <a:gd name="connsiteY14" fmla="*/ 714421 h 1068495"/>
                <a:gd name="connsiteX15" fmla="*/ 278336 w 846470"/>
                <a:gd name="connsiteY15" fmla="*/ 496559 h 1068495"/>
                <a:gd name="connsiteX16" fmla="*/ 90309 w 846470"/>
                <a:gd name="connsiteY16" fmla="*/ 271065 h 1068495"/>
                <a:gd name="connsiteX17" fmla="*/ 70882 w 846470"/>
                <a:gd name="connsiteY17" fmla="*/ 253025 h 1068495"/>
                <a:gd name="connsiteX18" fmla="*/ 8437 w 846470"/>
                <a:gd name="connsiteY18" fmla="*/ 210008 h 1068495"/>
                <a:gd name="connsiteX19" fmla="*/ 20232 w 846470"/>
                <a:gd name="connsiteY19" fmla="*/ 149645 h 1068495"/>
                <a:gd name="connsiteX20" fmla="*/ 376166 w 846470"/>
                <a:gd name="connsiteY20" fmla="*/ 1165 h 1068495"/>
                <a:gd name="connsiteX21" fmla="*/ 549623 w 846470"/>
                <a:gd name="connsiteY21" fmla="*/ 60141 h 1068495"/>
                <a:gd name="connsiteX22" fmla="*/ 659248 w 846470"/>
                <a:gd name="connsiteY22" fmla="*/ 230129 h 1068495"/>
                <a:gd name="connsiteX23" fmla="*/ 781362 w 846470"/>
                <a:gd name="connsiteY23" fmla="*/ 633243 h 1068495"/>
                <a:gd name="connsiteX24" fmla="*/ 834787 w 846470"/>
                <a:gd name="connsiteY24" fmla="*/ 895510 h 1068495"/>
                <a:gd name="connsiteX25" fmla="*/ 849357 w 846470"/>
                <a:gd name="connsiteY25" fmla="*/ 915631 h 106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6470" h="1068495">
                  <a:moveTo>
                    <a:pt x="849357" y="915631"/>
                  </a:moveTo>
                  <a:cubicBezTo>
                    <a:pt x="829930" y="923264"/>
                    <a:pt x="843806" y="937834"/>
                    <a:pt x="845888" y="946854"/>
                  </a:cubicBezTo>
                  <a:cubicBezTo>
                    <a:pt x="850051" y="966975"/>
                    <a:pt x="844500" y="968362"/>
                    <a:pt x="827154" y="963505"/>
                  </a:cubicBezTo>
                  <a:cubicBezTo>
                    <a:pt x="779974" y="951017"/>
                    <a:pt x="732794" y="939221"/>
                    <a:pt x="685613" y="927426"/>
                  </a:cubicBezTo>
                  <a:cubicBezTo>
                    <a:pt x="673818" y="924651"/>
                    <a:pt x="664105" y="923264"/>
                    <a:pt x="659942" y="939221"/>
                  </a:cubicBezTo>
                  <a:cubicBezTo>
                    <a:pt x="655085" y="958649"/>
                    <a:pt x="639821" y="971832"/>
                    <a:pt x="625944" y="984320"/>
                  </a:cubicBezTo>
                  <a:cubicBezTo>
                    <a:pt x="590559" y="1016236"/>
                    <a:pt x="555868" y="1050234"/>
                    <a:pt x="514932" y="1075212"/>
                  </a:cubicBezTo>
                  <a:cubicBezTo>
                    <a:pt x="507300" y="1064111"/>
                    <a:pt x="514238" y="1054397"/>
                    <a:pt x="517707" y="1044683"/>
                  </a:cubicBezTo>
                  <a:cubicBezTo>
                    <a:pt x="537828" y="991259"/>
                    <a:pt x="549623" y="937140"/>
                    <a:pt x="541991" y="878858"/>
                  </a:cubicBezTo>
                  <a:cubicBezTo>
                    <a:pt x="516319" y="929508"/>
                    <a:pt x="491342" y="980157"/>
                    <a:pt x="464282" y="1029419"/>
                  </a:cubicBezTo>
                  <a:cubicBezTo>
                    <a:pt x="462201" y="1032888"/>
                    <a:pt x="460813" y="1037051"/>
                    <a:pt x="458732" y="1040520"/>
                  </a:cubicBezTo>
                  <a:cubicBezTo>
                    <a:pt x="454569" y="1046765"/>
                    <a:pt x="451793" y="1056479"/>
                    <a:pt x="444161" y="1055785"/>
                  </a:cubicBezTo>
                  <a:cubicBezTo>
                    <a:pt x="434448" y="1054397"/>
                    <a:pt x="433754" y="1043990"/>
                    <a:pt x="432366" y="1036357"/>
                  </a:cubicBezTo>
                  <a:cubicBezTo>
                    <a:pt x="424734" y="989177"/>
                    <a:pt x="418490" y="941303"/>
                    <a:pt x="406001" y="894817"/>
                  </a:cubicBezTo>
                  <a:cubicBezTo>
                    <a:pt x="400450" y="832372"/>
                    <a:pt x="381717" y="773397"/>
                    <a:pt x="361596" y="714421"/>
                  </a:cubicBezTo>
                  <a:cubicBezTo>
                    <a:pt x="335924" y="640875"/>
                    <a:pt x="308865" y="568023"/>
                    <a:pt x="278336" y="496559"/>
                  </a:cubicBezTo>
                  <a:cubicBezTo>
                    <a:pt x="237400" y="400811"/>
                    <a:pt x="172180" y="329346"/>
                    <a:pt x="90309" y="271065"/>
                  </a:cubicBezTo>
                  <a:cubicBezTo>
                    <a:pt x="83370" y="266208"/>
                    <a:pt x="73657" y="263433"/>
                    <a:pt x="70882" y="253025"/>
                  </a:cubicBezTo>
                  <a:cubicBezTo>
                    <a:pt x="39659" y="253719"/>
                    <a:pt x="23007" y="234292"/>
                    <a:pt x="8437" y="210008"/>
                  </a:cubicBezTo>
                  <a:cubicBezTo>
                    <a:pt x="-5440" y="185724"/>
                    <a:pt x="-2664" y="165603"/>
                    <a:pt x="20232" y="149645"/>
                  </a:cubicBezTo>
                  <a:cubicBezTo>
                    <a:pt x="129163" y="76099"/>
                    <a:pt x="242951" y="13654"/>
                    <a:pt x="376166" y="1165"/>
                  </a:cubicBezTo>
                  <a:cubicBezTo>
                    <a:pt x="441386" y="-5079"/>
                    <a:pt x="500361" y="13654"/>
                    <a:pt x="549623" y="60141"/>
                  </a:cubicBezTo>
                  <a:cubicBezTo>
                    <a:pt x="600273" y="108015"/>
                    <a:pt x="632189" y="167684"/>
                    <a:pt x="659248" y="230129"/>
                  </a:cubicBezTo>
                  <a:cubicBezTo>
                    <a:pt x="716142" y="359181"/>
                    <a:pt x="749446" y="495865"/>
                    <a:pt x="781362" y="633243"/>
                  </a:cubicBezTo>
                  <a:cubicBezTo>
                    <a:pt x="801483" y="719972"/>
                    <a:pt x="820216" y="807394"/>
                    <a:pt x="834787" y="895510"/>
                  </a:cubicBezTo>
                  <a:cubicBezTo>
                    <a:pt x="836174" y="905918"/>
                    <a:pt x="843806" y="909387"/>
                    <a:pt x="849357" y="915631"/>
                  </a:cubicBezTo>
                  <a:close/>
                </a:path>
              </a:pathLst>
            </a:custGeom>
            <a:solidFill>
              <a:srgbClr val="66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84">
              <a:extLst>
                <a:ext uri="{FF2B5EF4-FFF2-40B4-BE49-F238E27FC236}">
                  <a16:creationId xmlns:a16="http://schemas.microsoft.com/office/drawing/2014/main" xmlns="" id="{544A8BD0-0C77-420E-940E-CA4FA254BB92}"/>
                </a:ext>
              </a:extLst>
            </p:cNvPr>
            <p:cNvSpPr/>
            <p:nvPr/>
          </p:nvSpPr>
          <p:spPr>
            <a:xfrm>
              <a:off x="7682420" y="2663893"/>
              <a:ext cx="562001" cy="881162"/>
            </a:xfrm>
            <a:custGeom>
              <a:avLst/>
              <a:gdLst>
                <a:gd name="connsiteX0" fmla="*/ 424374 w 562000"/>
                <a:gd name="connsiteY0" fmla="*/ 38854 h 881162"/>
                <a:gd name="connsiteX1" fmla="*/ 454903 w 562000"/>
                <a:gd name="connsiteY1" fmla="*/ 205373 h 881162"/>
                <a:gd name="connsiteX2" fmla="*/ 561752 w 562000"/>
                <a:gd name="connsiteY2" fmla="*/ 0 h 881162"/>
                <a:gd name="connsiteX3" fmla="*/ 536775 w 562000"/>
                <a:gd name="connsiteY3" fmla="*/ 194966 h 881162"/>
                <a:gd name="connsiteX4" fmla="*/ 527755 w 562000"/>
                <a:gd name="connsiteY4" fmla="*/ 222719 h 881162"/>
                <a:gd name="connsiteX5" fmla="*/ 469473 w 562000"/>
                <a:gd name="connsiteY5" fmla="*/ 308754 h 881162"/>
                <a:gd name="connsiteX6" fmla="*/ 334870 w 562000"/>
                <a:gd name="connsiteY6" fmla="*/ 543268 h 881162"/>
                <a:gd name="connsiteX7" fmla="*/ 205125 w 562000"/>
                <a:gd name="connsiteY7" fmla="*/ 786801 h 881162"/>
                <a:gd name="connsiteX8" fmla="*/ 142680 w 562000"/>
                <a:gd name="connsiteY8" fmla="*/ 881856 h 881162"/>
                <a:gd name="connsiteX9" fmla="*/ 126722 w 562000"/>
                <a:gd name="connsiteY9" fmla="*/ 879774 h 881162"/>
                <a:gd name="connsiteX10" fmla="*/ 7383 w 562000"/>
                <a:gd name="connsiteY10" fmla="*/ 615426 h 881162"/>
                <a:gd name="connsiteX11" fmla="*/ 42075 w 562000"/>
                <a:gd name="connsiteY11" fmla="*/ 430867 h 881162"/>
                <a:gd name="connsiteX12" fmla="*/ 114927 w 562000"/>
                <a:gd name="connsiteY12" fmla="*/ 299040 h 881162"/>
                <a:gd name="connsiteX13" fmla="*/ 123947 w 562000"/>
                <a:gd name="connsiteY13" fmla="*/ 104074 h 881162"/>
                <a:gd name="connsiteX14" fmla="*/ 135742 w 562000"/>
                <a:gd name="connsiteY14" fmla="*/ 63138 h 881162"/>
                <a:gd name="connsiteX15" fmla="*/ 212757 w 562000"/>
                <a:gd name="connsiteY15" fmla="*/ 9714 h 881162"/>
                <a:gd name="connsiteX16" fmla="*/ 212063 w 562000"/>
                <a:gd name="connsiteY16" fmla="*/ 115175 h 881162"/>
                <a:gd name="connsiteX17" fmla="*/ 173208 w 562000"/>
                <a:gd name="connsiteY17" fmla="*/ 202598 h 881162"/>
                <a:gd name="connsiteX18" fmla="*/ 260631 w 562000"/>
                <a:gd name="connsiteY18" fmla="*/ 158193 h 881162"/>
                <a:gd name="connsiteX19" fmla="*/ 286302 w 562000"/>
                <a:gd name="connsiteY19" fmla="*/ 149867 h 881162"/>
                <a:gd name="connsiteX20" fmla="*/ 295322 w 562000"/>
                <a:gd name="connsiteY20" fmla="*/ 178314 h 881162"/>
                <a:gd name="connsiteX21" fmla="*/ 282139 w 562000"/>
                <a:gd name="connsiteY21" fmla="*/ 297652 h 881162"/>
                <a:gd name="connsiteX22" fmla="*/ 338340 w 562000"/>
                <a:gd name="connsiteY22" fmla="*/ 104074 h 881162"/>
                <a:gd name="connsiteX23" fmla="*/ 424374 w 562000"/>
                <a:gd name="connsiteY23" fmla="*/ 38854 h 8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2000" h="881162">
                  <a:moveTo>
                    <a:pt x="424374" y="38854"/>
                  </a:moveTo>
                  <a:cubicBezTo>
                    <a:pt x="440332" y="91585"/>
                    <a:pt x="445189" y="146398"/>
                    <a:pt x="454903" y="205373"/>
                  </a:cubicBezTo>
                  <a:cubicBezTo>
                    <a:pt x="490982" y="136684"/>
                    <a:pt x="524979" y="71464"/>
                    <a:pt x="561752" y="0"/>
                  </a:cubicBezTo>
                  <a:cubicBezTo>
                    <a:pt x="569384" y="71464"/>
                    <a:pt x="561752" y="133909"/>
                    <a:pt x="536775" y="194966"/>
                  </a:cubicBezTo>
                  <a:cubicBezTo>
                    <a:pt x="533305" y="203986"/>
                    <a:pt x="527061" y="212311"/>
                    <a:pt x="527755" y="222719"/>
                  </a:cubicBezTo>
                  <a:cubicBezTo>
                    <a:pt x="503471" y="247697"/>
                    <a:pt x="484044" y="277531"/>
                    <a:pt x="469473" y="308754"/>
                  </a:cubicBezTo>
                  <a:cubicBezTo>
                    <a:pt x="431313" y="390625"/>
                    <a:pt x="388295" y="470416"/>
                    <a:pt x="334870" y="543268"/>
                  </a:cubicBezTo>
                  <a:cubicBezTo>
                    <a:pt x="280058" y="618201"/>
                    <a:pt x="243285" y="702154"/>
                    <a:pt x="205125" y="786801"/>
                  </a:cubicBezTo>
                  <a:cubicBezTo>
                    <a:pt x="189166" y="822187"/>
                    <a:pt x="162801" y="849940"/>
                    <a:pt x="142680" y="881856"/>
                  </a:cubicBezTo>
                  <a:cubicBezTo>
                    <a:pt x="135742" y="892263"/>
                    <a:pt x="131579" y="888100"/>
                    <a:pt x="126722" y="879774"/>
                  </a:cubicBezTo>
                  <a:cubicBezTo>
                    <a:pt x="77460" y="795821"/>
                    <a:pt x="31667" y="710480"/>
                    <a:pt x="7383" y="615426"/>
                  </a:cubicBezTo>
                  <a:cubicBezTo>
                    <a:pt x="-9962" y="548818"/>
                    <a:pt x="3914" y="487761"/>
                    <a:pt x="42075" y="430867"/>
                  </a:cubicBezTo>
                  <a:cubicBezTo>
                    <a:pt x="69828" y="389238"/>
                    <a:pt x="101050" y="348996"/>
                    <a:pt x="114927" y="299040"/>
                  </a:cubicBezTo>
                  <a:cubicBezTo>
                    <a:pt x="132966" y="234514"/>
                    <a:pt x="128803" y="169294"/>
                    <a:pt x="123947" y="104074"/>
                  </a:cubicBezTo>
                  <a:cubicBezTo>
                    <a:pt x="122559" y="88116"/>
                    <a:pt x="123947" y="74240"/>
                    <a:pt x="135742" y="63138"/>
                  </a:cubicBezTo>
                  <a:cubicBezTo>
                    <a:pt x="157250" y="39548"/>
                    <a:pt x="178065" y="13877"/>
                    <a:pt x="212757" y="9714"/>
                  </a:cubicBezTo>
                  <a:cubicBezTo>
                    <a:pt x="228021" y="45099"/>
                    <a:pt x="222470" y="80484"/>
                    <a:pt x="212063" y="115175"/>
                  </a:cubicBezTo>
                  <a:cubicBezTo>
                    <a:pt x="203043" y="144316"/>
                    <a:pt x="191248" y="172763"/>
                    <a:pt x="173208" y="202598"/>
                  </a:cubicBezTo>
                  <a:cubicBezTo>
                    <a:pt x="204431" y="185946"/>
                    <a:pt x="232878" y="172763"/>
                    <a:pt x="260631" y="158193"/>
                  </a:cubicBezTo>
                  <a:cubicBezTo>
                    <a:pt x="268263" y="154030"/>
                    <a:pt x="275895" y="148479"/>
                    <a:pt x="286302" y="149867"/>
                  </a:cubicBezTo>
                  <a:cubicBezTo>
                    <a:pt x="302954" y="154724"/>
                    <a:pt x="298098" y="167213"/>
                    <a:pt x="295322" y="178314"/>
                  </a:cubicBezTo>
                  <a:cubicBezTo>
                    <a:pt x="286302" y="217862"/>
                    <a:pt x="275895" y="256717"/>
                    <a:pt x="282139" y="297652"/>
                  </a:cubicBezTo>
                  <a:cubicBezTo>
                    <a:pt x="307811" y="235208"/>
                    <a:pt x="330707" y="172069"/>
                    <a:pt x="338340" y="104074"/>
                  </a:cubicBezTo>
                  <a:cubicBezTo>
                    <a:pt x="344584" y="49262"/>
                    <a:pt x="370256" y="31222"/>
                    <a:pt x="424374" y="38854"/>
                  </a:cubicBezTo>
                  <a:close/>
                </a:path>
              </a:pathLst>
            </a:custGeom>
            <a:solidFill>
              <a:srgbClr val="FEFEFE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85">
              <a:extLst>
                <a:ext uri="{FF2B5EF4-FFF2-40B4-BE49-F238E27FC236}">
                  <a16:creationId xmlns:a16="http://schemas.microsoft.com/office/drawing/2014/main" xmlns="" id="{49E4D073-5BCC-42D2-BFFF-2A03E6A7E424}"/>
                </a:ext>
              </a:extLst>
            </p:cNvPr>
            <p:cNvSpPr/>
            <p:nvPr/>
          </p:nvSpPr>
          <p:spPr>
            <a:xfrm>
              <a:off x="7715120" y="2065119"/>
              <a:ext cx="388544" cy="915854"/>
            </a:xfrm>
            <a:custGeom>
              <a:avLst/>
              <a:gdLst>
                <a:gd name="connsiteX0" fmla="*/ 391674 w 388543"/>
                <a:gd name="connsiteY0" fmla="*/ 637628 h 915853"/>
                <a:gd name="connsiteX1" fmla="*/ 336862 w 388543"/>
                <a:gd name="connsiteY1" fmla="*/ 650811 h 915853"/>
                <a:gd name="connsiteX2" fmla="*/ 319516 w 388543"/>
                <a:gd name="connsiteY2" fmla="*/ 670932 h 915853"/>
                <a:gd name="connsiteX3" fmla="*/ 303558 w 388543"/>
                <a:gd name="connsiteY3" fmla="*/ 755579 h 915853"/>
                <a:gd name="connsiteX4" fmla="*/ 257072 w 388543"/>
                <a:gd name="connsiteY4" fmla="*/ 895733 h 915853"/>
                <a:gd name="connsiteX5" fmla="*/ 244583 w 388543"/>
                <a:gd name="connsiteY5" fmla="*/ 915854 h 915853"/>
                <a:gd name="connsiteX6" fmla="*/ 245277 w 388543"/>
                <a:gd name="connsiteY6" fmla="*/ 824268 h 915853"/>
                <a:gd name="connsiteX7" fmla="*/ 259153 w 388543"/>
                <a:gd name="connsiteY7" fmla="*/ 766680 h 915853"/>
                <a:gd name="connsiteX8" fmla="*/ 251521 w 388543"/>
                <a:gd name="connsiteY8" fmla="*/ 752110 h 915853"/>
                <a:gd name="connsiteX9" fmla="*/ 276499 w 388543"/>
                <a:gd name="connsiteY9" fmla="*/ 665381 h 915853"/>
                <a:gd name="connsiteX10" fmla="*/ 258459 w 388543"/>
                <a:gd name="connsiteY10" fmla="*/ 539799 h 915853"/>
                <a:gd name="connsiteX11" fmla="*/ 193933 w 388543"/>
                <a:gd name="connsiteY11" fmla="*/ 510658 h 915853"/>
                <a:gd name="connsiteX12" fmla="*/ 170343 w 388543"/>
                <a:gd name="connsiteY12" fmla="*/ 509270 h 915853"/>
                <a:gd name="connsiteX13" fmla="*/ 93328 w 388543"/>
                <a:gd name="connsiteY13" fmla="*/ 457233 h 915853"/>
                <a:gd name="connsiteX14" fmla="*/ 56555 w 388543"/>
                <a:gd name="connsiteY14" fmla="*/ 330956 h 915853"/>
                <a:gd name="connsiteX15" fmla="*/ 28108 w 388543"/>
                <a:gd name="connsiteY15" fmla="*/ 299734 h 915853"/>
                <a:gd name="connsiteX16" fmla="*/ 5906 w 388543"/>
                <a:gd name="connsiteY16" fmla="*/ 262267 h 915853"/>
                <a:gd name="connsiteX17" fmla="*/ 19089 w 388543"/>
                <a:gd name="connsiteY17" fmla="*/ 224800 h 915853"/>
                <a:gd name="connsiteX18" fmla="*/ 13538 w 388543"/>
                <a:gd name="connsiteY18" fmla="*/ 154724 h 915853"/>
                <a:gd name="connsiteX19" fmla="*/ 3131 w 388543"/>
                <a:gd name="connsiteY19" fmla="*/ 58282 h 915853"/>
                <a:gd name="connsiteX20" fmla="*/ 6600 w 388543"/>
                <a:gd name="connsiteY20" fmla="*/ 38854 h 915853"/>
                <a:gd name="connsiteX21" fmla="*/ 51005 w 388543"/>
                <a:gd name="connsiteY21" fmla="*/ 0 h 915853"/>
                <a:gd name="connsiteX22" fmla="*/ 244583 w 388543"/>
                <a:gd name="connsiteY22" fmla="*/ 204679 h 915853"/>
                <a:gd name="connsiteX23" fmla="*/ 388205 w 388543"/>
                <a:gd name="connsiteY23" fmla="*/ 614038 h 915853"/>
                <a:gd name="connsiteX24" fmla="*/ 391674 w 388543"/>
                <a:gd name="connsiteY24" fmla="*/ 637628 h 91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8543" h="915853">
                  <a:moveTo>
                    <a:pt x="391674" y="637628"/>
                  </a:moveTo>
                  <a:cubicBezTo>
                    <a:pt x="374329" y="646648"/>
                    <a:pt x="354901" y="643179"/>
                    <a:pt x="336862" y="650811"/>
                  </a:cubicBezTo>
                  <a:cubicBezTo>
                    <a:pt x="325761" y="655668"/>
                    <a:pt x="321598" y="659831"/>
                    <a:pt x="319516" y="670932"/>
                  </a:cubicBezTo>
                  <a:cubicBezTo>
                    <a:pt x="314659" y="699379"/>
                    <a:pt x="307721" y="727132"/>
                    <a:pt x="303558" y="755579"/>
                  </a:cubicBezTo>
                  <a:cubicBezTo>
                    <a:pt x="296620" y="804841"/>
                    <a:pt x="274417" y="849246"/>
                    <a:pt x="257072" y="895733"/>
                  </a:cubicBezTo>
                  <a:cubicBezTo>
                    <a:pt x="254990" y="900589"/>
                    <a:pt x="251521" y="904752"/>
                    <a:pt x="244583" y="915854"/>
                  </a:cubicBezTo>
                  <a:cubicBezTo>
                    <a:pt x="241114" y="880468"/>
                    <a:pt x="238338" y="852021"/>
                    <a:pt x="245277" y="824268"/>
                  </a:cubicBezTo>
                  <a:cubicBezTo>
                    <a:pt x="250133" y="804841"/>
                    <a:pt x="250133" y="784720"/>
                    <a:pt x="259153" y="766680"/>
                  </a:cubicBezTo>
                  <a:cubicBezTo>
                    <a:pt x="262622" y="759742"/>
                    <a:pt x="260541" y="753498"/>
                    <a:pt x="251521" y="752110"/>
                  </a:cubicBezTo>
                  <a:cubicBezTo>
                    <a:pt x="265398" y="725051"/>
                    <a:pt x="272336" y="695216"/>
                    <a:pt x="276499" y="665381"/>
                  </a:cubicBezTo>
                  <a:cubicBezTo>
                    <a:pt x="282743" y="621670"/>
                    <a:pt x="277887" y="579347"/>
                    <a:pt x="258459" y="539799"/>
                  </a:cubicBezTo>
                  <a:cubicBezTo>
                    <a:pt x="242501" y="508576"/>
                    <a:pt x="228625" y="503026"/>
                    <a:pt x="193933" y="510658"/>
                  </a:cubicBezTo>
                  <a:cubicBezTo>
                    <a:pt x="185607" y="512739"/>
                    <a:pt x="177975" y="515515"/>
                    <a:pt x="170343" y="509270"/>
                  </a:cubicBezTo>
                  <a:cubicBezTo>
                    <a:pt x="123163" y="509964"/>
                    <a:pt x="110674" y="501638"/>
                    <a:pt x="93328" y="457233"/>
                  </a:cubicBezTo>
                  <a:cubicBezTo>
                    <a:pt x="78064" y="416297"/>
                    <a:pt x="66269" y="373974"/>
                    <a:pt x="56555" y="330956"/>
                  </a:cubicBezTo>
                  <a:cubicBezTo>
                    <a:pt x="53086" y="313610"/>
                    <a:pt x="46842" y="303203"/>
                    <a:pt x="28108" y="299734"/>
                  </a:cubicBezTo>
                  <a:cubicBezTo>
                    <a:pt x="7293" y="296265"/>
                    <a:pt x="-2420" y="284470"/>
                    <a:pt x="5906" y="262267"/>
                  </a:cubicBezTo>
                  <a:cubicBezTo>
                    <a:pt x="10763" y="249778"/>
                    <a:pt x="14232" y="237289"/>
                    <a:pt x="19089" y="224800"/>
                  </a:cubicBezTo>
                  <a:cubicBezTo>
                    <a:pt x="29496" y="200516"/>
                    <a:pt x="33659" y="180395"/>
                    <a:pt x="13538" y="154724"/>
                  </a:cubicBezTo>
                  <a:cubicBezTo>
                    <a:pt x="-7277" y="127664"/>
                    <a:pt x="1743" y="90892"/>
                    <a:pt x="3131" y="58282"/>
                  </a:cubicBezTo>
                  <a:cubicBezTo>
                    <a:pt x="3131" y="52037"/>
                    <a:pt x="5212" y="45099"/>
                    <a:pt x="6600" y="38854"/>
                  </a:cubicBezTo>
                  <a:cubicBezTo>
                    <a:pt x="11456" y="5551"/>
                    <a:pt x="17701" y="0"/>
                    <a:pt x="51005" y="0"/>
                  </a:cubicBezTo>
                  <a:cubicBezTo>
                    <a:pt x="134958" y="49262"/>
                    <a:pt x="203647" y="115869"/>
                    <a:pt x="244583" y="204679"/>
                  </a:cubicBezTo>
                  <a:cubicBezTo>
                    <a:pt x="306333" y="335813"/>
                    <a:pt x="358371" y="471110"/>
                    <a:pt x="388205" y="614038"/>
                  </a:cubicBezTo>
                  <a:cubicBezTo>
                    <a:pt x="390981" y="621670"/>
                    <a:pt x="390981" y="629996"/>
                    <a:pt x="391674" y="637628"/>
                  </a:cubicBezTo>
                  <a:close/>
                </a:path>
              </a:pathLst>
            </a:custGeom>
            <a:solidFill>
              <a:srgbClr val="FCC791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86">
              <a:extLst>
                <a:ext uri="{FF2B5EF4-FFF2-40B4-BE49-F238E27FC236}">
                  <a16:creationId xmlns:a16="http://schemas.microsoft.com/office/drawing/2014/main" xmlns="" id="{C8A3B348-0426-4A2B-8FD8-3500C71FA8A5}"/>
                </a:ext>
              </a:extLst>
            </p:cNvPr>
            <p:cNvSpPr/>
            <p:nvPr/>
          </p:nvSpPr>
          <p:spPr>
            <a:xfrm>
              <a:off x="7841751" y="2565970"/>
              <a:ext cx="159581" cy="312223"/>
            </a:xfrm>
            <a:custGeom>
              <a:avLst/>
              <a:gdLst>
                <a:gd name="connsiteX0" fmla="*/ 45099 w 159580"/>
                <a:gd name="connsiteY0" fmla="*/ 8419 h 312222"/>
                <a:gd name="connsiteX1" fmla="*/ 61751 w 159580"/>
                <a:gd name="connsiteY1" fmla="*/ 4950 h 312222"/>
                <a:gd name="connsiteX2" fmla="*/ 144316 w 159580"/>
                <a:gd name="connsiteY2" fmla="*/ 45886 h 312222"/>
                <a:gd name="connsiteX3" fmla="*/ 142929 w 159580"/>
                <a:gd name="connsiteY3" fmla="*/ 234607 h 312222"/>
                <a:gd name="connsiteX4" fmla="*/ 126277 w 159580"/>
                <a:gd name="connsiteY4" fmla="*/ 251259 h 312222"/>
                <a:gd name="connsiteX5" fmla="*/ 0 w 159580"/>
                <a:gd name="connsiteY5" fmla="*/ 314398 h 312222"/>
                <a:gd name="connsiteX6" fmla="*/ 54812 w 159580"/>
                <a:gd name="connsiteY6" fmla="*/ 107637 h 312222"/>
                <a:gd name="connsiteX7" fmla="*/ 32610 w 159580"/>
                <a:gd name="connsiteY7" fmla="*/ 43805 h 312222"/>
                <a:gd name="connsiteX8" fmla="*/ 45099 w 159580"/>
                <a:gd name="connsiteY8" fmla="*/ 8419 h 3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580" h="312222">
                  <a:moveTo>
                    <a:pt x="45099" y="8419"/>
                  </a:moveTo>
                  <a:cubicBezTo>
                    <a:pt x="50649" y="7032"/>
                    <a:pt x="56200" y="6338"/>
                    <a:pt x="61751" y="4950"/>
                  </a:cubicBezTo>
                  <a:cubicBezTo>
                    <a:pt x="109625" y="-6845"/>
                    <a:pt x="126277" y="787"/>
                    <a:pt x="144316" y="45886"/>
                  </a:cubicBezTo>
                  <a:cubicBezTo>
                    <a:pt x="169294" y="109024"/>
                    <a:pt x="161662" y="172163"/>
                    <a:pt x="142929" y="234607"/>
                  </a:cubicBezTo>
                  <a:cubicBezTo>
                    <a:pt x="140153" y="244321"/>
                    <a:pt x="131134" y="245015"/>
                    <a:pt x="126277" y="251259"/>
                  </a:cubicBezTo>
                  <a:cubicBezTo>
                    <a:pt x="86035" y="271380"/>
                    <a:pt x="45793" y="291501"/>
                    <a:pt x="0" y="314398"/>
                  </a:cubicBezTo>
                  <a:cubicBezTo>
                    <a:pt x="37467" y="246402"/>
                    <a:pt x="69383" y="182570"/>
                    <a:pt x="54812" y="107637"/>
                  </a:cubicBezTo>
                  <a:cubicBezTo>
                    <a:pt x="50649" y="85434"/>
                    <a:pt x="45099" y="62538"/>
                    <a:pt x="32610" y="43805"/>
                  </a:cubicBezTo>
                  <a:cubicBezTo>
                    <a:pt x="20121" y="25071"/>
                    <a:pt x="20815" y="13276"/>
                    <a:pt x="45099" y="8419"/>
                  </a:cubicBezTo>
                  <a:close/>
                </a:path>
              </a:pathLst>
            </a:custGeom>
            <a:solidFill>
              <a:srgbClr val="65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87">
              <a:extLst>
                <a:ext uri="{FF2B5EF4-FFF2-40B4-BE49-F238E27FC236}">
                  <a16:creationId xmlns:a16="http://schemas.microsoft.com/office/drawing/2014/main" xmlns="" id="{63946CCC-73C2-460A-9A32-8F1A85A9B1D5}"/>
                </a:ext>
              </a:extLst>
            </p:cNvPr>
            <p:cNvSpPr/>
            <p:nvPr/>
          </p:nvSpPr>
          <p:spPr>
            <a:xfrm>
              <a:off x="7517089" y="3909052"/>
              <a:ext cx="131827" cy="333038"/>
            </a:xfrm>
            <a:custGeom>
              <a:avLst/>
              <a:gdLst>
                <a:gd name="connsiteX0" fmla="*/ 2033 w 131827"/>
                <a:gd name="connsiteY0" fmla="*/ 250041 h 333037"/>
                <a:gd name="connsiteX1" fmla="*/ 9665 w 131827"/>
                <a:gd name="connsiteY1" fmla="*/ 189679 h 333037"/>
                <a:gd name="connsiteX2" fmla="*/ 43662 w 131827"/>
                <a:gd name="connsiteY2" fmla="*/ 110582 h 333037"/>
                <a:gd name="connsiteX3" fmla="*/ 64477 w 131827"/>
                <a:gd name="connsiteY3" fmla="*/ 96012 h 333037"/>
                <a:gd name="connsiteX4" fmla="*/ 83904 w 131827"/>
                <a:gd name="connsiteY4" fmla="*/ 64789 h 333037"/>
                <a:gd name="connsiteX5" fmla="*/ 77660 w 131827"/>
                <a:gd name="connsiteY5" fmla="*/ 30792 h 333037"/>
                <a:gd name="connsiteX6" fmla="*/ 89455 w 131827"/>
                <a:gd name="connsiteY6" fmla="*/ 3732 h 333037"/>
                <a:gd name="connsiteX7" fmla="*/ 132472 w 131827"/>
                <a:gd name="connsiteY7" fmla="*/ 7202 h 333037"/>
                <a:gd name="connsiteX8" fmla="*/ 124840 w 131827"/>
                <a:gd name="connsiteY8" fmla="*/ 63402 h 333037"/>
                <a:gd name="connsiteX9" fmla="*/ 104719 w 131827"/>
                <a:gd name="connsiteY9" fmla="*/ 73115 h 333037"/>
                <a:gd name="connsiteX10" fmla="*/ 110270 w 131827"/>
                <a:gd name="connsiteY10" fmla="*/ 121683 h 333037"/>
                <a:gd name="connsiteX11" fmla="*/ 115127 w 131827"/>
                <a:gd name="connsiteY11" fmla="*/ 137641 h 333037"/>
                <a:gd name="connsiteX12" fmla="*/ 131779 w 131827"/>
                <a:gd name="connsiteY12" fmla="*/ 177883 h 333037"/>
                <a:gd name="connsiteX13" fmla="*/ 101250 w 131827"/>
                <a:gd name="connsiteY13" fmla="*/ 204249 h 333037"/>
                <a:gd name="connsiteX14" fmla="*/ 117902 w 131827"/>
                <a:gd name="connsiteY14" fmla="*/ 269469 h 333037"/>
                <a:gd name="connsiteX15" fmla="*/ 61702 w 131827"/>
                <a:gd name="connsiteY15" fmla="*/ 254898 h 333037"/>
                <a:gd name="connsiteX16" fmla="*/ 95006 w 131827"/>
                <a:gd name="connsiteY16" fmla="*/ 318037 h 333037"/>
                <a:gd name="connsiteX17" fmla="*/ 81129 w 131827"/>
                <a:gd name="connsiteY17" fmla="*/ 336770 h 333037"/>
                <a:gd name="connsiteX18" fmla="*/ 2033 w 131827"/>
                <a:gd name="connsiteY18" fmla="*/ 250041 h 33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27" h="333037">
                  <a:moveTo>
                    <a:pt x="2033" y="250041"/>
                  </a:moveTo>
                  <a:cubicBezTo>
                    <a:pt x="-2130" y="229227"/>
                    <a:pt x="-49" y="208412"/>
                    <a:pt x="9665" y="189679"/>
                  </a:cubicBezTo>
                  <a:cubicBezTo>
                    <a:pt x="22848" y="164007"/>
                    <a:pt x="38806" y="139723"/>
                    <a:pt x="43662" y="110582"/>
                  </a:cubicBezTo>
                  <a:cubicBezTo>
                    <a:pt x="45050" y="100175"/>
                    <a:pt x="54070" y="96706"/>
                    <a:pt x="64477" y="96012"/>
                  </a:cubicBezTo>
                  <a:cubicBezTo>
                    <a:pt x="85292" y="94624"/>
                    <a:pt x="88067" y="82135"/>
                    <a:pt x="83904" y="64789"/>
                  </a:cubicBezTo>
                  <a:cubicBezTo>
                    <a:pt x="81129" y="53688"/>
                    <a:pt x="79048" y="41893"/>
                    <a:pt x="77660" y="30792"/>
                  </a:cubicBezTo>
                  <a:cubicBezTo>
                    <a:pt x="76272" y="19691"/>
                    <a:pt x="75579" y="7895"/>
                    <a:pt x="89455" y="3732"/>
                  </a:cubicBezTo>
                  <a:cubicBezTo>
                    <a:pt x="104026" y="-430"/>
                    <a:pt x="119290" y="-3206"/>
                    <a:pt x="132472" y="7202"/>
                  </a:cubicBezTo>
                  <a:cubicBezTo>
                    <a:pt x="142880" y="15528"/>
                    <a:pt x="136635" y="55770"/>
                    <a:pt x="124840" y="63402"/>
                  </a:cubicBezTo>
                  <a:cubicBezTo>
                    <a:pt x="119290" y="66871"/>
                    <a:pt x="113045" y="69646"/>
                    <a:pt x="104719" y="73115"/>
                  </a:cubicBezTo>
                  <a:cubicBezTo>
                    <a:pt x="124840" y="87686"/>
                    <a:pt x="129003" y="103644"/>
                    <a:pt x="110270" y="121683"/>
                  </a:cubicBezTo>
                  <a:cubicBezTo>
                    <a:pt x="102638" y="128621"/>
                    <a:pt x="111658" y="133478"/>
                    <a:pt x="115127" y="137641"/>
                  </a:cubicBezTo>
                  <a:cubicBezTo>
                    <a:pt x="124147" y="149436"/>
                    <a:pt x="132472" y="161925"/>
                    <a:pt x="131779" y="177883"/>
                  </a:cubicBezTo>
                  <a:cubicBezTo>
                    <a:pt x="131085" y="196617"/>
                    <a:pt x="126922" y="211187"/>
                    <a:pt x="101250" y="204249"/>
                  </a:cubicBezTo>
                  <a:cubicBezTo>
                    <a:pt x="114433" y="225757"/>
                    <a:pt x="142880" y="243797"/>
                    <a:pt x="117902" y="269469"/>
                  </a:cubicBezTo>
                  <a:cubicBezTo>
                    <a:pt x="97781" y="290284"/>
                    <a:pt x="82517" y="268775"/>
                    <a:pt x="61702" y="254898"/>
                  </a:cubicBezTo>
                  <a:cubicBezTo>
                    <a:pt x="74885" y="279182"/>
                    <a:pt x="85986" y="297916"/>
                    <a:pt x="95006" y="318037"/>
                  </a:cubicBezTo>
                  <a:cubicBezTo>
                    <a:pt x="99863" y="329138"/>
                    <a:pt x="102638" y="343015"/>
                    <a:pt x="81129" y="336770"/>
                  </a:cubicBezTo>
                  <a:cubicBezTo>
                    <a:pt x="40193" y="321506"/>
                    <a:pt x="11053" y="294447"/>
                    <a:pt x="2033" y="250041"/>
                  </a:cubicBezTo>
                  <a:close/>
                </a:path>
              </a:pathLst>
            </a:custGeom>
            <a:solidFill>
              <a:srgbClr val="FB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88">
              <a:extLst>
                <a:ext uri="{FF2B5EF4-FFF2-40B4-BE49-F238E27FC236}">
                  <a16:creationId xmlns:a16="http://schemas.microsoft.com/office/drawing/2014/main" xmlns="" id="{D6518708-809B-4C06-92EE-E93E8EDFB305}"/>
                </a:ext>
              </a:extLst>
            </p:cNvPr>
            <p:cNvSpPr/>
            <p:nvPr/>
          </p:nvSpPr>
          <p:spPr>
            <a:xfrm>
              <a:off x="8031111" y="3840625"/>
              <a:ext cx="444050" cy="367729"/>
            </a:xfrm>
            <a:custGeom>
              <a:avLst/>
              <a:gdLst>
                <a:gd name="connsiteX0" fmla="*/ 161023 w 444050"/>
                <a:gd name="connsiteY0" fmla="*/ 74935 h 367729"/>
                <a:gd name="connsiteX1" fmla="*/ 82621 w 444050"/>
                <a:gd name="connsiteY1" fmla="*/ 92281 h 367729"/>
                <a:gd name="connsiteX2" fmla="*/ 49317 w 444050"/>
                <a:gd name="connsiteY2" fmla="*/ 108932 h 367729"/>
                <a:gd name="connsiteX3" fmla="*/ 18095 w 444050"/>
                <a:gd name="connsiteY3" fmla="*/ 100606 h 367729"/>
                <a:gd name="connsiteX4" fmla="*/ 20176 w 444050"/>
                <a:gd name="connsiteY4" fmla="*/ 72853 h 367729"/>
                <a:gd name="connsiteX5" fmla="*/ 156167 w 444050"/>
                <a:gd name="connsiteY5" fmla="*/ 695 h 367729"/>
                <a:gd name="connsiteX6" fmla="*/ 315053 w 444050"/>
                <a:gd name="connsiteY6" fmla="*/ 30530 h 367729"/>
                <a:gd name="connsiteX7" fmla="*/ 371253 w 444050"/>
                <a:gd name="connsiteY7" fmla="*/ 94362 h 367729"/>
                <a:gd name="connsiteX8" fmla="*/ 437861 w 444050"/>
                <a:gd name="connsiteY8" fmla="*/ 256024 h 367729"/>
                <a:gd name="connsiteX9" fmla="*/ 448962 w 444050"/>
                <a:gd name="connsiteY9" fmla="*/ 274064 h 367729"/>
                <a:gd name="connsiteX10" fmla="*/ 426760 w 444050"/>
                <a:gd name="connsiteY10" fmla="*/ 278920 h 367729"/>
                <a:gd name="connsiteX11" fmla="*/ 307421 w 444050"/>
                <a:gd name="connsiteY11" fmla="*/ 281696 h 367729"/>
                <a:gd name="connsiteX12" fmla="*/ 156860 w 444050"/>
                <a:gd name="connsiteY12" fmla="*/ 330264 h 367729"/>
                <a:gd name="connsiteX13" fmla="*/ 95804 w 444050"/>
                <a:gd name="connsiteY13" fmla="*/ 362874 h 367729"/>
                <a:gd name="connsiteX14" fmla="*/ 64581 w 444050"/>
                <a:gd name="connsiteY14" fmla="*/ 361486 h 367729"/>
                <a:gd name="connsiteX15" fmla="*/ 76376 w 444050"/>
                <a:gd name="connsiteY15" fmla="*/ 334427 h 367729"/>
                <a:gd name="connsiteX16" fmla="*/ 140902 w 444050"/>
                <a:gd name="connsiteY16" fmla="*/ 271982 h 367729"/>
                <a:gd name="connsiteX17" fmla="*/ 197796 w 444050"/>
                <a:gd name="connsiteY17" fmla="*/ 215088 h 367729"/>
                <a:gd name="connsiteX18" fmla="*/ 167962 w 444050"/>
                <a:gd name="connsiteY18" fmla="*/ 216476 h 367729"/>
                <a:gd name="connsiteX19" fmla="*/ 62500 w 444050"/>
                <a:gd name="connsiteY19" fmla="*/ 253943 h 367729"/>
                <a:gd name="connsiteX20" fmla="*/ 11850 w 444050"/>
                <a:gd name="connsiteY20" fmla="*/ 255330 h 367729"/>
                <a:gd name="connsiteX21" fmla="*/ 7687 w 444050"/>
                <a:gd name="connsiteY21" fmla="*/ 183866 h 367729"/>
                <a:gd name="connsiteX22" fmla="*/ 46542 w 444050"/>
                <a:gd name="connsiteY22" fmla="*/ 139461 h 367729"/>
                <a:gd name="connsiteX23" fmla="*/ 147147 w 444050"/>
                <a:gd name="connsiteY23" fmla="*/ 86730 h 367729"/>
                <a:gd name="connsiteX24" fmla="*/ 161023 w 444050"/>
                <a:gd name="connsiteY24" fmla="*/ 74935 h 36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4050" h="367729">
                  <a:moveTo>
                    <a:pt x="161023" y="74935"/>
                  </a:moveTo>
                  <a:cubicBezTo>
                    <a:pt x="132576" y="74241"/>
                    <a:pt x="106905" y="78404"/>
                    <a:pt x="82621" y="92281"/>
                  </a:cubicBezTo>
                  <a:cubicBezTo>
                    <a:pt x="71520" y="98525"/>
                    <a:pt x="61112" y="104769"/>
                    <a:pt x="49317" y="108932"/>
                  </a:cubicBezTo>
                  <a:cubicBezTo>
                    <a:pt x="37522" y="113095"/>
                    <a:pt x="25727" y="111014"/>
                    <a:pt x="18095" y="100606"/>
                  </a:cubicBezTo>
                  <a:cubicBezTo>
                    <a:pt x="10463" y="90893"/>
                    <a:pt x="15319" y="81873"/>
                    <a:pt x="20176" y="72853"/>
                  </a:cubicBezTo>
                  <a:cubicBezTo>
                    <a:pt x="42379" y="31224"/>
                    <a:pt x="110374" y="-5549"/>
                    <a:pt x="156167" y="695"/>
                  </a:cubicBezTo>
                  <a:cubicBezTo>
                    <a:pt x="209591" y="7633"/>
                    <a:pt x="262322" y="16653"/>
                    <a:pt x="315053" y="30530"/>
                  </a:cubicBezTo>
                  <a:cubicBezTo>
                    <a:pt x="355989" y="40937"/>
                    <a:pt x="361540" y="54120"/>
                    <a:pt x="371253" y="94362"/>
                  </a:cubicBezTo>
                  <a:cubicBezTo>
                    <a:pt x="385130" y="151256"/>
                    <a:pt x="399007" y="208844"/>
                    <a:pt x="437861" y="256024"/>
                  </a:cubicBezTo>
                  <a:cubicBezTo>
                    <a:pt x="442718" y="261575"/>
                    <a:pt x="451738" y="267125"/>
                    <a:pt x="448962" y="274064"/>
                  </a:cubicBezTo>
                  <a:cubicBezTo>
                    <a:pt x="445493" y="283083"/>
                    <a:pt x="434392" y="278920"/>
                    <a:pt x="426760" y="278920"/>
                  </a:cubicBezTo>
                  <a:cubicBezTo>
                    <a:pt x="387211" y="280308"/>
                    <a:pt x="346969" y="282390"/>
                    <a:pt x="307421" y="281696"/>
                  </a:cubicBezTo>
                  <a:cubicBezTo>
                    <a:pt x="251221" y="279614"/>
                    <a:pt x="201265" y="296266"/>
                    <a:pt x="156860" y="330264"/>
                  </a:cubicBezTo>
                  <a:cubicBezTo>
                    <a:pt x="138127" y="344140"/>
                    <a:pt x="118700" y="356629"/>
                    <a:pt x="95804" y="362874"/>
                  </a:cubicBezTo>
                  <a:cubicBezTo>
                    <a:pt x="85396" y="365649"/>
                    <a:pt x="72213" y="374669"/>
                    <a:pt x="64581" y="361486"/>
                  </a:cubicBezTo>
                  <a:cubicBezTo>
                    <a:pt x="58337" y="350385"/>
                    <a:pt x="68744" y="341365"/>
                    <a:pt x="76376" y="334427"/>
                  </a:cubicBezTo>
                  <a:cubicBezTo>
                    <a:pt x="97885" y="313612"/>
                    <a:pt x="118700" y="292797"/>
                    <a:pt x="140902" y="271982"/>
                  </a:cubicBezTo>
                  <a:cubicBezTo>
                    <a:pt x="159636" y="253943"/>
                    <a:pt x="180451" y="237291"/>
                    <a:pt x="197796" y="215088"/>
                  </a:cubicBezTo>
                  <a:cubicBezTo>
                    <a:pt x="185307" y="207456"/>
                    <a:pt x="176288" y="213701"/>
                    <a:pt x="167962" y="216476"/>
                  </a:cubicBezTo>
                  <a:cubicBezTo>
                    <a:pt x="132576" y="228271"/>
                    <a:pt x="97885" y="242147"/>
                    <a:pt x="62500" y="253943"/>
                  </a:cubicBezTo>
                  <a:cubicBezTo>
                    <a:pt x="45848" y="259493"/>
                    <a:pt x="23645" y="272676"/>
                    <a:pt x="11850" y="255330"/>
                  </a:cubicBezTo>
                  <a:cubicBezTo>
                    <a:pt x="-2026" y="235209"/>
                    <a:pt x="-4108" y="208150"/>
                    <a:pt x="7687" y="183866"/>
                  </a:cubicBezTo>
                  <a:cubicBezTo>
                    <a:pt x="16013" y="165826"/>
                    <a:pt x="31277" y="151950"/>
                    <a:pt x="46542" y="139461"/>
                  </a:cubicBezTo>
                  <a:cubicBezTo>
                    <a:pt x="76376" y="114483"/>
                    <a:pt x="109680" y="97137"/>
                    <a:pt x="147147" y="86730"/>
                  </a:cubicBezTo>
                  <a:cubicBezTo>
                    <a:pt x="151310" y="83955"/>
                    <a:pt x="158248" y="84648"/>
                    <a:pt x="161023" y="74935"/>
                  </a:cubicBezTo>
                  <a:close/>
                </a:path>
              </a:pathLst>
            </a:custGeom>
            <a:solidFill>
              <a:srgbClr val="FC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295400"/>
            <a:ext cx="10972800" cy="4471988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Perhitungan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				Rp15.000.000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Buku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Rp4.000.000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Rp7.000.000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</a:t>
            </a:r>
            <a:r>
              <a:rPr kumimoji="0" lang="en-US" sz="2400" b="0" i="0" u="sng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3.000.000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		Rp12.000.000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			Rp12.000.000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8.000.000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				Rp12.000.000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8.000.000</a:t>
            </a:r>
          </a:p>
        </p:txBody>
      </p:sp>
      <p:grpSp>
        <p:nvGrpSpPr>
          <p:cNvPr id="8" name="Graphic 66">
            <a:extLst>
              <a:ext uri="{FF2B5EF4-FFF2-40B4-BE49-F238E27FC236}">
                <a16:creationId xmlns:a16="http://schemas.microsoft.com/office/drawing/2014/main" xmlns="" id="{7801B81B-4062-4727-9460-2FC98A15FAE0}"/>
              </a:ext>
            </a:extLst>
          </p:cNvPr>
          <p:cNvGrpSpPr/>
          <p:nvPr/>
        </p:nvGrpSpPr>
        <p:grpSpPr>
          <a:xfrm>
            <a:off x="10331630" y="1868540"/>
            <a:ext cx="1736224" cy="4754097"/>
            <a:chOff x="7354684" y="1811872"/>
            <a:chExt cx="1908028" cy="5224528"/>
          </a:xfrm>
        </p:grpSpPr>
        <p:sp>
          <p:nvSpPr>
            <p:cNvPr id="9" name="Freeform: Shape 82">
              <a:extLst>
                <a:ext uri="{FF2B5EF4-FFF2-40B4-BE49-F238E27FC236}">
                  <a16:creationId xmlns:a16="http://schemas.microsoft.com/office/drawing/2014/main" xmlns="" id="{6F5CDF8E-F82A-4480-8C0B-422D095E588E}"/>
                </a:ext>
              </a:extLst>
            </p:cNvPr>
            <p:cNvSpPr/>
            <p:nvPr/>
          </p:nvSpPr>
          <p:spPr>
            <a:xfrm>
              <a:off x="7354343" y="1810707"/>
              <a:ext cx="1901090" cy="5217590"/>
            </a:xfrm>
            <a:custGeom>
              <a:avLst/>
              <a:gdLst>
                <a:gd name="connsiteX0" fmla="*/ 1829966 w 1901089"/>
                <a:gd name="connsiteY0" fmla="*/ 1619173 h 5217589"/>
                <a:gd name="connsiteX1" fmla="*/ 1678712 w 1901089"/>
                <a:gd name="connsiteY1" fmla="*/ 1402699 h 5217589"/>
                <a:gd name="connsiteX2" fmla="*/ 1483052 w 1901089"/>
                <a:gd name="connsiteY2" fmla="*/ 1064805 h 5217589"/>
                <a:gd name="connsiteX3" fmla="*/ 1382447 w 1901089"/>
                <a:gd name="connsiteY3" fmla="*/ 976688 h 5217589"/>
                <a:gd name="connsiteX4" fmla="*/ 1198583 w 1901089"/>
                <a:gd name="connsiteY4" fmla="*/ 916325 h 5217589"/>
                <a:gd name="connsiteX5" fmla="*/ 1198583 w 1901089"/>
                <a:gd name="connsiteY5" fmla="*/ 916325 h 5217589"/>
                <a:gd name="connsiteX6" fmla="*/ 1183318 w 1901089"/>
                <a:gd name="connsiteY6" fmla="*/ 895510 h 5217589"/>
                <a:gd name="connsiteX7" fmla="*/ 1129894 w 1901089"/>
                <a:gd name="connsiteY7" fmla="*/ 633243 h 5217589"/>
                <a:gd name="connsiteX8" fmla="*/ 1007780 w 1901089"/>
                <a:gd name="connsiteY8" fmla="*/ 230129 h 5217589"/>
                <a:gd name="connsiteX9" fmla="*/ 898155 w 1901089"/>
                <a:gd name="connsiteY9" fmla="*/ 60141 h 5217589"/>
                <a:gd name="connsiteX10" fmla="*/ 724698 w 1901089"/>
                <a:gd name="connsiteY10" fmla="*/ 1165 h 5217589"/>
                <a:gd name="connsiteX11" fmla="*/ 369458 w 1901089"/>
                <a:gd name="connsiteY11" fmla="*/ 151032 h 5217589"/>
                <a:gd name="connsiteX12" fmla="*/ 357663 w 1901089"/>
                <a:gd name="connsiteY12" fmla="*/ 211395 h 5217589"/>
                <a:gd name="connsiteX13" fmla="*/ 420107 w 1901089"/>
                <a:gd name="connsiteY13" fmla="*/ 254413 h 5217589"/>
                <a:gd name="connsiteX14" fmla="*/ 420107 w 1901089"/>
                <a:gd name="connsiteY14" fmla="*/ 254413 h 5217589"/>
                <a:gd name="connsiteX15" fmla="*/ 375702 w 1901089"/>
                <a:gd name="connsiteY15" fmla="*/ 293267 h 5217589"/>
                <a:gd name="connsiteX16" fmla="*/ 372233 w 1901089"/>
                <a:gd name="connsiteY16" fmla="*/ 312694 h 5217589"/>
                <a:gd name="connsiteX17" fmla="*/ 382640 w 1901089"/>
                <a:gd name="connsiteY17" fmla="*/ 409137 h 5217589"/>
                <a:gd name="connsiteX18" fmla="*/ 388191 w 1901089"/>
                <a:gd name="connsiteY18" fmla="*/ 479213 h 5217589"/>
                <a:gd name="connsiteX19" fmla="*/ 375008 w 1901089"/>
                <a:gd name="connsiteY19" fmla="*/ 516680 h 5217589"/>
                <a:gd name="connsiteX20" fmla="*/ 397211 w 1901089"/>
                <a:gd name="connsiteY20" fmla="*/ 554147 h 5217589"/>
                <a:gd name="connsiteX21" fmla="*/ 425658 w 1901089"/>
                <a:gd name="connsiteY21" fmla="*/ 585369 h 5217589"/>
                <a:gd name="connsiteX22" fmla="*/ 462431 w 1901089"/>
                <a:gd name="connsiteY22" fmla="*/ 711646 h 5217589"/>
                <a:gd name="connsiteX23" fmla="*/ 539446 w 1901089"/>
                <a:gd name="connsiteY23" fmla="*/ 763683 h 5217589"/>
                <a:gd name="connsiteX24" fmla="*/ 526957 w 1901089"/>
                <a:gd name="connsiteY24" fmla="*/ 799762 h 5217589"/>
                <a:gd name="connsiteX25" fmla="*/ 549159 w 1901089"/>
                <a:gd name="connsiteY25" fmla="*/ 863594 h 5217589"/>
                <a:gd name="connsiteX26" fmla="*/ 549159 w 1901089"/>
                <a:gd name="connsiteY26" fmla="*/ 863594 h 5217589"/>
                <a:gd name="connsiteX27" fmla="*/ 472144 w 1901089"/>
                <a:gd name="connsiteY27" fmla="*/ 917019 h 5217589"/>
                <a:gd name="connsiteX28" fmla="*/ 472144 w 1901089"/>
                <a:gd name="connsiteY28" fmla="*/ 917019 h 5217589"/>
                <a:gd name="connsiteX29" fmla="*/ 380559 w 1901089"/>
                <a:gd name="connsiteY29" fmla="*/ 932977 h 5217589"/>
                <a:gd name="connsiteX30" fmla="*/ 249425 w 1901089"/>
                <a:gd name="connsiteY30" fmla="*/ 1050234 h 5217589"/>
                <a:gd name="connsiteX31" fmla="*/ 200857 w 1901089"/>
                <a:gd name="connsiteY31" fmla="*/ 1232711 h 5217589"/>
                <a:gd name="connsiteX32" fmla="*/ 131474 w 1901089"/>
                <a:gd name="connsiteY32" fmla="*/ 1475551 h 5217589"/>
                <a:gd name="connsiteX33" fmla="*/ 81519 w 1901089"/>
                <a:gd name="connsiteY33" fmla="*/ 1608072 h 5217589"/>
                <a:gd name="connsiteX34" fmla="*/ 73193 w 1901089"/>
                <a:gd name="connsiteY34" fmla="*/ 1848831 h 5217589"/>
                <a:gd name="connsiteX35" fmla="*/ 116210 w 1901089"/>
                <a:gd name="connsiteY35" fmla="*/ 2194357 h 5217589"/>
                <a:gd name="connsiteX36" fmla="*/ 160615 w 1901089"/>
                <a:gd name="connsiteY36" fmla="*/ 2343530 h 5217589"/>
                <a:gd name="connsiteX37" fmla="*/ 171717 w 1901089"/>
                <a:gd name="connsiteY37" fmla="*/ 2349081 h 5217589"/>
                <a:gd name="connsiteX38" fmla="*/ 250119 w 1901089"/>
                <a:gd name="connsiteY38" fmla="*/ 2436503 h 5217589"/>
                <a:gd name="connsiteX39" fmla="*/ 250119 w 1901089"/>
                <a:gd name="connsiteY39" fmla="*/ 2436503 h 5217589"/>
                <a:gd name="connsiteX40" fmla="*/ 243875 w 1901089"/>
                <a:gd name="connsiteY40" fmla="*/ 2454543 h 5217589"/>
                <a:gd name="connsiteX41" fmla="*/ 238324 w 1901089"/>
                <a:gd name="connsiteY41" fmla="*/ 2548904 h 5217589"/>
                <a:gd name="connsiteX42" fmla="*/ 265383 w 1901089"/>
                <a:gd name="connsiteY42" fmla="*/ 2584983 h 5217589"/>
                <a:gd name="connsiteX43" fmla="*/ 282035 w 1901089"/>
                <a:gd name="connsiteY43" fmla="*/ 2608573 h 5217589"/>
                <a:gd name="connsiteX44" fmla="*/ 273709 w 1901089"/>
                <a:gd name="connsiteY44" fmla="*/ 2642570 h 5217589"/>
                <a:gd name="connsiteX45" fmla="*/ 137719 w 1901089"/>
                <a:gd name="connsiteY45" fmla="*/ 3205265 h 5217589"/>
                <a:gd name="connsiteX46" fmla="*/ 87069 w 1901089"/>
                <a:gd name="connsiteY46" fmla="*/ 3546629 h 5217589"/>
                <a:gd name="connsiteX47" fmla="*/ 114129 w 1901089"/>
                <a:gd name="connsiteY47" fmla="*/ 3930316 h 5217589"/>
                <a:gd name="connsiteX48" fmla="*/ 158534 w 1901089"/>
                <a:gd name="connsiteY48" fmla="*/ 4220336 h 5217589"/>
                <a:gd name="connsiteX49" fmla="*/ 177267 w 1901089"/>
                <a:gd name="connsiteY49" fmla="*/ 4517989 h 5217589"/>
                <a:gd name="connsiteX50" fmla="*/ 288973 w 1901089"/>
                <a:gd name="connsiteY50" fmla="*/ 4745564 h 5217589"/>
                <a:gd name="connsiteX51" fmla="*/ 322971 w 1901089"/>
                <a:gd name="connsiteY51" fmla="*/ 4845476 h 5217589"/>
                <a:gd name="connsiteX52" fmla="*/ 252894 w 1901089"/>
                <a:gd name="connsiteY52" fmla="*/ 5036972 h 5217589"/>
                <a:gd name="connsiteX53" fmla="*/ 213346 w 1901089"/>
                <a:gd name="connsiteY53" fmla="*/ 5083459 h 5217589"/>
                <a:gd name="connsiteX54" fmla="*/ 26706 w 1901089"/>
                <a:gd name="connsiteY54" fmla="*/ 5171575 h 5217589"/>
                <a:gd name="connsiteX55" fmla="*/ 1035 w 1901089"/>
                <a:gd name="connsiteY55" fmla="*/ 5189615 h 5217589"/>
                <a:gd name="connsiteX56" fmla="*/ 16993 w 1901089"/>
                <a:gd name="connsiteY56" fmla="*/ 5218755 h 5217589"/>
                <a:gd name="connsiteX57" fmla="*/ 425658 w 1901089"/>
                <a:gd name="connsiteY57" fmla="*/ 5213205 h 5217589"/>
                <a:gd name="connsiteX58" fmla="*/ 506142 w 1901089"/>
                <a:gd name="connsiteY58" fmla="*/ 5113988 h 5217589"/>
                <a:gd name="connsiteX59" fmla="*/ 620623 w 1901089"/>
                <a:gd name="connsiteY59" fmla="*/ 5077908 h 5217589"/>
                <a:gd name="connsiteX60" fmla="*/ 633112 w 1901089"/>
                <a:gd name="connsiteY60" fmla="*/ 5098029 h 5217589"/>
                <a:gd name="connsiteX61" fmla="*/ 634500 w 1901089"/>
                <a:gd name="connsiteY61" fmla="*/ 5212511 h 5217589"/>
                <a:gd name="connsiteX62" fmla="*/ 678905 w 1901089"/>
                <a:gd name="connsiteY62" fmla="*/ 5215980 h 5217589"/>
                <a:gd name="connsiteX63" fmla="*/ 684456 w 1901089"/>
                <a:gd name="connsiteY63" fmla="*/ 5092479 h 5217589"/>
                <a:gd name="connsiteX64" fmla="*/ 708740 w 1901089"/>
                <a:gd name="connsiteY64" fmla="*/ 5061256 h 5217589"/>
                <a:gd name="connsiteX65" fmla="*/ 744819 w 1901089"/>
                <a:gd name="connsiteY65" fmla="*/ 5021708 h 5217589"/>
                <a:gd name="connsiteX66" fmla="*/ 761471 w 1901089"/>
                <a:gd name="connsiteY66" fmla="*/ 5049461 h 5217589"/>
                <a:gd name="connsiteX67" fmla="*/ 762164 w 1901089"/>
                <a:gd name="connsiteY67" fmla="*/ 5172963 h 5217589"/>
                <a:gd name="connsiteX68" fmla="*/ 785061 w 1901089"/>
                <a:gd name="connsiteY68" fmla="*/ 5221531 h 5217589"/>
                <a:gd name="connsiteX69" fmla="*/ 1077856 w 1901089"/>
                <a:gd name="connsiteY69" fmla="*/ 5213205 h 5217589"/>
                <a:gd name="connsiteX70" fmla="*/ 1209684 w 1901089"/>
                <a:gd name="connsiteY70" fmla="*/ 4932898 h 5217589"/>
                <a:gd name="connsiteX71" fmla="*/ 1237437 w 1901089"/>
                <a:gd name="connsiteY71" fmla="*/ 4703935 h 5217589"/>
                <a:gd name="connsiteX72" fmla="*/ 1243681 w 1901089"/>
                <a:gd name="connsiteY72" fmla="*/ 4418077 h 5217589"/>
                <a:gd name="connsiteX73" fmla="*/ 1201358 w 1901089"/>
                <a:gd name="connsiteY73" fmla="*/ 3833874 h 5217589"/>
                <a:gd name="connsiteX74" fmla="*/ 1185400 w 1901089"/>
                <a:gd name="connsiteY74" fmla="*/ 3616012 h 5217589"/>
                <a:gd name="connsiteX75" fmla="*/ 1215928 w 1901089"/>
                <a:gd name="connsiteY75" fmla="*/ 3369703 h 5217589"/>
                <a:gd name="connsiteX76" fmla="*/ 1295718 w 1901089"/>
                <a:gd name="connsiteY76" fmla="*/ 2929122 h 5217589"/>
                <a:gd name="connsiteX77" fmla="*/ 1319309 w 1901089"/>
                <a:gd name="connsiteY77" fmla="*/ 2696689 h 5217589"/>
                <a:gd name="connsiteX78" fmla="*/ 1222867 w 1901089"/>
                <a:gd name="connsiteY78" fmla="*/ 2435116 h 5217589"/>
                <a:gd name="connsiteX79" fmla="*/ 1202052 w 1901089"/>
                <a:gd name="connsiteY79" fmla="*/ 2407362 h 5217589"/>
                <a:gd name="connsiteX80" fmla="*/ 1236049 w 1901089"/>
                <a:gd name="connsiteY80" fmla="*/ 2401812 h 5217589"/>
                <a:gd name="connsiteX81" fmla="*/ 1258946 w 1901089"/>
                <a:gd name="connsiteY81" fmla="*/ 2382385 h 5217589"/>
                <a:gd name="connsiteX82" fmla="*/ 1712015 w 1901089"/>
                <a:gd name="connsiteY82" fmla="*/ 2057673 h 5217589"/>
                <a:gd name="connsiteX83" fmla="*/ 1850087 w 1901089"/>
                <a:gd name="connsiteY83" fmla="*/ 1952211 h 5217589"/>
                <a:gd name="connsiteX84" fmla="*/ 1895880 w 1901089"/>
                <a:gd name="connsiteY84" fmla="*/ 1755164 h 5217589"/>
                <a:gd name="connsiteX85" fmla="*/ 1829966 w 1901089"/>
                <a:gd name="connsiteY85" fmla="*/ 1619173 h 5217589"/>
                <a:gd name="connsiteX86" fmla="*/ 230692 w 1901089"/>
                <a:gd name="connsiteY86" fmla="*/ 2354632 h 5217589"/>
                <a:gd name="connsiteX87" fmla="*/ 230692 w 1901089"/>
                <a:gd name="connsiteY87" fmla="*/ 2354632 h 5217589"/>
                <a:gd name="connsiteX88" fmla="*/ 230692 w 1901089"/>
                <a:gd name="connsiteY88" fmla="*/ 2354632 h 5217589"/>
                <a:gd name="connsiteX89" fmla="*/ 230692 w 1901089"/>
                <a:gd name="connsiteY89" fmla="*/ 2354632 h 5217589"/>
                <a:gd name="connsiteX90" fmla="*/ 270240 w 1901089"/>
                <a:gd name="connsiteY90" fmla="*/ 2303288 h 5217589"/>
                <a:gd name="connsiteX91" fmla="*/ 271628 w 1901089"/>
                <a:gd name="connsiteY91" fmla="*/ 2303288 h 5217589"/>
                <a:gd name="connsiteX92" fmla="*/ 270934 w 1901089"/>
                <a:gd name="connsiteY92" fmla="*/ 2303982 h 5217589"/>
                <a:gd name="connsiteX93" fmla="*/ 270240 w 1901089"/>
                <a:gd name="connsiteY93" fmla="*/ 2303288 h 5217589"/>
                <a:gd name="connsiteX94" fmla="*/ 803794 w 1901089"/>
                <a:gd name="connsiteY94" fmla="*/ 4826049 h 5217589"/>
                <a:gd name="connsiteX95" fmla="*/ 776735 w 1901089"/>
                <a:gd name="connsiteY95" fmla="*/ 4904451 h 5217589"/>
                <a:gd name="connsiteX96" fmla="*/ 747594 w 1901089"/>
                <a:gd name="connsiteY96" fmla="*/ 4991873 h 5217589"/>
                <a:gd name="connsiteX97" fmla="*/ 750369 w 1901089"/>
                <a:gd name="connsiteY97" fmla="*/ 4834374 h 5217589"/>
                <a:gd name="connsiteX98" fmla="*/ 585238 w 1901089"/>
                <a:gd name="connsiteY98" fmla="*/ 4073938 h 5217589"/>
                <a:gd name="connsiteX99" fmla="*/ 544996 w 1901089"/>
                <a:gd name="connsiteY99" fmla="*/ 3892155 h 5217589"/>
                <a:gd name="connsiteX100" fmla="*/ 565117 w 1901089"/>
                <a:gd name="connsiteY100" fmla="*/ 3647234 h 5217589"/>
                <a:gd name="connsiteX101" fmla="*/ 653233 w 1901089"/>
                <a:gd name="connsiteY101" fmla="*/ 3355826 h 5217589"/>
                <a:gd name="connsiteX102" fmla="*/ 685843 w 1901089"/>
                <a:gd name="connsiteY102" fmla="*/ 3104660 h 5217589"/>
                <a:gd name="connsiteX103" fmla="*/ 738574 w 1901089"/>
                <a:gd name="connsiteY103" fmla="*/ 3575770 h 5217589"/>
                <a:gd name="connsiteX104" fmla="*/ 776735 w 1901089"/>
                <a:gd name="connsiteY104" fmla="*/ 3999005 h 5217589"/>
                <a:gd name="connsiteX105" fmla="*/ 807957 w 1901089"/>
                <a:gd name="connsiteY105" fmla="*/ 4313309 h 5217589"/>
                <a:gd name="connsiteX106" fmla="*/ 859994 w 1901089"/>
                <a:gd name="connsiteY106" fmla="*/ 4644266 h 5217589"/>
                <a:gd name="connsiteX107" fmla="*/ 803794 w 1901089"/>
                <a:gd name="connsiteY107" fmla="*/ 4826049 h 5217589"/>
                <a:gd name="connsiteX108" fmla="*/ 1515662 w 1901089"/>
                <a:gd name="connsiteY108" fmla="*/ 1842586 h 5217589"/>
                <a:gd name="connsiteX109" fmla="*/ 1210378 w 1901089"/>
                <a:gd name="connsiteY109" fmla="*/ 2003554 h 5217589"/>
                <a:gd name="connsiteX110" fmla="*/ 1063286 w 1901089"/>
                <a:gd name="connsiteY110" fmla="*/ 2081263 h 5217589"/>
                <a:gd name="connsiteX111" fmla="*/ 1111854 w 1901089"/>
                <a:gd name="connsiteY111" fmla="*/ 1924458 h 5217589"/>
                <a:gd name="connsiteX112" fmla="*/ 1327635 w 1901089"/>
                <a:gd name="connsiteY112" fmla="*/ 1547709 h 5217589"/>
                <a:gd name="connsiteX113" fmla="*/ 1347756 w 1901089"/>
                <a:gd name="connsiteY113" fmla="*/ 1548403 h 5217589"/>
                <a:gd name="connsiteX114" fmla="*/ 1526763 w 1901089"/>
                <a:gd name="connsiteY114" fmla="*/ 1814139 h 5217589"/>
                <a:gd name="connsiteX115" fmla="*/ 1515662 w 1901089"/>
                <a:gd name="connsiteY115" fmla="*/ 1842586 h 521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901089" h="5217589">
                  <a:moveTo>
                    <a:pt x="1829966" y="1619173"/>
                  </a:moveTo>
                  <a:cubicBezTo>
                    <a:pt x="1780011" y="1547015"/>
                    <a:pt x="1730055" y="1474163"/>
                    <a:pt x="1678712" y="1402699"/>
                  </a:cubicBezTo>
                  <a:cubicBezTo>
                    <a:pt x="1603084" y="1295849"/>
                    <a:pt x="1517050" y="1195244"/>
                    <a:pt x="1483052" y="1064805"/>
                  </a:cubicBezTo>
                  <a:cubicBezTo>
                    <a:pt x="1469176" y="1012073"/>
                    <a:pt x="1431015" y="990565"/>
                    <a:pt x="1382447" y="976688"/>
                  </a:cubicBezTo>
                  <a:cubicBezTo>
                    <a:pt x="1320002" y="959343"/>
                    <a:pt x="1257558" y="943385"/>
                    <a:pt x="1198583" y="916325"/>
                  </a:cubicBezTo>
                  <a:lnTo>
                    <a:pt x="1198583" y="916325"/>
                  </a:lnTo>
                  <a:cubicBezTo>
                    <a:pt x="1192338" y="910081"/>
                    <a:pt x="1185400" y="906612"/>
                    <a:pt x="1183318" y="895510"/>
                  </a:cubicBezTo>
                  <a:cubicBezTo>
                    <a:pt x="1168748" y="807394"/>
                    <a:pt x="1150015" y="720666"/>
                    <a:pt x="1129894" y="633243"/>
                  </a:cubicBezTo>
                  <a:cubicBezTo>
                    <a:pt x="1098671" y="495865"/>
                    <a:pt x="1064674" y="359875"/>
                    <a:pt x="1007780" y="230129"/>
                  </a:cubicBezTo>
                  <a:cubicBezTo>
                    <a:pt x="980720" y="167684"/>
                    <a:pt x="948804" y="108015"/>
                    <a:pt x="898155" y="60141"/>
                  </a:cubicBezTo>
                  <a:cubicBezTo>
                    <a:pt x="848893" y="13654"/>
                    <a:pt x="789918" y="-5079"/>
                    <a:pt x="724698" y="1165"/>
                  </a:cubicBezTo>
                  <a:cubicBezTo>
                    <a:pt x="591483" y="15042"/>
                    <a:pt x="477695" y="77487"/>
                    <a:pt x="369458" y="151032"/>
                  </a:cubicBezTo>
                  <a:cubicBezTo>
                    <a:pt x="345867" y="166990"/>
                    <a:pt x="343786" y="186418"/>
                    <a:pt x="357663" y="211395"/>
                  </a:cubicBezTo>
                  <a:cubicBezTo>
                    <a:pt x="371539" y="235679"/>
                    <a:pt x="388885" y="255107"/>
                    <a:pt x="420107" y="254413"/>
                  </a:cubicBezTo>
                  <a:cubicBezTo>
                    <a:pt x="420107" y="254413"/>
                    <a:pt x="420107" y="254413"/>
                    <a:pt x="420107" y="254413"/>
                  </a:cubicBezTo>
                  <a:cubicBezTo>
                    <a:pt x="386803" y="255107"/>
                    <a:pt x="380559" y="260657"/>
                    <a:pt x="375702" y="293267"/>
                  </a:cubicBezTo>
                  <a:cubicBezTo>
                    <a:pt x="375008" y="299512"/>
                    <a:pt x="372927" y="306450"/>
                    <a:pt x="372233" y="312694"/>
                  </a:cubicBezTo>
                  <a:cubicBezTo>
                    <a:pt x="370845" y="345304"/>
                    <a:pt x="361825" y="382771"/>
                    <a:pt x="382640" y="409137"/>
                  </a:cubicBezTo>
                  <a:cubicBezTo>
                    <a:pt x="402068" y="434808"/>
                    <a:pt x="397905" y="454929"/>
                    <a:pt x="388191" y="479213"/>
                  </a:cubicBezTo>
                  <a:cubicBezTo>
                    <a:pt x="383334" y="491702"/>
                    <a:pt x="379865" y="504191"/>
                    <a:pt x="375008" y="516680"/>
                  </a:cubicBezTo>
                  <a:cubicBezTo>
                    <a:pt x="366682" y="538883"/>
                    <a:pt x="376396" y="550678"/>
                    <a:pt x="397211" y="554147"/>
                  </a:cubicBezTo>
                  <a:cubicBezTo>
                    <a:pt x="415944" y="556922"/>
                    <a:pt x="422189" y="568023"/>
                    <a:pt x="425658" y="585369"/>
                  </a:cubicBezTo>
                  <a:cubicBezTo>
                    <a:pt x="434677" y="628386"/>
                    <a:pt x="446473" y="670710"/>
                    <a:pt x="462431" y="711646"/>
                  </a:cubicBezTo>
                  <a:cubicBezTo>
                    <a:pt x="479776" y="756745"/>
                    <a:pt x="492265" y="764377"/>
                    <a:pt x="539446" y="763683"/>
                  </a:cubicBezTo>
                  <a:cubicBezTo>
                    <a:pt x="515162" y="768540"/>
                    <a:pt x="514468" y="780335"/>
                    <a:pt x="526957" y="799762"/>
                  </a:cubicBezTo>
                  <a:cubicBezTo>
                    <a:pt x="538752" y="819189"/>
                    <a:pt x="544996" y="841392"/>
                    <a:pt x="549159" y="863594"/>
                  </a:cubicBezTo>
                  <a:cubicBezTo>
                    <a:pt x="549159" y="863594"/>
                    <a:pt x="549159" y="863594"/>
                    <a:pt x="549159" y="863594"/>
                  </a:cubicBezTo>
                  <a:cubicBezTo>
                    <a:pt x="514468" y="868451"/>
                    <a:pt x="493653" y="893429"/>
                    <a:pt x="472144" y="917019"/>
                  </a:cubicBezTo>
                  <a:cubicBezTo>
                    <a:pt x="472144" y="917019"/>
                    <a:pt x="472144" y="917019"/>
                    <a:pt x="472144" y="917019"/>
                  </a:cubicBezTo>
                  <a:cubicBezTo>
                    <a:pt x="440228" y="913550"/>
                    <a:pt x="411087" y="926733"/>
                    <a:pt x="380559" y="932977"/>
                  </a:cubicBezTo>
                  <a:cubicBezTo>
                    <a:pt x="314645" y="946854"/>
                    <a:pt x="273709" y="989177"/>
                    <a:pt x="249425" y="1050234"/>
                  </a:cubicBezTo>
                  <a:cubicBezTo>
                    <a:pt x="225835" y="1109209"/>
                    <a:pt x="214734" y="1171654"/>
                    <a:pt x="200857" y="1232711"/>
                  </a:cubicBezTo>
                  <a:cubicBezTo>
                    <a:pt x="182124" y="1315277"/>
                    <a:pt x="168247" y="1398536"/>
                    <a:pt x="131474" y="1475551"/>
                  </a:cubicBezTo>
                  <a:cubicBezTo>
                    <a:pt x="111353" y="1517875"/>
                    <a:pt x="91232" y="1560892"/>
                    <a:pt x="81519" y="1608072"/>
                  </a:cubicBezTo>
                  <a:cubicBezTo>
                    <a:pt x="65561" y="1687862"/>
                    <a:pt x="68336" y="1768346"/>
                    <a:pt x="73193" y="1848831"/>
                  </a:cubicBezTo>
                  <a:cubicBezTo>
                    <a:pt x="80825" y="1964700"/>
                    <a:pt x="96089" y="2079876"/>
                    <a:pt x="116210" y="2194357"/>
                  </a:cubicBezTo>
                  <a:cubicBezTo>
                    <a:pt x="125230" y="2245701"/>
                    <a:pt x="134944" y="2297044"/>
                    <a:pt x="160615" y="2343530"/>
                  </a:cubicBezTo>
                  <a:cubicBezTo>
                    <a:pt x="162697" y="2347000"/>
                    <a:pt x="162697" y="2358794"/>
                    <a:pt x="171717" y="2349081"/>
                  </a:cubicBezTo>
                  <a:cubicBezTo>
                    <a:pt x="180736" y="2393486"/>
                    <a:pt x="209877" y="2420545"/>
                    <a:pt x="250119" y="2436503"/>
                  </a:cubicBezTo>
                  <a:lnTo>
                    <a:pt x="250119" y="2436503"/>
                  </a:lnTo>
                  <a:cubicBezTo>
                    <a:pt x="243181" y="2440666"/>
                    <a:pt x="244568" y="2447605"/>
                    <a:pt x="243875" y="2454543"/>
                  </a:cubicBezTo>
                  <a:cubicBezTo>
                    <a:pt x="242487" y="2485765"/>
                    <a:pt x="242487" y="2517681"/>
                    <a:pt x="238324" y="2548904"/>
                  </a:cubicBezTo>
                  <a:cubicBezTo>
                    <a:pt x="235549" y="2571800"/>
                    <a:pt x="237630" y="2585676"/>
                    <a:pt x="265383" y="2584983"/>
                  </a:cubicBezTo>
                  <a:cubicBezTo>
                    <a:pt x="279954" y="2584289"/>
                    <a:pt x="288973" y="2591227"/>
                    <a:pt x="282035" y="2608573"/>
                  </a:cubicBezTo>
                  <a:cubicBezTo>
                    <a:pt x="277872" y="2618980"/>
                    <a:pt x="276485" y="2631469"/>
                    <a:pt x="273709" y="2642570"/>
                  </a:cubicBezTo>
                  <a:cubicBezTo>
                    <a:pt x="227223" y="2829904"/>
                    <a:pt x="176573" y="3016544"/>
                    <a:pt x="137719" y="3205265"/>
                  </a:cubicBezTo>
                  <a:cubicBezTo>
                    <a:pt x="114823" y="3318359"/>
                    <a:pt x="94702" y="3431453"/>
                    <a:pt x="87069" y="3546629"/>
                  </a:cubicBezTo>
                  <a:cubicBezTo>
                    <a:pt x="78050" y="3675681"/>
                    <a:pt x="91232" y="3803345"/>
                    <a:pt x="114129" y="3930316"/>
                  </a:cubicBezTo>
                  <a:cubicBezTo>
                    <a:pt x="131474" y="4026758"/>
                    <a:pt x="154371" y="4121813"/>
                    <a:pt x="158534" y="4220336"/>
                  </a:cubicBezTo>
                  <a:cubicBezTo>
                    <a:pt x="162697" y="4319554"/>
                    <a:pt x="169635" y="4418771"/>
                    <a:pt x="177267" y="4517989"/>
                  </a:cubicBezTo>
                  <a:cubicBezTo>
                    <a:pt x="184205" y="4608186"/>
                    <a:pt x="243181" y="4706710"/>
                    <a:pt x="288973" y="4745564"/>
                  </a:cubicBezTo>
                  <a:cubicBezTo>
                    <a:pt x="323665" y="4774705"/>
                    <a:pt x="332685" y="4805234"/>
                    <a:pt x="322971" y="4845476"/>
                  </a:cubicBezTo>
                  <a:cubicBezTo>
                    <a:pt x="307013" y="4912083"/>
                    <a:pt x="279954" y="4974528"/>
                    <a:pt x="252894" y="5036972"/>
                  </a:cubicBezTo>
                  <a:cubicBezTo>
                    <a:pt x="243875" y="5057093"/>
                    <a:pt x="231386" y="5071664"/>
                    <a:pt x="213346" y="5083459"/>
                  </a:cubicBezTo>
                  <a:cubicBezTo>
                    <a:pt x="155065" y="5120232"/>
                    <a:pt x="90539" y="5145210"/>
                    <a:pt x="26706" y="5171575"/>
                  </a:cubicBezTo>
                  <a:cubicBezTo>
                    <a:pt x="16993" y="5175738"/>
                    <a:pt x="5198" y="5177126"/>
                    <a:pt x="1035" y="5189615"/>
                  </a:cubicBezTo>
                  <a:cubicBezTo>
                    <a:pt x="-3128" y="5203491"/>
                    <a:pt x="5892" y="5211817"/>
                    <a:pt x="16993" y="5218755"/>
                  </a:cubicBezTo>
                  <a:cubicBezTo>
                    <a:pt x="137719" y="5220837"/>
                    <a:pt x="415944" y="5226387"/>
                    <a:pt x="425658" y="5213205"/>
                  </a:cubicBezTo>
                  <a:cubicBezTo>
                    <a:pt x="450636" y="5175738"/>
                    <a:pt x="472144" y="5138272"/>
                    <a:pt x="506142" y="5113988"/>
                  </a:cubicBezTo>
                  <a:cubicBezTo>
                    <a:pt x="539446" y="5089704"/>
                    <a:pt x="581075" y="5084847"/>
                    <a:pt x="620623" y="5077908"/>
                  </a:cubicBezTo>
                  <a:cubicBezTo>
                    <a:pt x="633112" y="5075827"/>
                    <a:pt x="633112" y="5089009"/>
                    <a:pt x="633112" y="5098029"/>
                  </a:cubicBezTo>
                  <a:cubicBezTo>
                    <a:pt x="635194" y="5125089"/>
                    <a:pt x="631725" y="5185452"/>
                    <a:pt x="634500" y="5212511"/>
                  </a:cubicBezTo>
                  <a:cubicBezTo>
                    <a:pt x="635194" y="5219449"/>
                    <a:pt x="655315" y="5222918"/>
                    <a:pt x="678905" y="5215980"/>
                  </a:cubicBezTo>
                  <a:cubicBezTo>
                    <a:pt x="680987" y="5154923"/>
                    <a:pt x="685149" y="5120232"/>
                    <a:pt x="684456" y="5092479"/>
                  </a:cubicBezTo>
                  <a:cubicBezTo>
                    <a:pt x="683762" y="5077214"/>
                    <a:pt x="698332" y="5070970"/>
                    <a:pt x="708740" y="5061256"/>
                  </a:cubicBezTo>
                  <a:cubicBezTo>
                    <a:pt x="728167" y="5042523"/>
                    <a:pt x="725392" y="5023790"/>
                    <a:pt x="744819" y="5021708"/>
                  </a:cubicBezTo>
                  <a:cubicBezTo>
                    <a:pt x="758695" y="5020321"/>
                    <a:pt x="764246" y="5034891"/>
                    <a:pt x="761471" y="5049461"/>
                  </a:cubicBezTo>
                  <a:cubicBezTo>
                    <a:pt x="754532" y="5086234"/>
                    <a:pt x="763552" y="5136190"/>
                    <a:pt x="762164" y="5172963"/>
                  </a:cubicBezTo>
                  <a:cubicBezTo>
                    <a:pt x="760777" y="5215980"/>
                    <a:pt x="774653" y="5221531"/>
                    <a:pt x="785061" y="5221531"/>
                  </a:cubicBezTo>
                  <a:cubicBezTo>
                    <a:pt x="878728" y="5227081"/>
                    <a:pt x="934234" y="5223612"/>
                    <a:pt x="1077856" y="5213205"/>
                  </a:cubicBezTo>
                  <a:cubicBezTo>
                    <a:pt x="1096590" y="5218062"/>
                    <a:pt x="1229111" y="5041829"/>
                    <a:pt x="1209684" y="4932898"/>
                  </a:cubicBezTo>
                  <a:cubicBezTo>
                    <a:pt x="1197195" y="4862127"/>
                    <a:pt x="1235355" y="4776787"/>
                    <a:pt x="1237437" y="4703935"/>
                  </a:cubicBezTo>
                  <a:cubicBezTo>
                    <a:pt x="1240212" y="4603330"/>
                    <a:pt x="1238825" y="4518682"/>
                    <a:pt x="1243681" y="4418077"/>
                  </a:cubicBezTo>
                  <a:cubicBezTo>
                    <a:pt x="1252701" y="4221724"/>
                    <a:pt x="1240906" y="4026758"/>
                    <a:pt x="1201358" y="3833874"/>
                  </a:cubicBezTo>
                  <a:cubicBezTo>
                    <a:pt x="1186787" y="3762409"/>
                    <a:pt x="1181237" y="3689557"/>
                    <a:pt x="1185400" y="3616012"/>
                  </a:cubicBezTo>
                  <a:cubicBezTo>
                    <a:pt x="1189563" y="3532752"/>
                    <a:pt x="1202746" y="3451574"/>
                    <a:pt x="1215928" y="3369703"/>
                  </a:cubicBezTo>
                  <a:cubicBezTo>
                    <a:pt x="1240212" y="3222611"/>
                    <a:pt x="1266578" y="3075519"/>
                    <a:pt x="1295718" y="2929122"/>
                  </a:cubicBezTo>
                  <a:cubicBezTo>
                    <a:pt x="1310983" y="2852800"/>
                    <a:pt x="1319309" y="2775092"/>
                    <a:pt x="1319309" y="2696689"/>
                  </a:cubicBezTo>
                  <a:cubicBezTo>
                    <a:pt x="1319309" y="2598165"/>
                    <a:pt x="1280454" y="2512824"/>
                    <a:pt x="1222867" y="2435116"/>
                  </a:cubicBezTo>
                  <a:cubicBezTo>
                    <a:pt x="1215928" y="2426096"/>
                    <a:pt x="1208990" y="2416382"/>
                    <a:pt x="1202052" y="2407362"/>
                  </a:cubicBezTo>
                  <a:cubicBezTo>
                    <a:pt x="1217316" y="2417770"/>
                    <a:pt x="1226336" y="2412219"/>
                    <a:pt x="1236049" y="2401812"/>
                  </a:cubicBezTo>
                  <a:cubicBezTo>
                    <a:pt x="1242988" y="2394874"/>
                    <a:pt x="1250620" y="2388629"/>
                    <a:pt x="1258946" y="2382385"/>
                  </a:cubicBezTo>
                  <a:cubicBezTo>
                    <a:pt x="1407425" y="2270678"/>
                    <a:pt x="1561455" y="2166604"/>
                    <a:pt x="1712015" y="2057673"/>
                  </a:cubicBezTo>
                  <a:cubicBezTo>
                    <a:pt x="1759196" y="2023675"/>
                    <a:pt x="1809845" y="1994534"/>
                    <a:pt x="1850087" y="1952211"/>
                  </a:cubicBezTo>
                  <a:cubicBezTo>
                    <a:pt x="1903512" y="1895317"/>
                    <a:pt x="1922246" y="1830791"/>
                    <a:pt x="1895880" y="1755164"/>
                  </a:cubicBezTo>
                  <a:cubicBezTo>
                    <a:pt x="1879228" y="1707290"/>
                    <a:pt x="1859107" y="1660803"/>
                    <a:pt x="1829966" y="1619173"/>
                  </a:cubicBezTo>
                  <a:close/>
                  <a:moveTo>
                    <a:pt x="230692" y="2354632"/>
                  </a:move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lose/>
                  <a:moveTo>
                    <a:pt x="270240" y="2303288"/>
                  </a:moveTo>
                  <a:cubicBezTo>
                    <a:pt x="270934" y="2303288"/>
                    <a:pt x="270934" y="2303288"/>
                    <a:pt x="271628" y="2303288"/>
                  </a:cubicBezTo>
                  <a:cubicBezTo>
                    <a:pt x="271628" y="2303288"/>
                    <a:pt x="271628" y="2303982"/>
                    <a:pt x="270934" y="2303982"/>
                  </a:cubicBezTo>
                  <a:cubicBezTo>
                    <a:pt x="270934" y="2303982"/>
                    <a:pt x="270240" y="2303982"/>
                    <a:pt x="270240" y="2303288"/>
                  </a:cubicBezTo>
                  <a:close/>
                  <a:moveTo>
                    <a:pt x="803794" y="4826049"/>
                  </a:moveTo>
                  <a:cubicBezTo>
                    <a:pt x="778816" y="4848945"/>
                    <a:pt x="769797" y="4871841"/>
                    <a:pt x="776735" y="4904451"/>
                  </a:cubicBezTo>
                  <a:cubicBezTo>
                    <a:pt x="780204" y="4920409"/>
                    <a:pt x="747594" y="4968977"/>
                    <a:pt x="747594" y="4991873"/>
                  </a:cubicBezTo>
                  <a:cubicBezTo>
                    <a:pt x="732330" y="4946775"/>
                    <a:pt x="758001" y="4873923"/>
                    <a:pt x="750369" y="4834374"/>
                  </a:cubicBezTo>
                  <a:cubicBezTo>
                    <a:pt x="702495" y="4579046"/>
                    <a:pt x="649764" y="4325798"/>
                    <a:pt x="585238" y="4073938"/>
                  </a:cubicBezTo>
                  <a:cubicBezTo>
                    <a:pt x="569974" y="4013575"/>
                    <a:pt x="550547" y="3953906"/>
                    <a:pt x="544996" y="3892155"/>
                  </a:cubicBezTo>
                  <a:cubicBezTo>
                    <a:pt x="539446" y="3824854"/>
                    <a:pt x="535283" y="3706903"/>
                    <a:pt x="565117" y="3647234"/>
                  </a:cubicBezTo>
                  <a:cubicBezTo>
                    <a:pt x="617848" y="3543854"/>
                    <a:pt x="631031" y="3468226"/>
                    <a:pt x="653233" y="3355826"/>
                  </a:cubicBezTo>
                  <a:cubicBezTo>
                    <a:pt x="655315" y="3345419"/>
                    <a:pt x="683068" y="3115761"/>
                    <a:pt x="685843" y="3104660"/>
                  </a:cubicBezTo>
                  <a:cubicBezTo>
                    <a:pt x="704577" y="3183063"/>
                    <a:pt x="731636" y="3495286"/>
                    <a:pt x="738574" y="3575770"/>
                  </a:cubicBezTo>
                  <a:cubicBezTo>
                    <a:pt x="750369" y="3717310"/>
                    <a:pt x="763552" y="3858158"/>
                    <a:pt x="776735" y="3999005"/>
                  </a:cubicBezTo>
                  <a:cubicBezTo>
                    <a:pt x="786448" y="4103773"/>
                    <a:pt x="794081" y="4208541"/>
                    <a:pt x="807957" y="4313309"/>
                  </a:cubicBezTo>
                  <a:cubicBezTo>
                    <a:pt x="822528" y="4424322"/>
                    <a:pt x="839179" y="4534641"/>
                    <a:pt x="859994" y="4644266"/>
                  </a:cubicBezTo>
                  <a:cubicBezTo>
                    <a:pt x="873871" y="4717118"/>
                    <a:pt x="856525" y="4778174"/>
                    <a:pt x="803794" y="4826049"/>
                  </a:cubicBezTo>
                  <a:close/>
                  <a:moveTo>
                    <a:pt x="1515662" y="1842586"/>
                  </a:moveTo>
                  <a:cubicBezTo>
                    <a:pt x="1413669" y="1896705"/>
                    <a:pt x="1312370" y="1950130"/>
                    <a:pt x="1210378" y="2003554"/>
                  </a:cubicBezTo>
                  <a:cubicBezTo>
                    <a:pt x="1163197" y="2028532"/>
                    <a:pt x="1115323" y="2053510"/>
                    <a:pt x="1063286" y="2081263"/>
                  </a:cubicBezTo>
                  <a:cubicBezTo>
                    <a:pt x="1070224" y="2021594"/>
                    <a:pt x="1090345" y="1972332"/>
                    <a:pt x="1111854" y="1924458"/>
                  </a:cubicBezTo>
                  <a:cubicBezTo>
                    <a:pt x="1171523" y="1791937"/>
                    <a:pt x="1249232" y="1669823"/>
                    <a:pt x="1327635" y="1547709"/>
                  </a:cubicBezTo>
                  <a:cubicBezTo>
                    <a:pt x="1335961" y="1534526"/>
                    <a:pt x="1340124" y="1536608"/>
                    <a:pt x="1347756" y="1548403"/>
                  </a:cubicBezTo>
                  <a:cubicBezTo>
                    <a:pt x="1406731" y="1637213"/>
                    <a:pt x="1465706" y="1726023"/>
                    <a:pt x="1526763" y="1814139"/>
                  </a:cubicBezTo>
                  <a:cubicBezTo>
                    <a:pt x="1539252" y="1832873"/>
                    <a:pt x="1526763" y="1836342"/>
                    <a:pt x="1515662" y="1842586"/>
                  </a:cubicBezTo>
                  <a:close/>
                </a:path>
              </a:pathLst>
            </a:custGeom>
            <a:solidFill>
              <a:srgbClr val="000000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83">
              <a:extLst>
                <a:ext uri="{FF2B5EF4-FFF2-40B4-BE49-F238E27FC236}">
                  <a16:creationId xmlns:a16="http://schemas.microsoft.com/office/drawing/2014/main" xmlns="" id="{9D568049-2367-4102-BD8A-46CAB13A858A}"/>
                </a:ext>
              </a:extLst>
            </p:cNvPr>
            <p:cNvSpPr/>
            <p:nvPr/>
          </p:nvSpPr>
          <p:spPr>
            <a:xfrm>
              <a:off x="7695937" y="1812094"/>
              <a:ext cx="846471" cy="1068496"/>
            </a:xfrm>
            <a:custGeom>
              <a:avLst/>
              <a:gdLst>
                <a:gd name="connsiteX0" fmla="*/ 849357 w 846470"/>
                <a:gd name="connsiteY0" fmla="*/ 915631 h 1068495"/>
                <a:gd name="connsiteX1" fmla="*/ 845888 w 846470"/>
                <a:gd name="connsiteY1" fmla="*/ 946854 h 1068495"/>
                <a:gd name="connsiteX2" fmla="*/ 827154 w 846470"/>
                <a:gd name="connsiteY2" fmla="*/ 963505 h 1068495"/>
                <a:gd name="connsiteX3" fmla="*/ 685613 w 846470"/>
                <a:gd name="connsiteY3" fmla="*/ 927426 h 1068495"/>
                <a:gd name="connsiteX4" fmla="*/ 659942 w 846470"/>
                <a:gd name="connsiteY4" fmla="*/ 939221 h 1068495"/>
                <a:gd name="connsiteX5" fmla="*/ 625944 w 846470"/>
                <a:gd name="connsiteY5" fmla="*/ 984320 h 1068495"/>
                <a:gd name="connsiteX6" fmla="*/ 514932 w 846470"/>
                <a:gd name="connsiteY6" fmla="*/ 1075212 h 1068495"/>
                <a:gd name="connsiteX7" fmla="*/ 517707 w 846470"/>
                <a:gd name="connsiteY7" fmla="*/ 1044683 h 1068495"/>
                <a:gd name="connsiteX8" fmla="*/ 541991 w 846470"/>
                <a:gd name="connsiteY8" fmla="*/ 878858 h 1068495"/>
                <a:gd name="connsiteX9" fmla="*/ 464282 w 846470"/>
                <a:gd name="connsiteY9" fmla="*/ 1029419 h 1068495"/>
                <a:gd name="connsiteX10" fmla="*/ 458732 w 846470"/>
                <a:gd name="connsiteY10" fmla="*/ 1040520 h 1068495"/>
                <a:gd name="connsiteX11" fmla="*/ 444161 w 846470"/>
                <a:gd name="connsiteY11" fmla="*/ 1055785 h 1068495"/>
                <a:gd name="connsiteX12" fmla="*/ 432366 w 846470"/>
                <a:gd name="connsiteY12" fmla="*/ 1036357 h 1068495"/>
                <a:gd name="connsiteX13" fmla="*/ 406001 w 846470"/>
                <a:gd name="connsiteY13" fmla="*/ 894817 h 1068495"/>
                <a:gd name="connsiteX14" fmla="*/ 361596 w 846470"/>
                <a:gd name="connsiteY14" fmla="*/ 714421 h 1068495"/>
                <a:gd name="connsiteX15" fmla="*/ 278336 w 846470"/>
                <a:gd name="connsiteY15" fmla="*/ 496559 h 1068495"/>
                <a:gd name="connsiteX16" fmla="*/ 90309 w 846470"/>
                <a:gd name="connsiteY16" fmla="*/ 271065 h 1068495"/>
                <a:gd name="connsiteX17" fmla="*/ 70882 w 846470"/>
                <a:gd name="connsiteY17" fmla="*/ 253025 h 1068495"/>
                <a:gd name="connsiteX18" fmla="*/ 8437 w 846470"/>
                <a:gd name="connsiteY18" fmla="*/ 210008 h 1068495"/>
                <a:gd name="connsiteX19" fmla="*/ 20232 w 846470"/>
                <a:gd name="connsiteY19" fmla="*/ 149645 h 1068495"/>
                <a:gd name="connsiteX20" fmla="*/ 376166 w 846470"/>
                <a:gd name="connsiteY20" fmla="*/ 1165 h 1068495"/>
                <a:gd name="connsiteX21" fmla="*/ 549623 w 846470"/>
                <a:gd name="connsiteY21" fmla="*/ 60141 h 1068495"/>
                <a:gd name="connsiteX22" fmla="*/ 659248 w 846470"/>
                <a:gd name="connsiteY22" fmla="*/ 230129 h 1068495"/>
                <a:gd name="connsiteX23" fmla="*/ 781362 w 846470"/>
                <a:gd name="connsiteY23" fmla="*/ 633243 h 1068495"/>
                <a:gd name="connsiteX24" fmla="*/ 834787 w 846470"/>
                <a:gd name="connsiteY24" fmla="*/ 895510 h 1068495"/>
                <a:gd name="connsiteX25" fmla="*/ 849357 w 846470"/>
                <a:gd name="connsiteY25" fmla="*/ 915631 h 106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6470" h="1068495">
                  <a:moveTo>
                    <a:pt x="849357" y="915631"/>
                  </a:moveTo>
                  <a:cubicBezTo>
                    <a:pt x="829930" y="923264"/>
                    <a:pt x="843806" y="937834"/>
                    <a:pt x="845888" y="946854"/>
                  </a:cubicBezTo>
                  <a:cubicBezTo>
                    <a:pt x="850051" y="966975"/>
                    <a:pt x="844500" y="968362"/>
                    <a:pt x="827154" y="963505"/>
                  </a:cubicBezTo>
                  <a:cubicBezTo>
                    <a:pt x="779974" y="951017"/>
                    <a:pt x="732794" y="939221"/>
                    <a:pt x="685613" y="927426"/>
                  </a:cubicBezTo>
                  <a:cubicBezTo>
                    <a:pt x="673818" y="924651"/>
                    <a:pt x="664105" y="923264"/>
                    <a:pt x="659942" y="939221"/>
                  </a:cubicBezTo>
                  <a:cubicBezTo>
                    <a:pt x="655085" y="958649"/>
                    <a:pt x="639821" y="971832"/>
                    <a:pt x="625944" y="984320"/>
                  </a:cubicBezTo>
                  <a:cubicBezTo>
                    <a:pt x="590559" y="1016236"/>
                    <a:pt x="555868" y="1050234"/>
                    <a:pt x="514932" y="1075212"/>
                  </a:cubicBezTo>
                  <a:cubicBezTo>
                    <a:pt x="507300" y="1064111"/>
                    <a:pt x="514238" y="1054397"/>
                    <a:pt x="517707" y="1044683"/>
                  </a:cubicBezTo>
                  <a:cubicBezTo>
                    <a:pt x="537828" y="991259"/>
                    <a:pt x="549623" y="937140"/>
                    <a:pt x="541991" y="878858"/>
                  </a:cubicBezTo>
                  <a:cubicBezTo>
                    <a:pt x="516319" y="929508"/>
                    <a:pt x="491342" y="980157"/>
                    <a:pt x="464282" y="1029419"/>
                  </a:cubicBezTo>
                  <a:cubicBezTo>
                    <a:pt x="462201" y="1032888"/>
                    <a:pt x="460813" y="1037051"/>
                    <a:pt x="458732" y="1040520"/>
                  </a:cubicBezTo>
                  <a:cubicBezTo>
                    <a:pt x="454569" y="1046765"/>
                    <a:pt x="451793" y="1056479"/>
                    <a:pt x="444161" y="1055785"/>
                  </a:cubicBezTo>
                  <a:cubicBezTo>
                    <a:pt x="434448" y="1054397"/>
                    <a:pt x="433754" y="1043990"/>
                    <a:pt x="432366" y="1036357"/>
                  </a:cubicBezTo>
                  <a:cubicBezTo>
                    <a:pt x="424734" y="989177"/>
                    <a:pt x="418490" y="941303"/>
                    <a:pt x="406001" y="894817"/>
                  </a:cubicBezTo>
                  <a:cubicBezTo>
                    <a:pt x="400450" y="832372"/>
                    <a:pt x="381717" y="773397"/>
                    <a:pt x="361596" y="714421"/>
                  </a:cubicBezTo>
                  <a:cubicBezTo>
                    <a:pt x="335924" y="640875"/>
                    <a:pt x="308865" y="568023"/>
                    <a:pt x="278336" y="496559"/>
                  </a:cubicBezTo>
                  <a:cubicBezTo>
                    <a:pt x="237400" y="400811"/>
                    <a:pt x="172180" y="329346"/>
                    <a:pt x="90309" y="271065"/>
                  </a:cubicBezTo>
                  <a:cubicBezTo>
                    <a:pt x="83370" y="266208"/>
                    <a:pt x="73657" y="263433"/>
                    <a:pt x="70882" y="253025"/>
                  </a:cubicBezTo>
                  <a:cubicBezTo>
                    <a:pt x="39659" y="253719"/>
                    <a:pt x="23007" y="234292"/>
                    <a:pt x="8437" y="210008"/>
                  </a:cubicBezTo>
                  <a:cubicBezTo>
                    <a:pt x="-5440" y="185724"/>
                    <a:pt x="-2664" y="165603"/>
                    <a:pt x="20232" y="149645"/>
                  </a:cubicBezTo>
                  <a:cubicBezTo>
                    <a:pt x="129163" y="76099"/>
                    <a:pt x="242951" y="13654"/>
                    <a:pt x="376166" y="1165"/>
                  </a:cubicBezTo>
                  <a:cubicBezTo>
                    <a:pt x="441386" y="-5079"/>
                    <a:pt x="500361" y="13654"/>
                    <a:pt x="549623" y="60141"/>
                  </a:cubicBezTo>
                  <a:cubicBezTo>
                    <a:pt x="600273" y="108015"/>
                    <a:pt x="632189" y="167684"/>
                    <a:pt x="659248" y="230129"/>
                  </a:cubicBezTo>
                  <a:cubicBezTo>
                    <a:pt x="716142" y="359181"/>
                    <a:pt x="749446" y="495865"/>
                    <a:pt x="781362" y="633243"/>
                  </a:cubicBezTo>
                  <a:cubicBezTo>
                    <a:pt x="801483" y="719972"/>
                    <a:pt x="820216" y="807394"/>
                    <a:pt x="834787" y="895510"/>
                  </a:cubicBezTo>
                  <a:cubicBezTo>
                    <a:pt x="836174" y="905918"/>
                    <a:pt x="843806" y="909387"/>
                    <a:pt x="849357" y="915631"/>
                  </a:cubicBezTo>
                  <a:close/>
                </a:path>
              </a:pathLst>
            </a:custGeom>
            <a:solidFill>
              <a:srgbClr val="66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84">
              <a:extLst>
                <a:ext uri="{FF2B5EF4-FFF2-40B4-BE49-F238E27FC236}">
                  <a16:creationId xmlns:a16="http://schemas.microsoft.com/office/drawing/2014/main" xmlns="" id="{544A8BD0-0C77-420E-940E-CA4FA254BB92}"/>
                </a:ext>
              </a:extLst>
            </p:cNvPr>
            <p:cNvSpPr/>
            <p:nvPr/>
          </p:nvSpPr>
          <p:spPr>
            <a:xfrm>
              <a:off x="7682420" y="2663893"/>
              <a:ext cx="562001" cy="881162"/>
            </a:xfrm>
            <a:custGeom>
              <a:avLst/>
              <a:gdLst>
                <a:gd name="connsiteX0" fmla="*/ 424374 w 562000"/>
                <a:gd name="connsiteY0" fmla="*/ 38854 h 881162"/>
                <a:gd name="connsiteX1" fmla="*/ 454903 w 562000"/>
                <a:gd name="connsiteY1" fmla="*/ 205373 h 881162"/>
                <a:gd name="connsiteX2" fmla="*/ 561752 w 562000"/>
                <a:gd name="connsiteY2" fmla="*/ 0 h 881162"/>
                <a:gd name="connsiteX3" fmla="*/ 536775 w 562000"/>
                <a:gd name="connsiteY3" fmla="*/ 194966 h 881162"/>
                <a:gd name="connsiteX4" fmla="*/ 527755 w 562000"/>
                <a:gd name="connsiteY4" fmla="*/ 222719 h 881162"/>
                <a:gd name="connsiteX5" fmla="*/ 469473 w 562000"/>
                <a:gd name="connsiteY5" fmla="*/ 308754 h 881162"/>
                <a:gd name="connsiteX6" fmla="*/ 334870 w 562000"/>
                <a:gd name="connsiteY6" fmla="*/ 543268 h 881162"/>
                <a:gd name="connsiteX7" fmla="*/ 205125 w 562000"/>
                <a:gd name="connsiteY7" fmla="*/ 786801 h 881162"/>
                <a:gd name="connsiteX8" fmla="*/ 142680 w 562000"/>
                <a:gd name="connsiteY8" fmla="*/ 881856 h 881162"/>
                <a:gd name="connsiteX9" fmla="*/ 126722 w 562000"/>
                <a:gd name="connsiteY9" fmla="*/ 879774 h 881162"/>
                <a:gd name="connsiteX10" fmla="*/ 7383 w 562000"/>
                <a:gd name="connsiteY10" fmla="*/ 615426 h 881162"/>
                <a:gd name="connsiteX11" fmla="*/ 42075 w 562000"/>
                <a:gd name="connsiteY11" fmla="*/ 430867 h 881162"/>
                <a:gd name="connsiteX12" fmla="*/ 114927 w 562000"/>
                <a:gd name="connsiteY12" fmla="*/ 299040 h 881162"/>
                <a:gd name="connsiteX13" fmla="*/ 123947 w 562000"/>
                <a:gd name="connsiteY13" fmla="*/ 104074 h 881162"/>
                <a:gd name="connsiteX14" fmla="*/ 135742 w 562000"/>
                <a:gd name="connsiteY14" fmla="*/ 63138 h 881162"/>
                <a:gd name="connsiteX15" fmla="*/ 212757 w 562000"/>
                <a:gd name="connsiteY15" fmla="*/ 9714 h 881162"/>
                <a:gd name="connsiteX16" fmla="*/ 212063 w 562000"/>
                <a:gd name="connsiteY16" fmla="*/ 115175 h 881162"/>
                <a:gd name="connsiteX17" fmla="*/ 173208 w 562000"/>
                <a:gd name="connsiteY17" fmla="*/ 202598 h 881162"/>
                <a:gd name="connsiteX18" fmla="*/ 260631 w 562000"/>
                <a:gd name="connsiteY18" fmla="*/ 158193 h 881162"/>
                <a:gd name="connsiteX19" fmla="*/ 286302 w 562000"/>
                <a:gd name="connsiteY19" fmla="*/ 149867 h 881162"/>
                <a:gd name="connsiteX20" fmla="*/ 295322 w 562000"/>
                <a:gd name="connsiteY20" fmla="*/ 178314 h 881162"/>
                <a:gd name="connsiteX21" fmla="*/ 282139 w 562000"/>
                <a:gd name="connsiteY21" fmla="*/ 297652 h 881162"/>
                <a:gd name="connsiteX22" fmla="*/ 338340 w 562000"/>
                <a:gd name="connsiteY22" fmla="*/ 104074 h 881162"/>
                <a:gd name="connsiteX23" fmla="*/ 424374 w 562000"/>
                <a:gd name="connsiteY23" fmla="*/ 38854 h 8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2000" h="881162">
                  <a:moveTo>
                    <a:pt x="424374" y="38854"/>
                  </a:moveTo>
                  <a:cubicBezTo>
                    <a:pt x="440332" y="91585"/>
                    <a:pt x="445189" y="146398"/>
                    <a:pt x="454903" y="205373"/>
                  </a:cubicBezTo>
                  <a:cubicBezTo>
                    <a:pt x="490982" y="136684"/>
                    <a:pt x="524979" y="71464"/>
                    <a:pt x="561752" y="0"/>
                  </a:cubicBezTo>
                  <a:cubicBezTo>
                    <a:pt x="569384" y="71464"/>
                    <a:pt x="561752" y="133909"/>
                    <a:pt x="536775" y="194966"/>
                  </a:cubicBezTo>
                  <a:cubicBezTo>
                    <a:pt x="533305" y="203986"/>
                    <a:pt x="527061" y="212311"/>
                    <a:pt x="527755" y="222719"/>
                  </a:cubicBezTo>
                  <a:cubicBezTo>
                    <a:pt x="503471" y="247697"/>
                    <a:pt x="484044" y="277531"/>
                    <a:pt x="469473" y="308754"/>
                  </a:cubicBezTo>
                  <a:cubicBezTo>
                    <a:pt x="431313" y="390625"/>
                    <a:pt x="388295" y="470416"/>
                    <a:pt x="334870" y="543268"/>
                  </a:cubicBezTo>
                  <a:cubicBezTo>
                    <a:pt x="280058" y="618201"/>
                    <a:pt x="243285" y="702154"/>
                    <a:pt x="205125" y="786801"/>
                  </a:cubicBezTo>
                  <a:cubicBezTo>
                    <a:pt x="189166" y="822187"/>
                    <a:pt x="162801" y="849940"/>
                    <a:pt x="142680" y="881856"/>
                  </a:cubicBezTo>
                  <a:cubicBezTo>
                    <a:pt x="135742" y="892263"/>
                    <a:pt x="131579" y="888100"/>
                    <a:pt x="126722" y="879774"/>
                  </a:cubicBezTo>
                  <a:cubicBezTo>
                    <a:pt x="77460" y="795821"/>
                    <a:pt x="31667" y="710480"/>
                    <a:pt x="7383" y="615426"/>
                  </a:cubicBezTo>
                  <a:cubicBezTo>
                    <a:pt x="-9962" y="548818"/>
                    <a:pt x="3914" y="487761"/>
                    <a:pt x="42075" y="430867"/>
                  </a:cubicBezTo>
                  <a:cubicBezTo>
                    <a:pt x="69828" y="389238"/>
                    <a:pt x="101050" y="348996"/>
                    <a:pt x="114927" y="299040"/>
                  </a:cubicBezTo>
                  <a:cubicBezTo>
                    <a:pt x="132966" y="234514"/>
                    <a:pt x="128803" y="169294"/>
                    <a:pt x="123947" y="104074"/>
                  </a:cubicBezTo>
                  <a:cubicBezTo>
                    <a:pt x="122559" y="88116"/>
                    <a:pt x="123947" y="74240"/>
                    <a:pt x="135742" y="63138"/>
                  </a:cubicBezTo>
                  <a:cubicBezTo>
                    <a:pt x="157250" y="39548"/>
                    <a:pt x="178065" y="13877"/>
                    <a:pt x="212757" y="9714"/>
                  </a:cubicBezTo>
                  <a:cubicBezTo>
                    <a:pt x="228021" y="45099"/>
                    <a:pt x="222470" y="80484"/>
                    <a:pt x="212063" y="115175"/>
                  </a:cubicBezTo>
                  <a:cubicBezTo>
                    <a:pt x="203043" y="144316"/>
                    <a:pt x="191248" y="172763"/>
                    <a:pt x="173208" y="202598"/>
                  </a:cubicBezTo>
                  <a:cubicBezTo>
                    <a:pt x="204431" y="185946"/>
                    <a:pt x="232878" y="172763"/>
                    <a:pt x="260631" y="158193"/>
                  </a:cubicBezTo>
                  <a:cubicBezTo>
                    <a:pt x="268263" y="154030"/>
                    <a:pt x="275895" y="148479"/>
                    <a:pt x="286302" y="149867"/>
                  </a:cubicBezTo>
                  <a:cubicBezTo>
                    <a:pt x="302954" y="154724"/>
                    <a:pt x="298098" y="167213"/>
                    <a:pt x="295322" y="178314"/>
                  </a:cubicBezTo>
                  <a:cubicBezTo>
                    <a:pt x="286302" y="217862"/>
                    <a:pt x="275895" y="256717"/>
                    <a:pt x="282139" y="297652"/>
                  </a:cubicBezTo>
                  <a:cubicBezTo>
                    <a:pt x="307811" y="235208"/>
                    <a:pt x="330707" y="172069"/>
                    <a:pt x="338340" y="104074"/>
                  </a:cubicBezTo>
                  <a:cubicBezTo>
                    <a:pt x="344584" y="49262"/>
                    <a:pt x="370256" y="31222"/>
                    <a:pt x="424374" y="38854"/>
                  </a:cubicBezTo>
                  <a:close/>
                </a:path>
              </a:pathLst>
            </a:custGeom>
            <a:solidFill>
              <a:srgbClr val="FEFEFE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85">
              <a:extLst>
                <a:ext uri="{FF2B5EF4-FFF2-40B4-BE49-F238E27FC236}">
                  <a16:creationId xmlns:a16="http://schemas.microsoft.com/office/drawing/2014/main" xmlns="" id="{49E4D073-5BCC-42D2-BFFF-2A03E6A7E424}"/>
                </a:ext>
              </a:extLst>
            </p:cNvPr>
            <p:cNvSpPr/>
            <p:nvPr/>
          </p:nvSpPr>
          <p:spPr>
            <a:xfrm>
              <a:off x="7715120" y="2065119"/>
              <a:ext cx="388544" cy="915854"/>
            </a:xfrm>
            <a:custGeom>
              <a:avLst/>
              <a:gdLst>
                <a:gd name="connsiteX0" fmla="*/ 391674 w 388543"/>
                <a:gd name="connsiteY0" fmla="*/ 637628 h 915853"/>
                <a:gd name="connsiteX1" fmla="*/ 336862 w 388543"/>
                <a:gd name="connsiteY1" fmla="*/ 650811 h 915853"/>
                <a:gd name="connsiteX2" fmla="*/ 319516 w 388543"/>
                <a:gd name="connsiteY2" fmla="*/ 670932 h 915853"/>
                <a:gd name="connsiteX3" fmla="*/ 303558 w 388543"/>
                <a:gd name="connsiteY3" fmla="*/ 755579 h 915853"/>
                <a:gd name="connsiteX4" fmla="*/ 257072 w 388543"/>
                <a:gd name="connsiteY4" fmla="*/ 895733 h 915853"/>
                <a:gd name="connsiteX5" fmla="*/ 244583 w 388543"/>
                <a:gd name="connsiteY5" fmla="*/ 915854 h 915853"/>
                <a:gd name="connsiteX6" fmla="*/ 245277 w 388543"/>
                <a:gd name="connsiteY6" fmla="*/ 824268 h 915853"/>
                <a:gd name="connsiteX7" fmla="*/ 259153 w 388543"/>
                <a:gd name="connsiteY7" fmla="*/ 766680 h 915853"/>
                <a:gd name="connsiteX8" fmla="*/ 251521 w 388543"/>
                <a:gd name="connsiteY8" fmla="*/ 752110 h 915853"/>
                <a:gd name="connsiteX9" fmla="*/ 276499 w 388543"/>
                <a:gd name="connsiteY9" fmla="*/ 665381 h 915853"/>
                <a:gd name="connsiteX10" fmla="*/ 258459 w 388543"/>
                <a:gd name="connsiteY10" fmla="*/ 539799 h 915853"/>
                <a:gd name="connsiteX11" fmla="*/ 193933 w 388543"/>
                <a:gd name="connsiteY11" fmla="*/ 510658 h 915853"/>
                <a:gd name="connsiteX12" fmla="*/ 170343 w 388543"/>
                <a:gd name="connsiteY12" fmla="*/ 509270 h 915853"/>
                <a:gd name="connsiteX13" fmla="*/ 93328 w 388543"/>
                <a:gd name="connsiteY13" fmla="*/ 457233 h 915853"/>
                <a:gd name="connsiteX14" fmla="*/ 56555 w 388543"/>
                <a:gd name="connsiteY14" fmla="*/ 330956 h 915853"/>
                <a:gd name="connsiteX15" fmla="*/ 28108 w 388543"/>
                <a:gd name="connsiteY15" fmla="*/ 299734 h 915853"/>
                <a:gd name="connsiteX16" fmla="*/ 5906 w 388543"/>
                <a:gd name="connsiteY16" fmla="*/ 262267 h 915853"/>
                <a:gd name="connsiteX17" fmla="*/ 19089 w 388543"/>
                <a:gd name="connsiteY17" fmla="*/ 224800 h 915853"/>
                <a:gd name="connsiteX18" fmla="*/ 13538 w 388543"/>
                <a:gd name="connsiteY18" fmla="*/ 154724 h 915853"/>
                <a:gd name="connsiteX19" fmla="*/ 3131 w 388543"/>
                <a:gd name="connsiteY19" fmla="*/ 58282 h 915853"/>
                <a:gd name="connsiteX20" fmla="*/ 6600 w 388543"/>
                <a:gd name="connsiteY20" fmla="*/ 38854 h 915853"/>
                <a:gd name="connsiteX21" fmla="*/ 51005 w 388543"/>
                <a:gd name="connsiteY21" fmla="*/ 0 h 915853"/>
                <a:gd name="connsiteX22" fmla="*/ 244583 w 388543"/>
                <a:gd name="connsiteY22" fmla="*/ 204679 h 915853"/>
                <a:gd name="connsiteX23" fmla="*/ 388205 w 388543"/>
                <a:gd name="connsiteY23" fmla="*/ 614038 h 915853"/>
                <a:gd name="connsiteX24" fmla="*/ 391674 w 388543"/>
                <a:gd name="connsiteY24" fmla="*/ 637628 h 91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8543" h="915853">
                  <a:moveTo>
                    <a:pt x="391674" y="637628"/>
                  </a:moveTo>
                  <a:cubicBezTo>
                    <a:pt x="374329" y="646648"/>
                    <a:pt x="354901" y="643179"/>
                    <a:pt x="336862" y="650811"/>
                  </a:cubicBezTo>
                  <a:cubicBezTo>
                    <a:pt x="325761" y="655668"/>
                    <a:pt x="321598" y="659831"/>
                    <a:pt x="319516" y="670932"/>
                  </a:cubicBezTo>
                  <a:cubicBezTo>
                    <a:pt x="314659" y="699379"/>
                    <a:pt x="307721" y="727132"/>
                    <a:pt x="303558" y="755579"/>
                  </a:cubicBezTo>
                  <a:cubicBezTo>
                    <a:pt x="296620" y="804841"/>
                    <a:pt x="274417" y="849246"/>
                    <a:pt x="257072" y="895733"/>
                  </a:cubicBezTo>
                  <a:cubicBezTo>
                    <a:pt x="254990" y="900589"/>
                    <a:pt x="251521" y="904752"/>
                    <a:pt x="244583" y="915854"/>
                  </a:cubicBezTo>
                  <a:cubicBezTo>
                    <a:pt x="241114" y="880468"/>
                    <a:pt x="238338" y="852021"/>
                    <a:pt x="245277" y="824268"/>
                  </a:cubicBezTo>
                  <a:cubicBezTo>
                    <a:pt x="250133" y="804841"/>
                    <a:pt x="250133" y="784720"/>
                    <a:pt x="259153" y="766680"/>
                  </a:cubicBezTo>
                  <a:cubicBezTo>
                    <a:pt x="262622" y="759742"/>
                    <a:pt x="260541" y="753498"/>
                    <a:pt x="251521" y="752110"/>
                  </a:cubicBezTo>
                  <a:cubicBezTo>
                    <a:pt x="265398" y="725051"/>
                    <a:pt x="272336" y="695216"/>
                    <a:pt x="276499" y="665381"/>
                  </a:cubicBezTo>
                  <a:cubicBezTo>
                    <a:pt x="282743" y="621670"/>
                    <a:pt x="277887" y="579347"/>
                    <a:pt x="258459" y="539799"/>
                  </a:cubicBezTo>
                  <a:cubicBezTo>
                    <a:pt x="242501" y="508576"/>
                    <a:pt x="228625" y="503026"/>
                    <a:pt x="193933" y="510658"/>
                  </a:cubicBezTo>
                  <a:cubicBezTo>
                    <a:pt x="185607" y="512739"/>
                    <a:pt x="177975" y="515515"/>
                    <a:pt x="170343" y="509270"/>
                  </a:cubicBezTo>
                  <a:cubicBezTo>
                    <a:pt x="123163" y="509964"/>
                    <a:pt x="110674" y="501638"/>
                    <a:pt x="93328" y="457233"/>
                  </a:cubicBezTo>
                  <a:cubicBezTo>
                    <a:pt x="78064" y="416297"/>
                    <a:pt x="66269" y="373974"/>
                    <a:pt x="56555" y="330956"/>
                  </a:cubicBezTo>
                  <a:cubicBezTo>
                    <a:pt x="53086" y="313610"/>
                    <a:pt x="46842" y="303203"/>
                    <a:pt x="28108" y="299734"/>
                  </a:cubicBezTo>
                  <a:cubicBezTo>
                    <a:pt x="7293" y="296265"/>
                    <a:pt x="-2420" y="284470"/>
                    <a:pt x="5906" y="262267"/>
                  </a:cubicBezTo>
                  <a:cubicBezTo>
                    <a:pt x="10763" y="249778"/>
                    <a:pt x="14232" y="237289"/>
                    <a:pt x="19089" y="224800"/>
                  </a:cubicBezTo>
                  <a:cubicBezTo>
                    <a:pt x="29496" y="200516"/>
                    <a:pt x="33659" y="180395"/>
                    <a:pt x="13538" y="154724"/>
                  </a:cubicBezTo>
                  <a:cubicBezTo>
                    <a:pt x="-7277" y="127664"/>
                    <a:pt x="1743" y="90892"/>
                    <a:pt x="3131" y="58282"/>
                  </a:cubicBezTo>
                  <a:cubicBezTo>
                    <a:pt x="3131" y="52037"/>
                    <a:pt x="5212" y="45099"/>
                    <a:pt x="6600" y="38854"/>
                  </a:cubicBezTo>
                  <a:cubicBezTo>
                    <a:pt x="11456" y="5551"/>
                    <a:pt x="17701" y="0"/>
                    <a:pt x="51005" y="0"/>
                  </a:cubicBezTo>
                  <a:cubicBezTo>
                    <a:pt x="134958" y="49262"/>
                    <a:pt x="203647" y="115869"/>
                    <a:pt x="244583" y="204679"/>
                  </a:cubicBezTo>
                  <a:cubicBezTo>
                    <a:pt x="306333" y="335813"/>
                    <a:pt x="358371" y="471110"/>
                    <a:pt x="388205" y="614038"/>
                  </a:cubicBezTo>
                  <a:cubicBezTo>
                    <a:pt x="390981" y="621670"/>
                    <a:pt x="390981" y="629996"/>
                    <a:pt x="391674" y="637628"/>
                  </a:cubicBezTo>
                  <a:close/>
                </a:path>
              </a:pathLst>
            </a:custGeom>
            <a:solidFill>
              <a:srgbClr val="FCC791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86">
              <a:extLst>
                <a:ext uri="{FF2B5EF4-FFF2-40B4-BE49-F238E27FC236}">
                  <a16:creationId xmlns:a16="http://schemas.microsoft.com/office/drawing/2014/main" xmlns="" id="{C8A3B348-0426-4A2B-8FD8-3500C71FA8A5}"/>
                </a:ext>
              </a:extLst>
            </p:cNvPr>
            <p:cNvSpPr/>
            <p:nvPr/>
          </p:nvSpPr>
          <p:spPr>
            <a:xfrm>
              <a:off x="7841751" y="2565970"/>
              <a:ext cx="159581" cy="312223"/>
            </a:xfrm>
            <a:custGeom>
              <a:avLst/>
              <a:gdLst>
                <a:gd name="connsiteX0" fmla="*/ 45099 w 159580"/>
                <a:gd name="connsiteY0" fmla="*/ 8419 h 312222"/>
                <a:gd name="connsiteX1" fmla="*/ 61751 w 159580"/>
                <a:gd name="connsiteY1" fmla="*/ 4950 h 312222"/>
                <a:gd name="connsiteX2" fmla="*/ 144316 w 159580"/>
                <a:gd name="connsiteY2" fmla="*/ 45886 h 312222"/>
                <a:gd name="connsiteX3" fmla="*/ 142929 w 159580"/>
                <a:gd name="connsiteY3" fmla="*/ 234607 h 312222"/>
                <a:gd name="connsiteX4" fmla="*/ 126277 w 159580"/>
                <a:gd name="connsiteY4" fmla="*/ 251259 h 312222"/>
                <a:gd name="connsiteX5" fmla="*/ 0 w 159580"/>
                <a:gd name="connsiteY5" fmla="*/ 314398 h 312222"/>
                <a:gd name="connsiteX6" fmla="*/ 54812 w 159580"/>
                <a:gd name="connsiteY6" fmla="*/ 107637 h 312222"/>
                <a:gd name="connsiteX7" fmla="*/ 32610 w 159580"/>
                <a:gd name="connsiteY7" fmla="*/ 43805 h 312222"/>
                <a:gd name="connsiteX8" fmla="*/ 45099 w 159580"/>
                <a:gd name="connsiteY8" fmla="*/ 8419 h 3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580" h="312222">
                  <a:moveTo>
                    <a:pt x="45099" y="8419"/>
                  </a:moveTo>
                  <a:cubicBezTo>
                    <a:pt x="50649" y="7032"/>
                    <a:pt x="56200" y="6338"/>
                    <a:pt x="61751" y="4950"/>
                  </a:cubicBezTo>
                  <a:cubicBezTo>
                    <a:pt x="109625" y="-6845"/>
                    <a:pt x="126277" y="787"/>
                    <a:pt x="144316" y="45886"/>
                  </a:cubicBezTo>
                  <a:cubicBezTo>
                    <a:pt x="169294" y="109024"/>
                    <a:pt x="161662" y="172163"/>
                    <a:pt x="142929" y="234607"/>
                  </a:cubicBezTo>
                  <a:cubicBezTo>
                    <a:pt x="140153" y="244321"/>
                    <a:pt x="131134" y="245015"/>
                    <a:pt x="126277" y="251259"/>
                  </a:cubicBezTo>
                  <a:cubicBezTo>
                    <a:pt x="86035" y="271380"/>
                    <a:pt x="45793" y="291501"/>
                    <a:pt x="0" y="314398"/>
                  </a:cubicBezTo>
                  <a:cubicBezTo>
                    <a:pt x="37467" y="246402"/>
                    <a:pt x="69383" y="182570"/>
                    <a:pt x="54812" y="107637"/>
                  </a:cubicBezTo>
                  <a:cubicBezTo>
                    <a:pt x="50649" y="85434"/>
                    <a:pt x="45099" y="62538"/>
                    <a:pt x="32610" y="43805"/>
                  </a:cubicBezTo>
                  <a:cubicBezTo>
                    <a:pt x="20121" y="25071"/>
                    <a:pt x="20815" y="13276"/>
                    <a:pt x="45099" y="8419"/>
                  </a:cubicBezTo>
                  <a:close/>
                </a:path>
              </a:pathLst>
            </a:custGeom>
            <a:solidFill>
              <a:srgbClr val="65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87">
              <a:extLst>
                <a:ext uri="{FF2B5EF4-FFF2-40B4-BE49-F238E27FC236}">
                  <a16:creationId xmlns:a16="http://schemas.microsoft.com/office/drawing/2014/main" xmlns="" id="{63946CCC-73C2-460A-9A32-8F1A85A9B1D5}"/>
                </a:ext>
              </a:extLst>
            </p:cNvPr>
            <p:cNvSpPr/>
            <p:nvPr/>
          </p:nvSpPr>
          <p:spPr>
            <a:xfrm>
              <a:off x="7517089" y="3909052"/>
              <a:ext cx="131827" cy="333038"/>
            </a:xfrm>
            <a:custGeom>
              <a:avLst/>
              <a:gdLst>
                <a:gd name="connsiteX0" fmla="*/ 2033 w 131827"/>
                <a:gd name="connsiteY0" fmla="*/ 250041 h 333037"/>
                <a:gd name="connsiteX1" fmla="*/ 9665 w 131827"/>
                <a:gd name="connsiteY1" fmla="*/ 189679 h 333037"/>
                <a:gd name="connsiteX2" fmla="*/ 43662 w 131827"/>
                <a:gd name="connsiteY2" fmla="*/ 110582 h 333037"/>
                <a:gd name="connsiteX3" fmla="*/ 64477 w 131827"/>
                <a:gd name="connsiteY3" fmla="*/ 96012 h 333037"/>
                <a:gd name="connsiteX4" fmla="*/ 83904 w 131827"/>
                <a:gd name="connsiteY4" fmla="*/ 64789 h 333037"/>
                <a:gd name="connsiteX5" fmla="*/ 77660 w 131827"/>
                <a:gd name="connsiteY5" fmla="*/ 30792 h 333037"/>
                <a:gd name="connsiteX6" fmla="*/ 89455 w 131827"/>
                <a:gd name="connsiteY6" fmla="*/ 3732 h 333037"/>
                <a:gd name="connsiteX7" fmla="*/ 132472 w 131827"/>
                <a:gd name="connsiteY7" fmla="*/ 7202 h 333037"/>
                <a:gd name="connsiteX8" fmla="*/ 124840 w 131827"/>
                <a:gd name="connsiteY8" fmla="*/ 63402 h 333037"/>
                <a:gd name="connsiteX9" fmla="*/ 104719 w 131827"/>
                <a:gd name="connsiteY9" fmla="*/ 73115 h 333037"/>
                <a:gd name="connsiteX10" fmla="*/ 110270 w 131827"/>
                <a:gd name="connsiteY10" fmla="*/ 121683 h 333037"/>
                <a:gd name="connsiteX11" fmla="*/ 115127 w 131827"/>
                <a:gd name="connsiteY11" fmla="*/ 137641 h 333037"/>
                <a:gd name="connsiteX12" fmla="*/ 131779 w 131827"/>
                <a:gd name="connsiteY12" fmla="*/ 177883 h 333037"/>
                <a:gd name="connsiteX13" fmla="*/ 101250 w 131827"/>
                <a:gd name="connsiteY13" fmla="*/ 204249 h 333037"/>
                <a:gd name="connsiteX14" fmla="*/ 117902 w 131827"/>
                <a:gd name="connsiteY14" fmla="*/ 269469 h 333037"/>
                <a:gd name="connsiteX15" fmla="*/ 61702 w 131827"/>
                <a:gd name="connsiteY15" fmla="*/ 254898 h 333037"/>
                <a:gd name="connsiteX16" fmla="*/ 95006 w 131827"/>
                <a:gd name="connsiteY16" fmla="*/ 318037 h 333037"/>
                <a:gd name="connsiteX17" fmla="*/ 81129 w 131827"/>
                <a:gd name="connsiteY17" fmla="*/ 336770 h 333037"/>
                <a:gd name="connsiteX18" fmla="*/ 2033 w 131827"/>
                <a:gd name="connsiteY18" fmla="*/ 250041 h 33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27" h="333037">
                  <a:moveTo>
                    <a:pt x="2033" y="250041"/>
                  </a:moveTo>
                  <a:cubicBezTo>
                    <a:pt x="-2130" y="229227"/>
                    <a:pt x="-49" y="208412"/>
                    <a:pt x="9665" y="189679"/>
                  </a:cubicBezTo>
                  <a:cubicBezTo>
                    <a:pt x="22848" y="164007"/>
                    <a:pt x="38806" y="139723"/>
                    <a:pt x="43662" y="110582"/>
                  </a:cubicBezTo>
                  <a:cubicBezTo>
                    <a:pt x="45050" y="100175"/>
                    <a:pt x="54070" y="96706"/>
                    <a:pt x="64477" y="96012"/>
                  </a:cubicBezTo>
                  <a:cubicBezTo>
                    <a:pt x="85292" y="94624"/>
                    <a:pt x="88067" y="82135"/>
                    <a:pt x="83904" y="64789"/>
                  </a:cubicBezTo>
                  <a:cubicBezTo>
                    <a:pt x="81129" y="53688"/>
                    <a:pt x="79048" y="41893"/>
                    <a:pt x="77660" y="30792"/>
                  </a:cubicBezTo>
                  <a:cubicBezTo>
                    <a:pt x="76272" y="19691"/>
                    <a:pt x="75579" y="7895"/>
                    <a:pt x="89455" y="3732"/>
                  </a:cubicBezTo>
                  <a:cubicBezTo>
                    <a:pt x="104026" y="-430"/>
                    <a:pt x="119290" y="-3206"/>
                    <a:pt x="132472" y="7202"/>
                  </a:cubicBezTo>
                  <a:cubicBezTo>
                    <a:pt x="142880" y="15528"/>
                    <a:pt x="136635" y="55770"/>
                    <a:pt x="124840" y="63402"/>
                  </a:cubicBezTo>
                  <a:cubicBezTo>
                    <a:pt x="119290" y="66871"/>
                    <a:pt x="113045" y="69646"/>
                    <a:pt x="104719" y="73115"/>
                  </a:cubicBezTo>
                  <a:cubicBezTo>
                    <a:pt x="124840" y="87686"/>
                    <a:pt x="129003" y="103644"/>
                    <a:pt x="110270" y="121683"/>
                  </a:cubicBezTo>
                  <a:cubicBezTo>
                    <a:pt x="102638" y="128621"/>
                    <a:pt x="111658" y="133478"/>
                    <a:pt x="115127" y="137641"/>
                  </a:cubicBezTo>
                  <a:cubicBezTo>
                    <a:pt x="124147" y="149436"/>
                    <a:pt x="132472" y="161925"/>
                    <a:pt x="131779" y="177883"/>
                  </a:cubicBezTo>
                  <a:cubicBezTo>
                    <a:pt x="131085" y="196617"/>
                    <a:pt x="126922" y="211187"/>
                    <a:pt x="101250" y="204249"/>
                  </a:cubicBezTo>
                  <a:cubicBezTo>
                    <a:pt x="114433" y="225757"/>
                    <a:pt x="142880" y="243797"/>
                    <a:pt x="117902" y="269469"/>
                  </a:cubicBezTo>
                  <a:cubicBezTo>
                    <a:pt x="97781" y="290284"/>
                    <a:pt x="82517" y="268775"/>
                    <a:pt x="61702" y="254898"/>
                  </a:cubicBezTo>
                  <a:cubicBezTo>
                    <a:pt x="74885" y="279182"/>
                    <a:pt x="85986" y="297916"/>
                    <a:pt x="95006" y="318037"/>
                  </a:cubicBezTo>
                  <a:cubicBezTo>
                    <a:pt x="99863" y="329138"/>
                    <a:pt x="102638" y="343015"/>
                    <a:pt x="81129" y="336770"/>
                  </a:cubicBezTo>
                  <a:cubicBezTo>
                    <a:pt x="40193" y="321506"/>
                    <a:pt x="11053" y="294447"/>
                    <a:pt x="2033" y="250041"/>
                  </a:cubicBezTo>
                  <a:close/>
                </a:path>
              </a:pathLst>
            </a:custGeom>
            <a:solidFill>
              <a:srgbClr val="FB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88">
              <a:extLst>
                <a:ext uri="{FF2B5EF4-FFF2-40B4-BE49-F238E27FC236}">
                  <a16:creationId xmlns:a16="http://schemas.microsoft.com/office/drawing/2014/main" xmlns="" id="{D6518708-809B-4C06-92EE-E93E8EDFB305}"/>
                </a:ext>
              </a:extLst>
            </p:cNvPr>
            <p:cNvSpPr/>
            <p:nvPr/>
          </p:nvSpPr>
          <p:spPr>
            <a:xfrm>
              <a:off x="8031111" y="3840625"/>
              <a:ext cx="444050" cy="367729"/>
            </a:xfrm>
            <a:custGeom>
              <a:avLst/>
              <a:gdLst>
                <a:gd name="connsiteX0" fmla="*/ 161023 w 444050"/>
                <a:gd name="connsiteY0" fmla="*/ 74935 h 367729"/>
                <a:gd name="connsiteX1" fmla="*/ 82621 w 444050"/>
                <a:gd name="connsiteY1" fmla="*/ 92281 h 367729"/>
                <a:gd name="connsiteX2" fmla="*/ 49317 w 444050"/>
                <a:gd name="connsiteY2" fmla="*/ 108932 h 367729"/>
                <a:gd name="connsiteX3" fmla="*/ 18095 w 444050"/>
                <a:gd name="connsiteY3" fmla="*/ 100606 h 367729"/>
                <a:gd name="connsiteX4" fmla="*/ 20176 w 444050"/>
                <a:gd name="connsiteY4" fmla="*/ 72853 h 367729"/>
                <a:gd name="connsiteX5" fmla="*/ 156167 w 444050"/>
                <a:gd name="connsiteY5" fmla="*/ 695 h 367729"/>
                <a:gd name="connsiteX6" fmla="*/ 315053 w 444050"/>
                <a:gd name="connsiteY6" fmla="*/ 30530 h 367729"/>
                <a:gd name="connsiteX7" fmla="*/ 371253 w 444050"/>
                <a:gd name="connsiteY7" fmla="*/ 94362 h 367729"/>
                <a:gd name="connsiteX8" fmla="*/ 437861 w 444050"/>
                <a:gd name="connsiteY8" fmla="*/ 256024 h 367729"/>
                <a:gd name="connsiteX9" fmla="*/ 448962 w 444050"/>
                <a:gd name="connsiteY9" fmla="*/ 274064 h 367729"/>
                <a:gd name="connsiteX10" fmla="*/ 426760 w 444050"/>
                <a:gd name="connsiteY10" fmla="*/ 278920 h 367729"/>
                <a:gd name="connsiteX11" fmla="*/ 307421 w 444050"/>
                <a:gd name="connsiteY11" fmla="*/ 281696 h 367729"/>
                <a:gd name="connsiteX12" fmla="*/ 156860 w 444050"/>
                <a:gd name="connsiteY12" fmla="*/ 330264 h 367729"/>
                <a:gd name="connsiteX13" fmla="*/ 95804 w 444050"/>
                <a:gd name="connsiteY13" fmla="*/ 362874 h 367729"/>
                <a:gd name="connsiteX14" fmla="*/ 64581 w 444050"/>
                <a:gd name="connsiteY14" fmla="*/ 361486 h 367729"/>
                <a:gd name="connsiteX15" fmla="*/ 76376 w 444050"/>
                <a:gd name="connsiteY15" fmla="*/ 334427 h 367729"/>
                <a:gd name="connsiteX16" fmla="*/ 140902 w 444050"/>
                <a:gd name="connsiteY16" fmla="*/ 271982 h 367729"/>
                <a:gd name="connsiteX17" fmla="*/ 197796 w 444050"/>
                <a:gd name="connsiteY17" fmla="*/ 215088 h 367729"/>
                <a:gd name="connsiteX18" fmla="*/ 167962 w 444050"/>
                <a:gd name="connsiteY18" fmla="*/ 216476 h 367729"/>
                <a:gd name="connsiteX19" fmla="*/ 62500 w 444050"/>
                <a:gd name="connsiteY19" fmla="*/ 253943 h 367729"/>
                <a:gd name="connsiteX20" fmla="*/ 11850 w 444050"/>
                <a:gd name="connsiteY20" fmla="*/ 255330 h 367729"/>
                <a:gd name="connsiteX21" fmla="*/ 7687 w 444050"/>
                <a:gd name="connsiteY21" fmla="*/ 183866 h 367729"/>
                <a:gd name="connsiteX22" fmla="*/ 46542 w 444050"/>
                <a:gd name="connsiteY22" fmla="*/ 139461 h 367729"/>
                <a:gd name="connsiteX23" fmla="*/ 147147 w 444050"/>
                <a:gd name="connsiteY23" fmla="*/ 86730 h 367729"/>
                <a:gd name="connsiteX24" fmla="*/ 161023 w 444050"/>
                <a:gd name="connsiteY24" fmla="*/ 74935 h 36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4050" h="367729">
                  <a:moveTo>
                    <a:pt x="161023" y="74935"/>
                  </a:moveTo>
                  <a:cubicBezTo>
                    <a:pt x="132576" y="74241"/>
                    <a:pt x="106905" y="78404"/>
                    <a:pt x="82621" y="92281"/>
                  </a:cubicBezTo>
                  <a:cubicBezTo>
                    <a:pt x="71520" y="98525"/>
                    <a:pt x="61112" y="104769"/>
                    <a:pt x="49317" y="108932"/>
                  </a:cubicBezTo>
                  <a:cubicBezTo>
                    <a:pt x="37522" y="113095"/>
                    <a:pt x="25727" y="111014"/>
                    <a:pt x="18095" y="100606"/>
                  </a:cubicBezTo>
                  <a:cubicBezTo>
                    <a:pt x="10463" y="90893"/>
                    <a:pt x="15319" y="81873"/>
                    <a:pt x="20176" y="72853"/>
                  </a:cubicBezTo>
                  <a:cubicBezTo>
                    <a:pt x="42379" y="31224"/>
                    <a:pt x="110374" y="-5549"/>
                    <a:pt x="156167" y="695"/>
                  </a:cubicBezTo>
                  <a:cubicBezTo>
                    <a:pt x="209591" y="7633"/>
                    <a:pt x="262322" y="16653"/>
                    <a:pt x="315053" y="30530"/>
                  </a:cubicBezTo>
                  <a:cubicBezTo>
                    <a:pt x="355989" y="40937"/>
                    <a:pt x="361540" y="54120"/>
                    <a:pt x="371253" y="94362"/>
                  </a:cubicBezTo>
                  <a:cubicBezTo>
                    <a:pt x="385130" y="151256"/>
                    <a:pt x="399007" y="208844"/>
                    <a:pt x="437861" y="256024"/>
                  </a:cubicBezTo>
                  <a:cubicBezTo>
                    <a:pt x="442718" y="261575"/>
                    <a:pt x="451738" y="267125"/>
                    <a:pt x="448962" y="274064"/>
                  </a:cubicBezTo>
                  <a:cubicBezTo>
                    <a:pt x="445493" y="283083"/>
                    <a:pt x="434392" y="278920"/>
                    <a:pt x="426760" y="278920"/>
                  </a:cubicBezTo>
                  <a:cubicBezTo>
                    <a:pt x="387211" y="280308"/>
                    <a:pt x="346969" y="282390"/>
                    <a:pt x="307421" y="281696"/>
                  </a:cubicBezTo>
                  <a:cubicBezTo>
                    <a:pt x="251221" y="279614"/>
                    <a:pt x="201265" y="296266"/>
                    <a:pt x="156860" y="330264"/>
                  </a:cubicBezTo>
                  <a:cubicBezTo>
                    <a:pt x="138127" y="344140"/>
                    <a:pt x="118700" y="356629"/>
                    <a:pt x="95804" y="362874"/>
                  </a:cubicBezTo>
                  <a:cubicBezTo>
                    <a:pt x="85396" y="365649"/>
                    <a:pt x="72213" y="374669"/>
                    <a:pt x="64581" y="361486"/>
                  </a:cubicBezTo>
                  <a:cubicBezTo>
                    <a:pt x="58337" y="350385"/>
                    <a:pt x="68744" y="341365"/>
                    <a:pt x="76376" y="334427"/>
                  </a:cubicBezTo>
                  <a:cubicBezTo>
                    <a:pt x="97885" y="313612"/>
                    <a:pt x="118700" y="292797"/>
                    <a:pt x="140902" y="271982"/>
                  </a:cubicBezTo>
                  <a:cubicBezTo>
                    <a:pt x="159636" y="253943"/>
                    <a:pt x="180451" y="237291"/>
                    <a:pt x="197796" y="215088"/>
                  </a:cubicBezTo>
                  <a:cubicBezTo>
                    <a:pt x="185307" y="207456"/>
                    <a:pt x="176288" y="213701"/>
                    <a:pt x="167962" y="216476"/>
                  </a:cubicBezTo>
                  <a:cubicBezTo>
                    <a:pt x="132576" y="228271"/>
                    <a:pt x="97885" y="242147"/>
                    <a:pt x="62500" y="253943"/>
                  </a:cubicBezTo>
                  <a:cubicBezTo>
                    <a:pt x="45848" y="259493"/>
                    <a:pt x="23645" y="272676"/>
                    <a:pt x="11850" y="255330"/>
                  </a:cubicBezTo>
                  <a:cubicBezTo>
                    <a:pt x="-2026" y="235209"/>
                    <a:pt x="-4108" y="208150"/>
                    <a:pt x="7687" y="183866"/>
                  </a:cubicBezTo>
                  <a:cubicBezTo>
                    <a:pt x="16013" y="165826"/>
                    <a:pt x="31277" y="151950"/>
                    <a:pt x="46542" y="139461"/>
                  </a:cubicBezTo>
                  <a:cubicBezTo>
                    <a:pt x="76376" y="114483"/>
                    <a:pt x="109680" y="97137"/>
                    <a:pt x="147147" y="86730"/>
                  </a:cubicBezTo>
                  <a:cubicBezTo>
                    <a:pt x="151310" y="83955"/>
                    <a:pt x="158248" y="84648"/>
                    <a:pt x="161023" y="74935"/>
                  </a:cubicBezTo>
                  <a:close/>
                </a:path>
              </a:pathLst>
            </a:custGeom>
            <a:solidFill>
              <a:srgbClr val="FC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551543" y="1143000"/>
            <a:ext cx="11176000" cy="48006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sng" strike="noStrike" kern="1200" cap="none" spc="0" normalizeH="0" baseline="0" noProof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 3</a:t>
            </a: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: Laba pertukaran dg penerimaan kas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 diakui =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sng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       Jmlh uang yg diterima	      	          </a:t>
            </a: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x Jml laba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Jml uang yang + Harga pasar aktiva tetap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diterima		   yang diperoleh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406400" y="2714170"/>
            <a:ext cx="9303657" cy="2220687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" name="Graphic 66">
            <a:extLst>
              <a:ext uri="{FF2B5EF4-FFF2-40B4-BE49-F238E27FC236}">
                <a16:creationId xmlns:a16="http://schemas.microsoft.com/office/drawing/2014/main" xmlns="" id="{7801B81B-4062-4727-9460-2FC98A15FAE0}"/>
              </a:ext>
            </a:extLst>
          </p:cNvPr>
          <p:cNvGrpSpPr/>
          <p:nvPr/>
        </p:nvGrpSpPr>
        <p:grpSpPr>
          <a:xfrm>
            <a:off x="10331630" y="1868540"/>
            <a:ext cx="1736224" cy="4754097"/>
            <a:chOff x="7354684" y="1811872"/>
            <a:chExt cx="1908028" cy="5224528"/>
          </a:xfrm>
        </p:grpSpPr>
        <p:sp>
          <p:nvSpPr>
            <p:cNvPr id="10" name="Freeform: Shape 82">
              <a:extLst>
                <a:ext uri="{FF2B5EF4-FFF2-40B4-BE49-F238E27FC236}">
                  <a16:creationId xmlns:a16="http://schemas.microsoft.com/office/drawing/2014/main" xmlns="" id="{6F5CDF8E-F82A-4480-8C0B-422D095E588E}"/>
                </a:ext>
              </a:extLst>
            </p:cNvPr>
            <p:cNvSpPr/>
            <p:nvPr/>
          </p:nvSpPr>
          <p:spPr>
            <a:xfrm>
              <a:off x="7354343" y="1810707"/>
              <a:ext cx="1901090" cy="5217590"/>
            </a:xfrm>
            <a:custGeom>
              <a:avLst/>
              <a:gdLst>
                <a:gd name="connsiteX0" fmla="*/ 1829966 w 1901089"/>
                <a:gd name="connsiteY0" fmla="*/ 1619173 h 5217589"/>
                <a:gd name="connsiteX1" fmla="*/ 1678712 w 1901089"/>
                <a:gd name="connsiteY1" fmla="*/ 1402699 h 5217589"/>
                <a:gd name="connsiteX2" fmla="*/ 1483052 w 1901089"/>
                <a:gd name="connsiteY2" fmla="*/ 1064805 h 5217589"/>
                <a:gd name="connsiteX3" fmla="*/ 1382447 w 1901089"/>
                <a:gd name="connsiteY3" fmla="*/ 976688 h 5217589"/>
                <a:gd name="connsiteX4" fmla="*/ 1198583 w 1901089"/>
                <a:gd name="connsiteY4" fmla="*/ 916325 h 5217589"/>
                <a:gd name="connsiteX5" fmla="*/ 1198583 w 1901089"/>
                <a:gd name="connsiteY5" fmla="*/ 916325 h 5217589"/>
                <a:gd name="connsiteX6" fmla="*/ 1183318 w 1901089"/>
                <a:gd name="connsiteY6" fmla="*/ 895510 h 5217589"/>
                <a:gd name="connsiteX7" fmla="*/ 1129894 w 1901089"/>
                <a:gd name="connsiteY7" fmla="*/ 633243 h 5217589"/>
                <a:gd name="connsiteX8" fmla="*/ 1007780 w 1901089"/>
                <a:gd name="connsiteY8" fmla="*/ 230129 h 5217589"/>
                <a:gd name="connsiteX9" fmla="*/ 898155 w 1901089"/>
                <a:gd name="connsiteY9" fmla="*/ 60141 h 5217589"/>
                <a:gd name="connsiteX10" fmla="*/ 724698 w 1901089"/>
                <a:gd name="connsiteY10" fmla="*/ 1165 h 5217589"/>
                <a:gd name="connsiteX11" fmla="*/ 369458 w 1901089"/>
                <a:gd name="connsiteY11" fmla="*/ 151032 h 5217589"/>
                <a:gd name="connsiteX12" fmla="*/ 357663 w 1901089"/>
                <a:gd name="connsiteY12" fmla="*/ 211395 h 5217589"/>
                <a:gd name="connsiteX13" fmla="*/ 420107 w 1901089"/>
                <a:gd name="connsiteY13" fmla="*/ 254413 h 5217589"/>
                <a:gd name="connsiteX14" fmla="*/ 420107 w 1901089"/>
                <a:gd name="connsiteY14" fmla="*/ 254413 h 5217589"/>
                <a:gd name="connsiteX15" fmla="*/ 375702 w 1901089"/>
                <a:gd name="connsiteY15" fmla="*/ 293267 h 5217589"/>
                <a:gd name="connsiteX16" fmla="*/ 372233 w 1901089"/>
                <a:gd name="connsiteY16" fmla="*/ 312694 h 5217589"/>
                <a:gd name="connsiteX17" fmla="*/ 382640 w 1901089"/>
                <a:gd name="connsiteY17" fmla="*/ 409137 h 5217589"/>
                <a:gd name="connsiteX18" fmla="*/ 388191 w 1901089"/>
                <a:gd name="connsiteY18" fmla="*/ 479213 h 5217589"/>
                <a:gd name="connsiteX19" fmla="*/ 375008 w 1901089"/>
                <a:gd name="connsiteY19" fmla="*/ 516680 h 5217589"/>
                <a:gd name="connsiteX20" fmla="*/ 397211 w 1901089"/>
                <a:gd name="connsiteY20" fmla="*/ 554147 h 5217589"/>
                <a:gd name="connsiteX21" fmla="*/ 425658 w 1901089"/>
                <a:gd name="connsiteY21" fmla="*/ 585369 h 5217589"/>
                <a:gd name="connsiteX22" fmla="*/ 462431 w 1901089"/>
                <a:gd name="connsiteY22" fmla="*/ 711646 h 5217589"/>
                <a:gd name="connsiteX23" fmla="*/ 539446 w 1901089"/>
                <a:gd name="connsiteY23" fmla="*/ 763683 h 5217589"/>
                <a:gd name="connsiteX24" fmla="*/ 526957 w 1901089"/>
                <a:gd name="connsiteY24" fmla="*/ 799762 h 5217589"/>
                <a:gd name="connsiteX25" fmla="*/ 549159 w 1901089"/>
                <a:gd name="connsiteY25" fmla="*/ 863594 h 5217589"/>
                <a:gd name="connsiteX26" fmla="*/ 549159 w 1901089"/>
                <a:gd name="connsiteY26" fmla="*/ 863594 h 5217589"/>
                <a:gd name="connsiteX27" fmla="*/ 472144 w 1901089"/>
                <a:gd name="connsiteY27" fmla="*/ 917019 h 5217589"/>
                <a:gd name="connsiteX28" fmla="*/ 472144 w 1901089"/>
                <a:gd name="connsiteY28" fmla="*/ 917019 h 5217589"/>
                <a:gd name="connsiteX29" fmla="*/ 380559 w 1901089"/>
                <a:gd name="connsiteY29" fmla="*/ 932977 h 5217589"/>
                <a:gd name="connsiteX30" fmla="*/ 249425 w 1901089"/>
                <a:gd name="connsiteY30" fmla="*/ 1050234 h 5217589"/>
                <a:gd name="connsiteX31" fmla="*/ 200857 w 1901089"/>
                <a:gd name="connsiteY31" fmla="*/ 1232711 h 5217589"/>
                <a:gd name="connsiteX32" fmla="*/ 131474 w 1901089"/>
                <a:gd name="connsiteY32" fmla="*/ 1475551 h 5217589"/>
                <a:gd name="connsiteX33" fmla="*/ 81519 w 1901089"/>
                <a:gd name="connsiteY33" fmla="*/ 1608072 h 5217589"/>
                <a:gd name="connsiteX34" fmla="*/ 73193 w 1901089"/>
                <a:gd name="connsiteY34" fmla="*/ 1848831 h 5217589"/>
                <a:gd name="connsiteX35" fmla="*/ 116210 w 1901089"/>
                <a:gd name="connsiteY35" fmla="*/ 2194357 h 5217589"/>
                <a:gd name="connsiteX36" fmla="*/ 160615 w 1901089"/>
                <a:gd name="connsiteY36" fmla="*/ 2343530 h 5217589"/>
                <a:gd name="connsiteX37" fmla="*/ 171717 w 1901089"/>
                <a:gd name="connsiteY37" fmla="*/ 2349081 h 5217589"/>
                <a:gd name="connsiteX38" fmla="*/ 250119 w 1901089"/>
                <a:gd name="connsiteY38" fmla="*/ 2436503 h 5217589"/>
                <a:gd name="connsiteX39" fmla="*/ 250119 w 1901089"/>
                <a:gd name="connsiteY39" fmla="*/ 2436503 h 5217589"/>
                <a:gd name="connsiteX40" fmla="*/ 243875 w 1901089"/>
                <a:gd name="connsiteY40" fmla="*/ 2454543 h 5217589"/>
                <a:gd name="connsiteX41" fmla="*/ 238324 w 1901089"/>
                <a:gd name="connsiteY41" fmla="*/ 2548904 h 5217589"/>
                <a:gd name="connsiteX42" fmla="*/ 265383 w 1901089"/>
                <a:gd name="connsiteY42" fmla="*/ 2584983 h 5217589"/>
                <a:gd name="connsiteX43" fmla="*/ 282035 w 1901089"/>
                <a:gd name="connsiteY43" fmla="*/ 2608573 h 5217589"/>
                <a:gd name="connsiteX44" fmla="*/ 273709 w 1901089"/>
                <a:gd name="connsiteY44" fmla="*/ 2642570 h 5217589"/>
                <a:gd name="connsiteX45" fmla="*/ 137719 w 1901089"/>
                <a:gd name="connsiteY45" fmla="*/ 3205265 h 5217589"/>
                <a:gd name="connsiteX46" fmla="*/ 87069 w 1901089"/>
                <a:gd name="connsiteY46" fmla="*/ 3546629 h 5217589"/>
                <a:gd name="connsiteX47" fmla="*/ 114129 w 1901089"/>
                <a:gd name="connsiteY47" fmla="*/ 3930316 h 5217589"/>
                <a:gd name="connsiteX48" fmla="*/ 158534 w 1901089"/>
                <a:gd name="connsiteY48" fmla="*/ 4220336 h 5217589"/>
                <a:gd name="connsiteX49" fmla="*/ 177267 w 1901089"/>
                <a:gd name="connsiteY49" fmla="*/ 4517989 h 5217589"/>
                <a:gd name="connsiteX50" fmla="*/ 288973 w 1901089"/>
                <a:gd name="connsiteY50" fmla="*/ 4745564 h 5217589"/>
                <a:gd name="connsiteX51" fmla="*/ 322971 w 1901089"/>
                <a:gd name="connsiteY51" fmla="*/ 4845476 h 5217589"/>
                <a:gd name="connsiteX52" fmla="*/ 252894 w 1901089"/>
                <a:gd name="connsiteY52" fmla="*/ 5036972 h 5217589"/>
                <a:gd name="connsiteX53" fmla="*/ 213346 w 1901089"/>
                <a:gd name="connsiteY53" fmla="*/ 5083459 h 5217589"/>
                <a:gd name="connsiteX54" fmla="*/ 26706 w 1901089"/>
                <a:gd name="connsiteY54" fmla="*/ 5171575 h 5217589"/>
                <a:gd name="connsiteX55" fmla="*/ 1035 w 1901089"/>
                <a:gd name="connsiteY55" fmla="*/ 5189615 h 5217589"/>
                <a:gd name="connsiteX56" fmla="*/ 16993 w 1901089"/>
                <a:gd name="connsiteY56" fmla="*/ 5218755 h 5217589"/>
                <a:gd name="connsiteX57" fmla="*/ 425658 w 1901089"/>
                <a:gd name="connsiteY57" fmla="*/ 5213205 h 5217589"/>
                <a:gd name="connsiteX58" fmla="*/ 506142 w 1901089"/>
                <a:gd name="connsiteY58" fmla="*/ 5113988 h 5217589"/>
                <a:gd name="connsiteX59" fmla="*/ 620623 w 1901089"/>
                <a:gd name="connsiteY59" fmla="*/ 5077908 h 5217589"/>
                <a:gd name="connsiteX60" fmla="*/ 633112 w 1901089"/>
                <a:gd name="connsiteY60" fmla="*/ 5098029 h 5217589"/>
                <a:gd name="connsiteX61" fmla="*/ 634500 w 1901089"/>
                <a:gd name="connsiteY61" fmla="*/ 5212511 h 5217589"/>
                <a:gd name="connsiteX62" fmla="*/ 678905 w 1901089"/>
                <a:gd name="connsiteY62" fmla="*/ 5215980 h 5217589"/>
                <a:gd name="connsiteX63" fmla="*/ 684456 w 1901089"/>
                <a:gd name="connsiteY63" fmla="*/ 5092479 h 5217589"/>
                <a:gd name="connsiteX64" fmla="*/ 708740 w 1901089"/>
                <a:gd name="connsiteY64" fmla="*/ 5061256 h 5217589"/>
                <a:gd name="connsiteX65" fmla="*/ 744819 w 1901089"/>
                <a:gd name="connsiteY65" fmla="*/ 5021708 h 5217589"/>
                <a:gd name="connsiteX66" fmla="*/ 761471 w 1901089"/>
                <a:gd name="connsiteY66" fmla="*/ 5049461 h 5217589"/>
                <a:gd name="connsiteX67" fmla="*/ 762164 w 1901089"/>
                <a:gd name="connsiteY67" fmla="*/ 5172963 h 5217589"/>
                <a:gd name="connsiteX68" fmla="*/ 785061 w 1901089"/>
                <a:gd name="connsiteY68" fmla="*/ 5221531 h 5217589"/>
                <a:gd name="connsiteX69" fmla="*/ 1077856 w 1901089"/>
                <a:gd name="connsiteY69" fmla="*/ 5213205 h 5217589"/>
                <a:gd name="connsiteX70" fmla="*/ 1209684 w 1901089"/>
                <a:gd name="connsiteY70" fmla="*/ 4932898 h 5217589"/>
                <a:gd name="connsiteX71" fmla="*/ 1237437 w 1901089"/>
                <a:gd name="connsiteY71" fmla="*/ 4703935 h 5217589"/>
                <a:gd name="connsiteX72" fmla="*/ 1243681 w 1901089"/>
                <a:gd name="connsiteY72" fmla="*/ 4418077 h 5217589"/>
                <a:gd name="connsiteX73" fmla="*/ 1201358 w 1901089"/>
                <a:gd name="connsiteY73" fmla="*/ 3833874 h 5217589"/>
                <a:gd name="connsiteX74" fmla="*/ 1185400 w 1901089"/>
                <a:gd name="connsiteY74" fmla="*/ 3616012 h 5217589"/>
                <a:gd name="connsiteX75" fmla="*/ 1215928 w 1901089"/>
                <a:gd name="connsiteY75" fmla="*/ 3369703 h 5217589"/>
                <a:gd name="connsiteX76" fmla="*/ 1295718 w 1901089"/>
                <a:gd name="connsiteY76" fmla="*/ 2929122 h 5217589"/>
                <a:gd name="connsiteX77" fmla="*/ 1319309 w 1901089"/>
                <a:gd name="connsiteY77" fmla="*/ 2696689 h 5217589"/>
                <a:gd name="connsiteX78" fmla="*/ 1222867 w 1901089"/>
                <a:gd name="connsiteY78" fmla="*/ 2435116 h 5217589"/>
                <a:gd name="connsiteX79" fmla="*/ 1202052 w 1901089"/>
                <a:gd name="connsiteY79" fmla="*/ 2407362 h 5217589"/>
                <a:gd name="connsiteX80" fmla="*/ 1236049 w 1901089"/>
                <a:gd name="connsiteY80" fmla="*/ 2401812 h 5217589"/>
                <a:gd name="connsiteX81" fmla="*/ 1258946 w 1901089"/>
                <a:gd name="connsiteY81" fmla="*/ 2382385 h 5217589"/>
                <a:gd name="connsiteX82" fmla="*/ 1712015 w 1901089"/>
                <a:gd name="connsiteY82" fmla="*/ 2057673 h 5217589"/>
                <a:gd name="connsiteX83" fmla="*/ 1850087 w 1901089"/>
                <a:gd name="connsiteY83" fmla="*/ 1952211 h 5217589"/>
                <a:gd name="connsiteX84" fmla="*/ 1895880 w 1901089"/>
                <a:gd name="connsiteY84" fmla="*/ 1755164 h 5217589"/>
                <a:gd name="connsiteX85" fmla="*/ 1829966 w 1901089"/>
                <a:gd name="connsiteY85" fmla="*/ 1619173 h 5217589"/>
                <a:gd name="connsiteX86" fmla="*/ 230692 w 1901089"/>
                <a:gd name="connsiteY86" fmla="*/ 2354632 h 5217589"/>
                <a:gd name="connsiteX87" fmla="*/ 230692 w 1901089"/>
                <a:gd name="connsiteY87" fmla="*/ 2354632 h 5217589"/>
                <a:gd name="connsiteX88" fmla="*/ 230692 w 1901089"/>
                <a:gd name="connsiteY88" fmla="*/ 2354632 h 5217589"/>
                <a:gd name="connsiteX89" fmla="*/ 230692 w 1901089"/>
                <a:gd name="connsiteY89" fmla="*/ 2354632 h 5217589"/>
                <a:gd name="connsiteX90" fmla="*/ 270240 w 1901089"/>
                <a:gd name="connsiteY90" fmla="*/ 2303288 h 5217589"/>
                <a:gd name="connsiteX91" fmla="*/ 271628 w 1901089"/>
                <a:gd name="connsiteY91" fmla="*/ 2303288 h 5217589"/>
                <a:gd name="connsiteX92" fmla="*/ 270934 w 1901089"/>
                <a:gd name="connsiteY92" fmla="*/ 2303982 h 5217589"/>
                <a:gd name="connsiteX93" fmla="*/ 270240 w 1901089"/>
                <a:gd name="connsiteY93" fmla="*/ 2303288 h 5217589"/>
                <a:gd name="connsiteX94" fmla="*/ 803794 w 1901089"/>
                <a:gd name="connsiteY94" fmla="*/ 4826049 h 5217589"/>
                <a:gd name="connsiteX95" fmla="*/ 776735 w 1901089"/>
                <a:gd name="connsiteY95" fmla="*/ 4904451 h 5217589"/>
                <a:gd name="connsiteX96" fmla="*/ 747594 w 1901089"/>
                <a:gd name="connsiteY96" fmla="*/ 4991873 h 5217589"/>
                <a:gd name="connsiteX97" fmla="*/ 750369 w 1901089"/>
                <a:gd name="connsiteY97" fmla="*/ 4834374 h 5217589"/>
                <a:gd name="connsiteX98" fmla="*/ 585238 w 1901089"/>
                <a:gd name="connsiteY98" fmla="*/ 4073938 h 5217589"/>
                <a:gd name="connsiteX99" fmla="*/ 544996 w 1901089"/>
                <a:gd name="connsiteY99" fmla="*/ 3892155 h 5217589"/>
                <a:gd name="connsiteX100" fmla="*/ 565117 w 1901089"/>
                <a:gd name="connsiteY100" fmla="*/ 3647234 h 5217589"/>
                <a:gd name="connsiteX101" fmla="*/ 653233 w 1901089"/>
                <a:gd name="connsiteY101" fmla="*/ 3355826 h 5217589"/>
                <a:gd name="connsiteX102" fmla="*/ 685843 w 1901089"/>
                <a:gd name="connsiteY102" fmla="*/ 3104660 h 5217589"/>
                <a:gd name="connsiteX103" fmla="*/ 738574 w 1901089"/>
                <a:gd name="connsiteY103" fmla="*/ 3575770 h 5217589"/>
                <a:gd name="connsiteX104" fmla="*/ 776735 w 1901089"/>
                <a:gd name="connsiteY104" fmla="*/ 3999005 h 5217589"/>
                <a:gd name="connsiteX105" fmla="*/ 807957 w 1901089"/>
                <a:gd name="connsiteY105" fmla="*/ 4313309 h 5217589"/>
                <a:gd name="connsiteX106" fmla="*/ 859994 w 1901089"/>
                <a:gd name="connsiteY106" fmla="*/ 4644266 h 5217589"/>
                <a:gd name="connsiteX107" fmla="*/ 803794 w 1901089"/>
                <a:gd name="connsiteY107" fmla="*/ 4826049 h 5217589"/>
                <a:gd name="connsiteX108" fmla="*/ 1515662 w 1901089"/>
                <a:gd name="connsiteY108" fmla="*/ 1842586 h 5217589"/>
                <a:gd name="connsiteX109" fmla="*/ 1210378 w 1901089"/>
                <a:gd name="connsiteY109" fmla="*/ 2003554 h 5217589"/>
                <a:gd name="connsiteX110" fmla="*/ 1063286 w 1901089"/>
                <a:gd name="connsiteY110" fmla="*/ 2081263 h 5217589"/>
                <a:gd name="connsiteX111" fmla="*/ 1111854 w 1901089"/>
                <a:gd name="connsiteY111" fmla="*/ 1924458 h 5217589"/>
                <a:gd name="connsiteX112" fmla="*/ 1327635 w 1901089"/>
                <a:gd name="connsiteY112" fmla="*/ 1547709 h 5217589"/>
                <a:gd name="connsiteX113" fmla="*/ 1347756 w 1901089"/>
                <a:gd name="connsiteY113" fmla="*/ 1548403 h 5217589"/>
                <a:gd name="connsiteX114" fmla="*/ 1526763 w 1901089"/>
                <a:gd name="connsiteY114" fmla="*/ 1814139 h 5217589"/>
                <a:gd name="connsiteX115" fmla="*/ 1515662 w 1901089"/>
                <a:gd name="connsiteY115" fmla="*/ 1842586 h 521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901089" h="5217589">
                  <a:moveTo>
                    <a:pt x="1829966" y="1619173"/>
                  </a:moveTo>
                  <a:cubicBezTo>
                    <a:pt x="1780011" y="1547015"/>
                    <a:pt x="1730055" y="1474163"/>
                    <a:pt x="1678712" y="1402699"/>
                  </a:cubicBezTo>
                  <a:cubicBezTo>
                    <a:pt x="1603084" y="1295849"/>
                    <a:pt x="1517050" y="1195244"/>
                    <a:pt x="1483052" y="1064805"/>
                  </a:cubicBezTo>
                  <a:cubicBezTo>
                    <a:pt x="1469176" y="1012073"/>
                    <a:pt x="1431015" y="990565"/>
                    <a:pt x="1382447" y="976688"/>
                  </a:cubicBezTo>
                  <a:cubicBezTo>
                    <a:pt x="1320002" y="959343"/>
                    <a:pt x="1257558" y="943385"/>
                    <a:pt x="1198583" y="916325"/>
                  </a:cubicBezTo>
                  <a:lnTo>
                    <a:pt x="1198583" y="916325"/>
                  </a:lnTo>
                  <a:cubicBezTo>
                    <a:pt x="1192338" y="910081"/>
                    <a:pt x="1185400" y="906612"/>
                    <a:pt x="1183318" y="895510"/>
                  </a:cubicBezTo>
                  <a:cubicBezTo>
                    <a:pt x="1168748" y="807394"/>
                    <a:pt x="1150015" y="720666"/>
                    <a:pt x="1129894" y="633243"/>
                  </a:cubicBezTo>
                  <a:cubicBezTo>
                    <a:pt x="1098671" y="495865"/>
                    <a:pt x="1064674" y="359875"/>
                    <a:pt x="1007780" y="230129"/>
                  </a:cubicBezTo>
                  <a:cubicBezTo>
                    <a:pt x="980720" y="167684"/>
                    <a:pt x="948804" y="108015"/>
                    <a:pt x="898155" y="60141"/>
                  </a:cubicBezTo>
                  <a:cubicBezTo>
                    <a:pt x="848893" y="13654"/>
                    <a:pt x="789918" y="-5079"/>
                    <a:pt x="724698" y="1165"/>
                  </a:cubicBezTo>
                  <a:cubicBezTo>
                    <a:pt x="591483" y="15042"/>
                    <a:pt x="477695" y="77487"/>
                    <a:pt x="369458" y="151032"/>
                  </a:cubicBezTo>
                  <a:cubicBezTo>
                    <a:pt x="345867" y="166990"/>
                    <a:pt x="343786" y="186418"/>
                    <a:pt x="357663" y="211395"/>
                  </a:cubicBezTo>
                  <a:cubicBezTo>
                    <a:pt x="371539" y="235679"/>
                    <a:pt x="388885" y="255107"/>
                    <a:pt x="420107" y="254413"/>
                  </a:cubicBezTo>
                  <a:cubicBezTo>
                    <a:pt x="420107" y="254413"/>
                    <a:pt x="420107" y="254413"/>
                    <a:pt x="420107" y="254413"/>
                  </a:cubicBezTo>
                  <a:cubicBezTo>
                    <a:pt x="386803" y="255107"/>
                    <a:pt x="380559" y="260657"/>
                    <a:pt x="375702" y="293267"/>
                  </a:cubicBezTo>
                  <a:cubicBezTo>
                    <a:pt x="375008" y="299512"/>
                    <a:pt x="372927" y="306450"/>
                    <a:pt x="372233" y="312694"/>
                  </a:cubicBezTo>
                  <a:cubicBezTo>
                    <a:pt x="370845" y="345304"/>
                    <a:pt x="361825" y="382771"/>
                    <a:pt x="382640" y="409137"/>
                  </a:cubicBezTo>
                  <a:cubicBezTo>
                    <a:pt x="402068" y="434808"/>
                    <a:pt x="397905" y="454929"/>
                    <a:pt x="388191" y="479213"/>
                  </a:cubicBezTo>
                  <a:cubicBezTo>
                    <a:pt x="383334" y="491702"/>
                    <a:pt x="379865" y="504191"/>
                    <a:pt x="375008" y="516680"/>
                  </a:cubicBezTo>
                  <a:cubicBezTo>
                    <a:pt x="366682" y="538883"/>
                    <a:pt x="376396" y="550678"/>
                    <a:pt x="397211" y="554147"/>
                  </a:cubicBezTo>
                  <a:cubicBezTo>
                    <a:pt x="415944" y="556922"/>
                    <a:pt x="422189" y="568023"/>
                    <a:pt x="425658" y="585369"/>
                  </a:cubicBezTo>
                  <a:cubicBezTo>
                    <a:pt x="434677" y="628386"/>
                    <a:pt x="446473" y="670710"/>
                    <a:pt x="462431" y="711646"/>
                  </a:cubicBezTo>
                  <a:cubicBezTo>
                    <a:pt x="479776" y="756745"/>
                    <a:pt x="492265" y="764377"/>
                    <a:pt x="539446" y="763683"/>
                  </a:cubicBezTo>
                  <a:cubicBezTo>
                    <a:pt x="515162" y="768540"/>
                    <a:pt x="514468" y="780335"/>
                    <a:pt x="526957" y="799762"/>
                  </a:cubicBezTo>
                  <a:cubicBezTo>
                    <a:pt x="538752" y="819189"/>
                    <a:pt x="544996" y="841392"/>
                    <a:pt x="549159" y="863594"/>
                  </a:cubicBezTo>
                  <a:cubicBezTo>
                    <a:pt x="549159" y="863594"/>
                    <a:pt x="549159" y="863594"/>
                    <a:pt x="549159" y="863594"/>
                  </a:cubicBezTo>
                  <a:cubicBezTo>
                    <a:pt x="514468" y="868451"/>
                    <a:pt x="493653" y="893429"/>
                    <a:pt x="472144" y="917019"/>
                  </a:cubicBezTo>
                  <a:cubicBezTo>
                    <a:pt x="472144" y="917019"/>
                    <a:pt x="472144" y="917019"/>
                    <a:pt x="472144" y="917019"/>
                  </a:cubicBezTo>
                  <a:cubicBezTo>
                    <a:pt x="440228" y="913550"/>
                    <a:pt x="411087" y="926733"/>
                    <a:pt x="380559" y="932977"/>
                  </a:cubicBezTo>
                  <a:cubicBezTo>
                    <a:pt x="314645" y="946854"/>
                    <a:pt x="273709" y="989177"/>
                    <a:pt x="249425" y="1050234"/>
                  </a:cubicBezTo>
                  <a:cubicBezTo>
                    <a:pt x="225835" y="1109209"/>
                    <a:pt x="214734" y="1171654"/>
                    <a:pt x="200857" y="1232711"/>
                  </a:cubicBezTo>
                  <a:cubicBezTo>
                    <a:pt x="182124" y="1315277"/>
                    <a:pt x="168247" y="1398536"/>
                    <a:pt x="131474" y="1475551"/>
                  </a:cubicBezTo>
                  <a:cubicBezTo>
                    <a:pt x="111353" y="1517875"/>
                    <a:pt x="91232" y="1560892"/>
                    <a:pt x="81519" y="1608072"/>
                  </a:cubicBezTo>
                  <a:cubicBezTo>
                    <a:pt x="65561" y="1687862"/>
                    <a:pt x="68336" y="1768346"/>
                    <a:pt x="73193" y="1848831"/>
                  </a:cubicBezTo>
                  <a:cubicBezTo>
                    <a:pt x="80825" y="1964700"/>
                    <a:pt x="96089" y="2079876"/>
                    <a:pt x="116210" y="2194357"/>
                  </a:cubicBezTo>
                  <a:cubicBezTo>
                    <a:pt x="125230" y="2245701"/>
                    <a:pt x="134944" y="2297044"/>
                    <a:pt x="160615" y="2343530"/>
                  </a:cubicBezTo>
                  <a:cubicBezTo>
                    <a:pt x="162697" y="2347000"/>
                    <a:pt x="162697" y="2358794"/>
                    <a:pt x="171717" y="2349081"/>
                  </a:cubicBezTo>
                  <a:cubicBezTo>
                    <a:pt x="180736" y="2393486"/>
                    <a:pt x="209877" y="2420545"/>
                    <a:pt x="250119" y="2436503"/>
                  </a:cubicBezTo>
                  <a:lnTo>
                    <a:pt x="250119" y="2436503"/>
                  </a:lnTo>
                  <a:cubicBezTo>
                    <a:pt x="243181" y="2440666"/>
                    <a:pt x="244568" y="2447605"/>
                    <a:pt x="243875" y="2454543"/>
                  </a:cubicBezTo>
                  <a:cubicBezTo>
                    <a:pt x="242487" y="2485765"/>
                    <a:pt x="242487" y="2517681"/>
                    <a:pt x="238324" y="2548904"/>
                  </a:cubicBezTo>
                  <a:cubicBezTo>
                    <a:pt x="235549" y="2571800"/>
                    <a:pt x="237630" y="2585676"/>
                    <a:pt x="265383" y="2584983"/>
                  </a:cubicBezTo>
                  <a:cubicBezTo>
                    <a:pt x="279954" y="2584289"/>
                    <a:pt x="288973" y="2591227"/>
                    <a:pt x="282035" y="2608573"/>
                  </a:cubicBezTo>
                  <a:cubicBezTo>
                    <a:pt x="277872" y="2618980"/>
                    <a:pt x="276485" y="2631469"/>
                    <a:pt x="273709" y="2642570"/>
                  </a:cubicBezTo>
                  <a:cubicBezTo>
                    <a:pt x="227223" y="2829904"/>
                    <a:pt x="176573" y="3016544"/>
                    <a:pt x="137719" y="3205265"/>
                  </a:cubicBezTo>
                  <a:cubicBezTo>
                    <a:pt x="114823" y="3318359"/>
                    <a:pt x="94702" y="3431453"/>
                    <a:pt x="87069" y="3546629"/>
                  </a:cubicBezTo>
                  <a:cubicBezTo>
                    <a:pt x="78050" y="3675681"/>
                    <a:pt x="91232" y="3803345"/>
                    <a:pt x="114129" y="3930316"/>
                  </a:cubicBezTo>
                  <a:cubicBezTo>
                    <a:pt x="131474" y="4026758"/>
                    <a:pt x="154371" y="4121813"/>
                    <a:pt x="158534" y="4220336"/>
                  </a:cubicBezTo>
                  <a:cubicBezTo>
                    <a:pt x="162697" y="4319554"/>
                    <a:pt x="169635" y="4418771"/>
                    <a:pt x="177267" y="4517989"/>
                  </a:cubicBezTo>
                  <a:cubicBezTo>
                    <a:pt x="184205" y="4608186"/>
                    <a:pt x="243181" y="4706710"/>
                    <a:pt x="288973" y="4745564"/>
                  </a:cubicBezTo>
                  <a:cubicBezTo>
                    <a:pt x="323665" y="4774705"/>
                    <a:pt x="332685" y="4805234"/>
                    <a:pt x="322971" y="4845476"/>
                  </a:cubicBezTo>
                  <a:cubicBezTo>
                    <a:pt x="307013" y="4912083"/>
                    <a:pt x="279954" y="4974528"/>
                    <a:pt x="252894" y="5036972"/>
                  </a:cubicBezTo>
                  <a:cubicBezTo>
                    <a:pt x="243875" y="5057093"/>
                    <a:pt x="231386" y="5071664"/>
                    <a:pt x="213346" y="5083459"/>
                  </a:cubicBezTo>
                  <a:cubicBezTo>
                    <a:pt x="155065" y="5120232"/>
                    <a:pt x="90539" y="5145210"/>
                    <a:pt x="26706" y="5171575"/>
                  </a:cubicBezTo>
                  <a:cubicBezTo>
                    <a:pt x="16993" y="5175738"/>
                    <a:pt x="5198" y="5177126"/>
                    <a:pt x="1035" y="5189615"/>
                  </a:cubicBezTo>
                  <a:cubicBezTo>
                    <a:pt x="-3128" y="5203491"/>
                    <a:pt x="5892" y="5211817"/>
                    <a:pt x="16993" y="5218755"/>
                  </a:cubicBezTo>
                  <a:cubicBezTo>
                    <a:pt x="137719" y="5220837"/>
                    <a:pt x="415944" y="5226387"/>
                    <a:pt x="425658" y="5213205"/>
                  </a:cubicBezTo>
                  <a:cubicBezTo>
                    <a:pt x="450636" y="5175738"/>
                    <a:pt x="472144" y="5138272"/>
                    <a:pt x="506142" y="5113988"/>
                  </a:cubicBezTo>
                  <a:cubicBezTo>
                    <a:pt x="539446" y="5089704"/>
                    <a:pt x="581075" y="5084847"/>
                    <a:pt x="620623" y="5077908"/>
                  </a:cubicBezTo>
                  <a:cubicBezTo>
                    <a:pt x="633112" y="5075827"/>
                    <a:pt x="633112" y="5089009"/>
                    <a:pt x="633112" y="5098029"/>
                  </a:cubicBezTo>
                  <a:cubicBezTo>
                    <a:pt x="635194" y="5125089"/>
                    <a:pt x="631725" y="5185452"/>
                    <a:pt x="634500" y="5212511"/>
                  </a:cubicBezTo>
                  <a:cubicBezTo>
                    <a:pt x="635194" y="5219449"/>
                    <a:pt x="655315" y="5222918"/>
                    <a:pt x="678905" y="5215980"/>
                  </a:cubicBezTo>
                  <a:cubicBezTo>
                    <a:pt x="680987" y="5154923"/>
                    <a:pt x="685149" y="5120232"/>
                    <a:pt x="684456" y="5092479"/>
                  </a:cubicBezTo>
                  <a:cubicBezTo>
                    <a:pt x="683762" y="5077214"/>
                    <a:pt x="698332" y="5070970"/>
                    <a:pt x="708740" y="5061256"/>
                  </a:cubicBezTo>
                  <a:cubicBezTo>
                    <a:pt x="728167" y="5042523"/>
                    <a:pt x="725392" y="5023790"/>
                    <a:pt x="744819" y="5021708"/>
                  </a:cubicBezTo>
                  <a:cubicBezTo>
                    <a:pt x="758695" y="5020321"/>
                    <a:pt x="764246" y="5034891"/>
                    <a:pt x="761471" y="5049461"/>
                  </a:cubicBezTo>
                  <a:cubicBezTo>
                    <a:pt x="754532" y="5086234"/>
                    <a:pt x="763552" y="5136190"/>
                    <a:pt x="762164" y="5172963"/>
                  </a:cubicBezTo>
                  <a:cubicBezTo>
                    <a:pt x="760777" y="5215980"/>
                    <a:pt x="774653" y="5221531"/>
                    <a:pt x="785061" y="5221531"/>
                  </a:cubicBezTo>
                  <a:cubicBezTo>
                    <a:pt x="878728" y="5227081"/>
                    <a:pt x="934234" y="5223612"/>
                    <a:pt x="1077856" y="5213205"/>
                  </a:cubicBezTo>
                  <a:cubicBezTo>
                    <a:pt x="1096590" y="5218062"/>
                    <a:pt x="1229111" y="5041829"/>
                    <a:pt x="1209684" y="4932898"/>
                  </a:cubicBezTo>
                  <a:cubicBezTo>
                    <a:pt x="1197195" y="4862127"/>
                    <a:pt x="1235355" y="4776787"/>
                    <a:pt x="1237437" y="4703935"/>
                  </a:cubicBezTo>
                  <a:cubicBezTo>
                    <a:pt x="1240212" y="4603330"/>
                    <a:pt x="1238825" y="4518682"/>
                    <a:pt x="1243681" y="4418077"/>
                  </a:cubicBezTo>
                  <a:cubicBezTo>
                    <a:pt x="1252701" y="4221724"/>
                    <a:pt x="1240906" y="4026758"/>
                    <a:pt x="1201358" y="3833874"/>
                  </a:cubicBezTo>
                  <a:cubicBezTo>
                    <a:pt x="1186787" y="3762409"/>
                    <a:pt x="1181237" y="3689557"/>
                    <a:pt x="1185400" y="3616012"/>
                  </a:cubicBezTo>
                  <a:cubicBezTo>
                    <a:pt x="1189563" y="3532752"/>
                    <a:pt x="1202746" y="3451574"/>
                    <a:pt x="1215928" y="3369703"/>
                  </a:cubicBezTo>
                  <a:cubicBezTo>
                    <a:pt x="1240212" y="3222611"/>
                    <a:pt x="1266578" y="3075519"/>
                    <a:pt x="1295718" y="2929122"/>
                  </a:cubicBezTo>
                  <a:cubicBezTo>
                    <a:pt x="1310983" y="2852800"/>
                    <a:pt x="1319309" y="2775092"/>
                    <a:pt x="1319309" y="2696689"/>
                  </a:cubicBezTo>
                  <a:cubicBezTo>
                    <a:pt x="1319309" y="2598165"/>
                    <a:pt x="1280454" y="2512824"/>
                    <a:pt x="1222867" y="2435116"/>
                  </a:cubicBezTo>
                  <a:cubicBezTo>
                    <a:pt x="1215928" y="2426096"/>
                    <a:pt x="1208990" y="2416382"/>
                    <a:pt x="1202052" y="2407362"/>
                  </a:cubicBezTo>
                  <a:cubicBezTo>
                    <a:pt x="1217316" y="2417770"/>
                    <a:pt x="1226336" y="2412219"/>
                    <a:pt x="1236049" y="2401812"/>
                  </a:cubicBezTo>
                  <a:cubicBezTo>
                    <a:pt x="1242988" y="2394874"/>
                    <a:pt x="1250620" y="2388629"/>
                    <a:pt x="1258946" y="2382385"/>
                  </a:cubicBezTo>
                  <a:cubicBezTo>
                    <a:pt x="1407425" y="2270678"/>
                    <a:pt x="1561455" y="2166604"/>
                    <a:pt x="1712015" y="2057673"/>
                  </a:cubicBezTo>
                  <a:cubicBezTo>
                    <a:pt x="1759196" y="2023675"/>
                    <a:pt x="1809845" y="1994534"/>
                    <a:pt x="1850087" y="1952211"/>
                  </a:cubicBezTo>
                  <a:cubicBezTo>
                    <a:pt x="1903512" y="1895317"/>
                    <a:pt x="1922246" y="1830791"/>
                    <a:pt x="1895880" y="1755164"/>
                  </a:cubicBezTo>
                  <a:cubicBezTo>
                    <a:pt x="1879228" y="1707290"/>
                    <a:pt x="1859107" y="1660803"/>
                    <a:pt x="1829966" y="1619173"/>
                  </a:cubicBezTo>
                  <a:close/>
                  <a:moveTo>
                    <a:pt x="230692" y="2354632"/>
                  </a:move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lose/>
                  <a:moveTo>
                    <a:pt x="270240" y="2303288"/>
                  </a:moveTo>
                  <a:cubicBezTo>
                    <a:pt x="270934" y="2303288"/>
                    <a:pt x="270934" y="2303288"/>
                    <a:pt x="271628" y="2303288"/>
                  </a:cubicBezTo>
                  <a:cubicBezTo>
                    <a:pt x="271628" y="2303288"/>
                    <a:pt x="271628" y="2303982"/>
                    <a:pt x="270934" y="2303982"/>
                  </a:cubicBezTo>
                  <a:cubicBezTo>
                    <a:pt x="270934" y="2303982"/>
                    <a:pt x="270240" y="2303982"/>
                    <a:pt x="270240" y="2303288"/>
                  </a:cubicBezTo>
                  <a:close/>
                  <a:moveTo>
                    <a:pt x="803794" y="4826049"/>
                  </a:moveTo>
                  <a:cubicBezTo>
                    <a:pt x="778816" y="4848945"/>
                    <a:pt x="769797" y="4871841"/>
                    <a:pt x="776735" y="4904451"/>
                  </a:cubicBezTo>
                  <a:cubicBezTo>
                    <a:pt x="780204" y="4920409"/>
                    <a:pt x="747594" y="4968977"/>
                    <a:pt x="747594" y="4991873"/>
                  </a:cubicBezTo>
                  <a:cubicBezTo>
                    <a:pt x="732330" y="4946775"/>
                    <a:pt x="758001" y="4873923"/>
                    <a:pt x="750369" y="4834374"/>
                  </a:cubicBezTo>
                  <a:cubicBezTo>
                    <a:pt x="702495" y="4579046"/>
                    <a:pt x="649764" y="4325798"/>
                    <a:pt x="585238" y="4073938"/>
                  </a:cubicBezTo>
                  <a:cubicBezTo>
                    <a:pt x="569974" y="4013575"/>
                    <a:pt x="550547" y="3953906"/>
                    <a:pt x="544996" y="3892155"/>
                  </a:cubicBezTo>
                  <a:cubicBezTo>
                    <a:pt x="539446" y="3824854"/>
                    <a:pt x="535283" y="3706903"/>
                    <a:pt x="565117" y="3647234"/>
                  </a:cubicBezTo>
                  <a:cubicBezTo>
                    <a:pt x="617848" y="3543854"/>
                    <a:pt x="631031" y="3468226"/>
                    <a:pt x="653233" y="3355826"/>
                  </a:cubicBezTo>
                  <a:cubicBezTo>
                    <a:pt x="655315" y="3345419"/>
                    <a:pt x="683068" y="3115761"/>
                    <a:pt x="685843" y="3104660"/>
                  </a:cubicBezTo>
                  <a:cubicBezTo>
                    <a:pt x="704577" y="3183063"/>
                    <a:pt x="731636" y="3495286"/>
                    <a:pt x="738574" y="3575770"/>
                  </a:cubicBezTo>
                  <a:cubicBezTo>
                    <a:pt x="750369" y="3717310"/>
                    <a:pt x="763552" y="3858158"/>
                    <a:pt x="776735" y="3999005"/>
                  </a:cubicBezTo>
                  <a:cubicBezTo>
                    <a:pt x="786448" y="4103773"/>
                    <a:pt x="794081" y="4208541"/>
                    <a:pt x="807957" y="4313309"/>
                  </a:cubicBezTo>
                  <a:cubicBezTo>
                    <a:pt x="822528" y="4424322"/>
                    <a:pt x="839179" y="4534641"/>
                    <a:pt x="859994" y="4644266"/>
                  </a:cubicBezTo>
                  <a:cubicBezTo>
                    <a:pt x="873871" y="4717118"/>
                    <a:pt x="856525" y="4778174"/>
                    <a:pt x="803794" y="4826049"/>
                  </a:cubicBezTo>
                  <a:close/>
                  <a:moveTo>
                    <a:pt x="1515662" y="1842586"/>
                  </a:moveTo>
                  <a:cubicBezTo>
                    <a:pt x="1413669" y="1896705"/>
                    <a:pt x="1312370" y="1950130"/>
                    <a:pt x="1210378" y="2003554"/>
                  </a:cubicBezTo>
                  <a:cubicBezTo>
                    <a:pt x="1163197" y="2028532"/>
                    <a:pt x="1115323" y="2053510"/>
                    <a:pt x="1063286" y="2081263"/>
                  </a:cubicBezTo>
                  <a:cubicBezTo>
                    <a:pt x="1070224" y="2021594"/>
                    <a:pt x="1090345" y="1972332"/>
                    <a:pt x="1111854" y="1924458"/>
                  </a:cubicBezTo>
                  <a:cubicBezTo>
                    <a:pt x="1171523" y="1791937"/>
                    <a:pt x="1249232" y="1669823"/>
                    <a:pt x="1327635" y="1547709"/>
                  </a:cubicBezTo>
                  <a:cubicBezTo>
                    <a:pt x="1335961" y="1534526"/>
                    <a:pt x="1340124" y="1536608"/>
                    <a:pt x="1347756" y="1548403"/>
                  </a:cubicBezTo>
                  <a:cubicBezTo>
                    <a:pt x="1406731" y="1637213"/>
                    <a:pt x="1465706" y="1726023"/>
                    <a:pt x="1526763" y="1814139"/>
                  </a:cubicBezTo>
                  <a:cubicBezTo>
                    <a:pt x="1539252" y="1832873"/>
                    <a:pt x="1526763" y="1836342"/>
                    <a:pt x="1515662" y="1842586"/>
                  </a:cubicBezTo>
                  <a:close/>
                </a:path>
              </a:pathLst>
            </a:custGeom>
            <a:solidFill>
              <a:srgbClr val="000000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83">
              <a:extLst>
                <a:ext uri="{FF2B5EF4-FFF2-40B4-BE49-F238E27FC236}">
                  <a16:creationId xmlns:a16="http://schemas.microsoft.com/office/drawing/2014/main" xmlns="" id="{9D568049-2367-4102-BD8A-46CAB13A858A}"/>
                </a:ext>
              </a:extLst>
            </p:cNvPr>
            <p:cNvSpPr/>
            <p:nvPr/>
          </p:nvSpPr>
          <p:spPr>
            <a:xfrm>
              <a:off x="7695937" y="1812094"/>
              <a:ext cx="846471" cy="1068496"/>
            </a:xfrm>
            <a:custGeom>
              <a:avLst/>
              <a:gdLst>
                <a:gd name="connsiteX0" fmla="*/ 849357 w 846470"/>
                <a:gd name="connsiteY0" fmla="*/ 915631 h 1068495"/>
                <a:gd name="connsiteX1" fmla="*/ 845888 w 846470"/>
                <a:gd name="connsiteY1" fmla="*/ 946854 h 1068495"/>
                <a:gd name="connsiteX2" fmla="*/ 827154 w 846470"/>
                <a:gd name="connsiteY2" fmla="*/ 963505 h 1068495"/>
                <a:gd name="connsiteX3" fmla="*/ 685613 w 846470"/>
                <a:gd name="connsiteY3" fmla="*/ 927426 h 1068495"/>
                <a:gd name="connsiteX4" fmla="*/ 659942 w 846470"/>
                <a:gd name="connsiteY4" fmla="*/ 939221 h 1068495"/>
                <a:gd name="connsiteX5" fmla="*/ 625944 w 846470"/>
                <a:gd name="connsiteY5" fmla="*/ 984320 h 1068495"/>
                <a:gd name="connsiteX6" fmla="*/ 514932 w 846470"/>
                <a:gd name="connsiteY6" fmla="*/ 1075212 h 1068495"/>
                <a:gd name="connsiteX7" fmla="*/ 517707 w 846470"/>
                <a:gd name="connsiteY7" fmla="*/ 1044683 h 1068495"/>
                <a:gd name="connsiteX8" fmla="*/ 541991 w 846470"/>
                <a:gd name="connsiteY8" fmla="*/ 878858 h 1068495"/>
                <a:gd name="connsiteX9" fmla="*/ 464282 w 846470"/>
                <a:gd name="connsiteY9" fmla="*/ 1029419 h 1068495"/>
                <a:gd name="connsiteX10" fmla="*/ 458732 w 846470"/>
                <a:gd name="connsiteY10" fmla="*/ 1040520 h 1068495"/>
                <a:gd name="connsiteX11" fmla="*/ 444161 w 846470"/>
                <a:gd name="connsiteY11" fmla="*/ 1055785 h 1068495"/>
                <a:gd name="connsiteX12" fmla="*/ 432366 w 846470"/>
                <a:gd name="connsiteY12" fmla="*/ 1036357 h 1068495"/>
                <a:gd name="connsiteX13" fmla="*/ 406001 w 846470"/>
                <a:gd name="connsiteY13" fmla="*/ 894817 h 1068495"/>
                <a:gd name="connsiteX14" fmla="*/ 361596 w 846470"/>
                <a:gd name="connsiteY14" fmla="*/ 714421 h 1068495"/>
                <a:gd name="connsiteX15" fmla="*/ 278336 w 846470"/>
                <a:gd name="connsiteY15" fmla="*/ 496559 h 1068495"/>
                <a:gd name="connsiteX16" fmla="*/ 90309 w 846470"/>
                <a:gd name="connsiteY16" fmla="*/ 271065 h 1068495"/>
                <a:gd name="connsiteX17" fmla="*/ 70882 w 846470"/>
                <a:gd name="connsiteY17" fmla="*/ 253025 h 1068495"/>
                <a:gd name="connsiteX18" fmla="*/ 8437 w 846470"/>
                <a:gd name="connsiteY18" fmla="*/ 210008 h 1068495"/>
                <a:gd name="connsiteX19" fmla="*/ 20232 w 846470"/>
                <a:gd name="connsiteY19" fmla="*/ 149645 h 1068495"/>
                <a:gd name="connsiteX20" fmla="*/ 376166 w 846470"/>
                <a:gd name="connsiteY20" fmla="*/ 1165 h 1068495"/>
                <a:gd name="connsiteX21" fmla="*/ 549623 w 846470"/>
                <a:gd name="connsiteY21" fmla="*/ 60141 h 1068495"/>
                <a:gd name="connsiteX22" fmla="*/ 659248 w 846470"/>
                <a:gd name="connsiteY22" fmla="*/ 230129 h 1068495"/>
                <a:gd name="connsiteX23" fmla="*/ 781362 w 846470"/>
                <a:gd name="connsiteY23" fmla="*/ 633243 h 1068495"/>
                <a:gd name="connsiteX24" fmla="*/ 834787 w 846470"/>
                <a:gd name="connsiteY24" fmla="*/ 895510 h 1068495"/>
                <a:gd name="connsiteX25" fmla="*/ 849357 w 846470"/>
                <a:gd name="connsiteY25" fmla="*/ 915631 h 106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6470" h="1068495">
                  <a:moveTo>
                    <a:pt x="849357" y="915631"/>
                  </a:moveTo>
                  <a:cubicBezTo>
                    <a:pt x="829930" y="923264"/>
                    <a:pt x="843806" y="937834"/>
                    <a:pt x="845888" y="946854"/>
                  </a:cubicBezTo>
                  <a:cubicBezTo>
                    <a:pt x="850051" y="966975"/>
                    <a:pt x="844500" y="968362"/>
                    <a:pt x="827154" y="963505"/>
                  </a:cubicBezTo>
                  <a:cubicBezTo>
                    <a:pt x="779974" y="951017"/>
                    <a:pt x="732794" y="939221"/>
                    <a:pt x="685613" y="927426"/>
                  </a:cubicBezTo>
                  <a:cubicBezTo>
                    <a:pt x="673818" y="924651"/>
                    <a:pt x="664105" y="923264"/>
                    <a:pt x="659942" y="939221"/>
                  </a:cubicBezTo>
                  <a:cubicBezTo>
                    <a:pt x="655085" y="958649"/>
                    <a:pt x="639821" y="971832"/>
                    <a:pt x="625944" y="984320"/>
                  </a:cubicBezTo>
                  <a:cubicBezTo>
                    <a:pt x="590559" y="1016236"/>
                    <a:pt x="555868" y="1050234"/>
                    <a:pt x="514932" y="1075212"/>
                  </a:cubicBezTo>
                  <a:cubicBezTo>
                    <a:pt x="507300" y="1064111"/>
                    <a:pt x="514238" y="1054397"/>
                    <a:pt x="517707" y="1044683"/>
                  </a:cubicBezTo>
                  <a:cubicBezTo>
                    <a:pt x="537828" y="991259"/>
                    <a:pt x="549623" y="937140"/>
                    <a:pt x="541991" y="878858"/>
                  </a:cubicBezTo>
                  <a:cubicBezTo>
                    <a:pt x="516319" y="929508"/>
                    <a:pt x="491342" y="980157"/>
                    <a:pt x="464282" y="1029419"/>
                  </a:cubicBezTo>
                  <a:cubicBezTo>
                    <a:pt x="462201" y="1032888"/>
                    <a:pt x="460813" y="1037051"/>
                    <a:pt x="458732" y="1040520"/>
                  </a:cubicBezTo>
                  <a:cubicBezTo>
                    <a:pt x="454569" y="1046765"/>
                    <a:pt x="451793" y="1056479"/>
                    <a:pt x="444161" y="1055785"/>
                  </a:cubicBezTo>
                  <a:cubicBezTo>
                    <a:pt x="434448" y="1054397"/>
                    <a:pt x="433754" y="1043990"/>
                    <a:pt x="432366" y="1036357"/>
                  </a:cubicBezTo>
                  <a:cubicBezTo>
                    <a:pt x="424734" y="989177"/>
                    <a:pt x="418490" y="941303"/>
                    <a:pt x="406001" y="894817"/>
                  </a:cubicBezTo>
                  <a:cubicBezTo>
                    <a:pt x="400450" y="832372"/>
                    <a:pt x="381717" y="773397"/>
                    <a:pt x="361596" y="714421"/>
                  </a:cubicBezTo>
                  <a:cubicBezTo>
                    <a:pt x="335924" y="640875"/>
                    <a:pt x="308865" y="568023"/>
                    <a:pt x="278336" y="496559"/>
                  </a:cubicBezTo>
                  <a:cubicBezTo>
                    <a:pt x="237400" y="400811"/>
                    <a:pt x="172180" y="329346"/>
                    <a:pt x="90309" y="271065"/>
                  </a:cubicBezTo>
                  <a:cubicBezTo>
                    <a:pt x="83370" y="266208"/>
                    <a:pt x="73657" y="263433"/>
                    <a:pt x="70882" y="253025"/>
                  </a:cubicBezTo>
                  <a:cubicBezTo>
                    <a:pt x="39659" y="253719"/>
                    <a:pt x="23007" y="234292"/>
                    <a:pt x="8437" y="210008"/>
                  </a:cubicBezTo>
                  <a:cubicBezTo>
                    <a:pt x="-5440" y="185724"/>
                    <a:pt x="-2664" y="165603"/>
                    <a:pt x="20232" y="149645"/>
                  </a:cubicBezTo>
                  <a:cubicBezTo>
                    <a:pt x="129163" y="76099"/>
                    <a:pt x="242951" y="13654"/>
                    <a:pt x="376166" y="1165"/>
                  </a:cubicBezTo>
                  <a:cubicBezTo>
                    <a:pt x="441386" y="-5079"/>
                    <a:pt x="500361" y="13654"/>
                    <a:pt x="549623" y="60141"/>
                  </a:cubicBezTo>
                  <a:cubicBezTo>
                    <a:pt x="600273" y="108015"/>
                    <a:pt x="632189" y="167684"/>
                    <a:pt x="659248" y="230129"/>
                  </a:cubicBezTo>
                  <a:cubicBezTo>
                    <a:pt x="716142" y="359181"/>
                    <a:pt x="749446" y="495865"/>
                    <a:pt x="781362" y="633243"/>
                  </a:cubicBezTo>
                  <a:cubicBezTo>
                    <a:pt x="801483" y="719972"/>
                    <a:pt x="820216" y="807394"/>
                    <a:pt x="834787" y="895510"/>
                  </a:cubicBezTo>
                  <a:cubicBezTo>
                    <a:pt x="836174" y="905918"/>
                    <a:pt x="843806" y="909387"/>
                    <a:pt x="849357" y="915631"/>
                  </a:cubicBezTo>
                  <a:close/>
                </a:path>
              </a:pathLst>
            </a:custGeom>
            <a:solidFill>
              <a:srgbClr val="66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84">
              <a:extLst>
                <a:ext uri="{FF2B5EF4-FFF2-40B4-BE49-F238E27FC236}">
                  <a16:creationId xmlns:a16="http://schemas.microsoft.com/office/drawing/2014/main" xmlns="" id="{544A8BD0-0C77-420E-940E-CA4FA254BB92}"/>
                </a:ext>
              </a:extLst>
            </p:cNvPr>
            <p:cNvSpPr/>
            <p:nvPr/>
          </p:nvSpPr>
          <p:spPr>
            <a:xfrm>
              <a:off x="7682420" y="2663893"/>
              <a:ext cx="562001" cy="881162"/>
            </a:xfrm>
            <a:custGeom>
              <a:avLst/>
              <a:gdLst>
                <a:gd name="connsiteX0" fmla="*/ 424374 w 562000"/>
                <a:gd name="connsiteY0" fmla="*/ 38854 h 881162"/>
                <a:gd name="connsiteX1" fmla="*/ 454903 w 562000"/>
                <a:gd name="connsiteY1" fmla="*/ 205373 h 881162"/>
                <a:gd name="connsiteX2" fmla="*/ 561752 w 562000"/>
                <a:gd name="connsiteY2" fmla="*/ 0 h 881162"/>
                <a:gd name="connsiteX3" fmla="*/ 536775 w 562000"/>
                <a:gd name="connsiteY3" fmla="*/ 194966 h 881162"/>
                <a:gd name="connsiteX4" fmla="*/ 527755 w 562000"/>
                <a:gd name="connsiteY4" fmla="*/ 222719 h 881162"/>
                <a:gd name="connsiteX5" fmla="*/ 469473 w 562000"/>
                <a:gd name="connsiteY5" fmla="*/ 308754 h 881162"/>
                <a:gd name="connsiteX6" fmla="*/ 334870 w 562000"/>
                <a:gd name="connsiteY6" fmla="*/ 543268 h 881162"/>
                <a:gd name="connsiteX7" fmla="*/ 205125 w 562000"/>
                <a:gd name="connsiteY7" fmla="*/ 786801 h 881162"/>
                <a:gd name="connsiteX8" fmla="*/ 142680 w 562000"/>
                <a:gd name="connsiteY8" fmla="*/ 881856 h 881162"/>
                <a:gd name="connsiteX9" fmla="*/ 126722 w 562000"/>
                <a:gd name="connsiteY9" fmla="*/ 879774 h 881162"/>
                <a:gd name="connsiteX10" fmla="*/ 7383 w 562000"/>
                <a:gd name="connsiteY10" fmla="*/ 615426 h 881162"/>
                <a:gd name="connsiteX11" fmla="*/ 42075 w 562000"/>
                <a:gd name="connsiteY11" fmla="*/ 430867 h 881162"/>
                <a:gd name="connsiteX12" fmla="*/ 114927 w 562000"/>
                <a:gd name="connsiteY12" fmla="*/ 299040 h 881162"/>
                <a:gd name="connsiteX13" fmla="*/ 123947 w 562000"/>
                <a:gd name="connsiteY13" fmla="*/ 104074 h 881162"/>
                <a:gd name="connsiteX14" fmla="*/ 135742 w 562000"/>
                <a:gd name="connsiteY14" fmla="*/ 63138 h 881162"/>
                <a:gd name="connsiteX15" fmla="*/ 212757 w 562000"/>
                <a:gd name="connsiteY15" fmla="*/ 9714 h 881162"/>
                <a:gd name="connsiteX16" fmla="*/ 212063 w 562000"/>
                <a:gd name="connsiteY16" fmla="*/ 115175 h 881162"/>
                <a:gd name="connsiteX17" fmla="*/ 173208 w 562000"/>
                <a:gd name="connsiteY17" fmla="*/ 202598 h 881162"/>
                <a:gd name="connsiteX18" fmla="*/ 260631 w 562000"/>
                <a:gd name="connsiteY18" fmla="*/ 158193 h 881162"/>
                <a:gd name="connsiteX19" fmla="*/ 286302 w 562000"/>
                <a:gd name="connsiteY19" fmla="*/ 149867 h 881162"/>
                <a:gd name="connsiteX20" fmla="*/ 295322 w 562000"/>
                <a:gd name="connsiteY20" fmla="*/ 178314 h 881162"/>
                <a:gd name="connsiteX21" fmla="*/ 282139 w 562000"/>
                <a:gd name="connsiteY21" fmla="*/ 297652 h 881162"/>
                <a:gd name="connsiteX22" fmla="*/ 338340 w 562000"/>
                <a:gd name="connsiteY22" fmla="*/ 104074 h 881162"/>
                <a:gd name="connsiteX23" fmla="*/ 424374 w 562000"/>
                <a:gd name="connsiteY23" fmla="*/ 38854 h 8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2000" h="881162">
                  <a:moveTo>
                    <a:pt x="424374" y="38854"/>
                  </a:moveTo>
                  <a:cubicBezTo>
                    <a:pt x="440332" y="91585"/>
                    <a:pt x="445189" y="146398"/>
                    <a:pt x="454903" y="205373"/>
                  </a:cubicBezTo>
                  <a:cubicBezTo>
                    <a:pt x="490982" y="136684"/>
                    <a:pt x="524979" y="71464"/>
                    <a:pt x="561752" y="0"/>
                  </a:cubicBezTo>
                  <a:cubicBezTo>
                    <a:pt x="569384" y="71464"/>
                    <a:pt x="561752" y="133909"/>
                    <a:pt x="536775" y="194966"/>
                  </a:cubicBezTo>
                  <a:cubicBezTo>
                    <a:pt x="533305" y="203986"/>
                    <a:pt x="527061" y="212311"/>
                    <a:pt x="527755" y="222719"/>
                  </a:cubicBezTo>
                  <a:cubicBezTo>
                    <a:pt x="503471" y="247697"/>
                    <a:pt x="484044" y="277531"/>
                    <a:pt x="469473" y="308754"/>
                  </a:cubicBezTo>
                  <a:cubicBezTo>
                    <a:pt x="431313" y="390625"/>
                    <a:pt x="388295" y="470416"/>
                    <a:pt x="334870" y="543268"/>
                  </a:cubicBezTo>
                  <a:cubicBezTo>
                    <a:pt x="280058" y="618201"/>
                    <a:pt x="243285" y="702154"/>
                    <a:pt x="205125" y="786801"/>
                  </a:cubicBezTo>
                  <a:cubicBezTo>
                    <a:pt x="189166" y="822187"/>
                    <a:pt x="162801" y="849940"/>
                    <a:pt x="142680" y="881856"/>
                  </a:cubicBezTo>
                  <a:cubicBezTo>
                    <a:pt x="135742" y="892263"/>
                    <a:pt x="131579" y="888100"/>
                    <a:pt x="126722" y="879774"/>
                  </a:cubicBezTo>
                  <a:cubicBezTo>
                    <a:pt x="77460" y="795821"/>
                    <a:pt x="31667" y="710480"/>
                    <a:pt x="7383" y="615426"/>
                  </a:cubicBezTo>
                  <a:cubicBezTo>
                    <a:pt x="-9962" y="548818"/>
                    <a:pt x="3914" y="487761"/>
                    <a:pt x="42075" y="430867"/>
                  </a:cubicBezTo>
                  <a:cubicBezTo>
                    <a:pt x="69828" y="389238"/>
                    <a:pt x="101050" y="348996"/>
                    <a:pt x="114927" y="299040"/>
                  </a:cubicBezTo>
                  <a:cubicBezTo>
                    <a:pt x="132966" y="234514"/>
                    <a:pt x="128803" y="169294"/>
                    <a:pt x="123947" y="104074"/>
                  </a:cubicBezTo>
                  <a:cubicBezTo>
                    <a:pt x="122559" y="88116"/>
                    <a:pt x="123947" y="74240"/>
                    <a:pt x="135742" y="63138"/>
                  </a:cubicBezTo>
                  <a:cubicBezTo>
                    <a:pt x="157250" y="39548"/>
                    <a:pt x="178065" y="13877"/>
                    <a:pt x="212757" y="9714"/>
                  </a:cubicBezTo>
                  <a:cubicBezTo>
                    <a:pt x="228021" y="45099"/>
                    <a:pt x="222470" y="80484"/>
                    <a:pt x="212063" y="115175"/>
                  </a:cubicBezTo>
                  <a:cubicBezTo>
                    <a:pt x="203043" y="144316"/>
                    <a:pt x="191248" y="172763"/>
                    <a:pt x="173208" y="202598"/>
                  </a:cubicBezTo>
                  <a:cubicBezTo>
                    <a:pt x="204431" y="185946"/>
                    <a:pt x="232878" y="172763"/>
                    <a:pt x="260631" y="158193"/>
                  </a:cubicBezTo>
                  <a:cubicBezTo>
                    <a:pt x="268263" y="154030"/>
                    <a:pt x="275895" y="148479"/>
                    <a:pt x="286302" y="149867"/>
                  </a:cubicBezTo>
                  <a:cubicBezTo>
                    <a:pt x="302954" y="154724"/>
                    <a:pt x="298098" y="167213"/>
                    <a:pt x="295322" y="178314"/>
                  </a:cubicBezTo>
                  <a:cubicBezTo>
                    <a:pt x="286302" y="217862"/>
                    <a:pt x="275895" y="256717"/>
                    <a:pt x="282139" y="297652"/>
                  </a:cubicBezTo>
                  <a:cubicBezTo>
                    <a:pt x="307811" y="235208"/>
                    <a:pt x="330707" y="172069"/>
                    <a:pt x="338340" y="104074"/>
                  </a:cubicBezTo>
                  <a:cubicBezTo>
                    <a:pt x="344584" y="49262"/>
                    <a:pt x="370256" y="31222"/>
                    <a:pt x="424374" y="38854"/>
                  </a:cubicBezTo>
                  <a:close/>
                </a:path>
              </a:pathLst>
            </a:custGeom>
            <a:solidFill>
              <a:srgbClr val="FEFEFE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85">
              <a:extLst>
                <a:ext uri="{FF2B5EF4-FFF2-40B4-BE49-F238E27FC236}">
                  <a16:creationId xmlns:a16="http://schemas.microsoft.com/office/drawing/2014/main" xmlns="" id="{49E4D073-5BCC-42D2-BFFF-2A03E6A7E424}"/>
                </a:ext>
              </a:extLst>
            </p:cNvPr>
            <p:cNvSpPr/>
            <p:nvPr/>
          </p:nvSpPr>
          <p:spPr>
            <a:xfrm>
              <a:off x="7715120" y="2065119"/>
              <a:ext cx="388544" cy="915854"/>
            </a:xfrm>
            <a:custGeom>
              <a:avLst/>
              <a:gdLst>
                <a:gd name="connsiteX0" fmla="*/ 391674 w 388543"/>
                <a:gd name="connsiteY0" fmla="*/ 637628 h 915853"/>
                <a:gd name="connsiteX1" fmla="*/ 336862 w 388543"/>
                <a:gd name="connsiteY1" fmla="*/ 650811 h 915853"/>
                <a:gd name="connsiteX2" fmla="*/ 319516 w 388543"/>
                <a:gd name="connsiteY2" fmla="*/ 670932 h 915853"/>
                <a:gd name="connsiteX3" fmla="*/ 303558 w 388543"/>
                <a:gd name="connsiteY3" fmla="*/ 755579 h 915853"/>
                <a:gd name="connsiteX4" fmla="*/ 257072 w 388543"/>
                <a:gd name="connsiteY4" fmla="*/ 895733 h 915853"/>
                <a:gd name="connsiteX5" fmla="*/ 244583 w 388543"/>
                <a:gd name="connsiteY5" fmla="*/ 915854 h 915853"/>
                <a:gd name="connsiteX6" fmla="*/ 245277 w 388543"/>
                <a:gd name="connsiteY6" fmla="*/ 824268 h 915853"/>
                <a:gd name="connsiteX7" fmla="*/ 259153 w 388543"/>
                <a:gd name="connsiteY7" fmla="*/ 766680 h 915853"/>
                <a:gd name="connsiteX8" fmla="*/ 251521 w 388543"/>
                <a:gd name="connsiteY8" fmla="*/ 752110 h 915853"/>
                <a:gd name="connsiteX9" fmla="*/ 276499 w 388543"/>
                <a:gd name="connsiteY9" fmla="*/ 665381 h 915853"/>
                <a:gd name="connsiteX10" fmla="*/ 258459 w 388543"/>
                <a:gd name="connsiteY10" fmla="*/ 539799 h 915853"/>
                <a:gd name="connsiteX11" fmla="*/ 193933 w 388543"/>
                <a:gd name="connsiteY11" fmla="*/ 510658 h 915853"/>
                <a:gd name="connsiteX12" fmla="*/ 170343 w 388543"/>
                <a:gd name="connsiteY12" fmla="*/ 509270 h 915853"/>
                <a:gd name="connsiteX13" fmla="*/ 93328 w 388543"/>
                <a:gd name="connsiteY13" fmla="*/ 457233 h 915853"/>
                <a:gd name="connsiteX14" fmla="*/ 56555 w 388543"/>
                <a:gd name="connsiteY14" fmla="*/ 330956 h 915853"/>
                <a:gd name="connsiteX15" fmla="*/ 28108 w 388543"/>
                <a:gd name="connsiteY15" fmla="*/ 299734 h 915853"/>
                <a:gd name="connsiteX16" fmla="*/ 5906 w 388543"/>
                <a:gd name="connsiteY16" fmla="*/ 262267 h 915853"/>
                <a:gd name="connsiteX17" fmla="*/ 19089 w 388543"/>
                <a:gd name="connsiteY17" fmla="*/ 224800 h 915853"/>
                <a:gd name="connsiteX18" fmla="*/ 13538 w 388543"/>
                <a:gd name="connsiteY18" fmla="*/ 154724 h 915853"/>
                <a:gd name="connsiteX19" fmla="*/ 3131 w 388543"/>
                <a:gd name="connsiteY19" fmla="*/ 58282 h 915853"/>
                <a:gd name="connsiteX20" fmla="*/ 6600 w 388543"/>
                <a:gd name="connsiteY20" fmla="*/ 38854 h 915853"/>
                <a:gd name="connsiteX21" fmla="*/ 51005 w 388543"/>
                <a:gd name="connsiteY21" fmla="*/ 0 h 915853"/>
                <a:gd name="connsiteX22" fmla="*/ 244583 w 388543"/>
                <a:gd name="connsiteY22" fmla="*/ 204679 h 915853"/>
                <a:gd name="connsiteX23" fmla="*/ 388205 w 388543"/>
                <a:gd name="connsiteY23" fmla="*/ 614038 h 915853"/>
                <a:gd name="connsiteX24" fmla="*/ 391674 w 388543"/>
                <a:gd name="connsiteY24" fmla="*/ 637628 h 91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8543" h="915853">
                  <a:moveTo>
                    <a:pt x="391674" y="637628"/>
                  </a:moveTo>
                  <a:cubicBezTo>
                    <a:pt x="374329" y="646648"/>
                    <a:pt x="354901" y="643179"/>
                    <a:pt x="336862" y="650811"/>
                  </a:cubicBezTo>
                  <a:cubicBezTo>
                    <a:pt x="325761" y="655668"/>
                    <a:pt x="321598" y="659831"/>
                    <a:pt x="319516" y="670932"/>
                  </a:cubicBezTo>
                  <a:cubicBezTo>
                    <a:pt x="314659" y="699379"/>
                    <a:pt x="307721" y="727132"/>
                    <a:pt x="303558" y="755579"/>
                  </a:cubicBezTo>
                  <a:cubicBezTo>
                    <a:pt x="296620" y="804841"/>
                    <a:pt x="274417" y="849246"/>
                    <a:pt x="257072" y="895733"/>
                  </a:cubicBezTo>
                  <a:cubicBezTo>
                    <a:pt x="254990" y="900589"/>
                    <a:pt x="251521" y="904752"/>
                    <a:pt x="244583" y="915854"/>
                  </a:cubicBezTo>
                  <a:cubicBezTo>
                    <a:pt x="241114" y="880468"/>
                    <a:pt x="238338" y="852021"/>
                    <a:pt x="245277" y="824268"/>
                  </a:cubicBezTo>
                  <a:cubicBezTo>
                    <a:pt x="250133" y="804841"/>
                    <a:pt x="250133" y="784720"/>
                    <a:pt x="259153" y="766680"/>
                  </a:cubicBezTo>
                  <a:cubicBezTo>
                    <a:pt x="262622" y="759742"/>
                    <a:pt x="260541" y="753498"/>
                    <a:pt x="251521" y="752110"/>
                  </a:cubicBezTo>
                  <a:cubicBezTo>
                    <a:pt x="265398" y="725051"/>
                    <a:pt x="272336" y="695216"/>
                    <a:pt x="276499" y="665381"/>
                  </a:cubicBezTo>
                  <a:cubicBezTo>
                    <a:pt x="282743" y="621670"/>
                    <a:pt x="277887" y="579347"/>
                    <a:pt x="258459" y="539799"/>
                  </a:cubicBezTo>
                  <a:cubicBezTo>
                    <a:pt x="242501" y="508576"/>
                    <a:pt x="228625" y="503026"/>
                    <a:pt x="193933" y="510658"/>
                  </a:cubicBezTo>
                  <a:cubicBezTo>
                    <a:pt x="185607" y="512739"/>
                    <a:pt x="177975" y="515515"/>
                    <a:pt x="170343" y="509270"/>
                  </a:cubicBezTo>
                  <a:cubicBezTo>
                    <a:pt x="123163" y="509964"/>
                    <a:pt x="110674" y="501638"/>
                    <a:pt x="93328" y="457233"/>
                  </a:cubicBezTo>
                  <a:cubicBezTo>
                    <a:pt x="78064" y="416297"/>
                    <a:pt x="66269" y="373974"/>
                    <a:pt x="56555" y="330956"/>
                  </a:cubicBezTo>
                  <a:cubicBezTo>
                    <a:pt x="53086" y="313610"/>
                    <a:pt x="46842" y="303203"/>
                    <a:pt x="28108" y="299734"/>
                  </a:cubicBezTo>
                  <a:cubicBezTo>
                    <a:pt x="7293" y="296265"/>
                    <a:pt x="-2420" y="284470"/>
                    <a:pt x="5906" y="262267"/>
                  </a:cubicBezTo>
                  <a:cubicBezTo>
                    <a:pt x="10763" y="249778"/>
                    <a:pt x="14232" y="237289"/>
                    <a:pt x="19089" y="224800"/>
                  </a:cubicBezTo>
                  <a:cubicBezTo>
                    <a:pt x="29496" y="200516"/>
                    <a:pt x="33659" y="180395"/>
                    <a:pt x="13538" y="154724"/>
                  </a:cubicBezTo>
                  <a:cubicBezTo>
                    <a:pt x="-7277" y="127664"/>
                    <a:pt x="1743" y="90892"/>
                    <a:pt x="3131" y="58282"/>
                  </a:cubicBezTo>
                  <a:cubicBezTo>
                    <a:pt x="3131" y="52037"/>
                    <a:pt x="5212" y="45099"/>
                    <a:pt x="6600" y="38854"/>
                  </a:cubicBezTo>
                  <a:cubicBezTo>
                    <a:pt x="11456" y="5551"/>
                    <a:pt x="17701" y="0"/>
                    <a:pt x="51005" y="0"/>
                  </a:cubicBezTo>
                  <a:cubicBezTo>
                    <a:pt x="134958" y="49262"/>
                    <a:pt x="203647" y="115869"/>
                    <a:pt x="244583" y="204679"/>
                  </a:cubicBezTo>
                  <a:cubicBezTo>
                    <a:pt x="306333" y="335813"/>
                    <a:pt x="358371" y="471110"/>
                    <a:pt x="388205" y="614038"/>
                  </a:cubicBezTo>
                  <a:cubicBezTo>
                    <a:pt x="390981" y="621670"/>
                    <a:pt x="390981" y="629996"/>
                    <a:pt x="391674" y="637628"/>
                  </a:cubicBezTo>
                  <a:close/>
                </a:path>
              </a:pathLst>
            </a:custGeom>
            <a:solidFill>
              <a:srgbClr val="FCC791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86">
              <a:extLst>
                <a:ext uri="{FF2B5EF4-FFF2-40B4-BE49-F238E27FC236}">
                  <a16:creationId xmlns:a16="http://schemas.microsoft.com/office/drawing/2014/main" xmlns="" id="{C8A3B348-0426-4A2B-8FD8-3500C71FA8A5}"/>
                </a:ext>
              </a:extLst>
            </p:cNvPr>
            <p:cNvSpPr/>
            <p:nvPr/>
          </p:nvSpPr>
          <p:spPr>
            <a:xfrm>
              <a:off x="7841751" y="2565970"/>
              <a:ext cx="159581" cy="312223"/>
            </a:xfrm>
            <a:custGeom>
              <a:avLst/>
              <a:gdLst>
                <a:gd name="connsiteX0" fmla="*/ 45099 w 159580"/>
                <a:gd name="connsiteY0" fmla="*/ 8419 h 312222"/>
                <a:gd name="connsiteX1" fmla="*/ 61751 w 159580"/>
                <a:gd name="connsiteY1" fmla="*/ 4950 h 312222"/>
                <a:gd name="connsiteX2" fmla="*/ 144316 w 159580"/>
                <a:gd name="connsiteY2" fmla="*/ 45886 h 312222"/>
                <a:gd name="connsiteX3" fmla="*/ 142929 w 159580"/>
                <a:gd name="connsiteY3" fmla="*/ 234607 h 312222"/>
                <a:gd name="connsiteX4" fmla="*/ 126277 w 159580"/>
                <a:gd name="connsiteY4" fmla="*/ 251259 h 312222"/>
                <a:gd name="connsiteX5" fmla="*/ 0 w 159580"/>
                <a:gd name="connsiteY5" fmla="*/ 314398 h 312222"/>
                <a:gd name="connsiteX6" fmla="*/ 54812 w 159580"/>
                <a:gd name="connsiteY6" fmla="*/ 107637 h 312222"/>
                <a:gd name="connsiteX7" fmla="*/ 32610 w 159580"/>
                <a:gd name="connsiteY7" fmla="*/ 43805 h 312222"/>
                <a:gd name="connsiteX8" fmla="*/ 45099 w 159580"/>
                <a:gd name="connsiteY8" fmla="*/ 8419 h 3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580" h="312222">
                  <a:moveTo>
                    <a:pt x="45099" y="8419"/>
                  </a:moveTo>
                  <a:cubicBezTo>
                    <a:pt x="50649" y="7032"/>
                    <a:pt x="56200" y="6338"/>
                    <a:pt x="61751" y="4950"/>
                  </a:cubicBezTo>
                  <a:cubicBezTo>
                    <a:pt x="109625" y="-6845"/>
                    <a:pt x="126277" y="787"/>
                    <a:pt x="144316" y="45886"/>
                  </a:cubicBezTo>
                  <a:cubicBezTo>
                    <a:pt x="169294" y="109024"/>
                    <a:pt x="161662" y="172163"/>
                    <a:pt x="142929" y="234607"/>
                  </a:cubicBezTo>
                  <a:cubicBezTo>
                    <a:pt x="140153" y="244321"/>
                    <a:pt x="131134" y="245015"/>
                    <a:pt x="126277" y="251259"/>
                  </a:cubicBezTo>
                  <a:cubicBezTo>
                    <a:pt x="86035" y="271380"/>
                    <a:pt x="45793" y="291501"/>
                    <a:pt x="0" y="314398"/>
                  </a:cubicBezTo>
                  <a:cubicBezTo>
                    <a:pt x="37467" y="246402"/>
                    <a:pt x="69383" y="182570"/>
                    <a:pt x="54812" y="107637"/>
                  </a:cubicBezTo>
                  <a:cubicBezTo>
                    <a:pt x="50649" y="85434"/>
                    <a:pt x="45099" y="62538"/>
                    <a:pt x="32610" y="43805"/>
                  </a:cubicBezTo>
                  <a:cubicBezTo>
                    <a:pt x="20121" y="25071"/>
                    <a:pt x="20815" y="13276"/>
                    <a:pt x="45099" y="8419"/>
                  </a:cubicBezTo>
                  <a:close/>
                </a:path>
              </a:pathLst>
            </a:custGeom>
            <a:solidFill>
              <a:srgbClr val="65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87">
              <a:extLst>
                <a:ext uri="{FF2B5EF4-FFF2-40B4-BE49-F238E27FC236}">
                  <a16:creationId xmlns:a16="http://schemas.microsoft.com/office/drawing/2014/main" xmlns="" id="{63946CCC-73C2-460A-9A32-8F1A85A9B1D5}"/>
                </a:ext>
              </a:extLst>
            </p:cNvPr>
            <p:cNvSpPr/>
            <p:nvPr/>
          </p:nvSpPr>
          <p:spPr>
            <a:xfrm>
              <a:off x="7517089" y="3909052"/>
              <a:ext cx="131827" cy="333038"/>
            </a:xfrm>
            <a:custGeom>
              <a:avLst/>
              <a:gdLst>
                <a:gd name="connsiteX0" fmla="*/ 2033 w 131827"/>
                <a:gd name="connsiteY0" fmla="*/ 250041 h 333037"/>
                <a:gd name="connsiteX1" fmla="*/ 9665 w 131827"/>
                <a:gd name="connsiteY1" fmla="*/ 189679 h 333037"/>
                <a:gd name="connsiteX2" fmla="*/ 43662 w 131827"/>
                <a:gd name="connsiteY2" fmla="*/ 110582 h 333037"/>
                <a:gd name="connsiteX3" fmla="*/ 64477 w 131827"/>
                <a:gd name="connsiteY3" fmla="*/ 96012 h 333037"/>
                <a:gd name="connsiteX4" fmla="*/ 83904 w 131827"/>
                <a:gd name="connsiteY4" fmla="*/ 64789 h 333037"/>
                <a:gd name="connsiteX5" fmla="*/ 77660 w 131827"/>
                <a:gd name="connsiteY5" fmla="*/ 30792 h 333037"/>
                <a:gd name="connsiteX6" fmla="*/ 89455 w 131827"/>
                <a:gd name="connsiteY6" fmla="*/ 3732 h 333037"/>
                <a:gd name="connsiteX7" fmla="*/ 132472 w 131827"/>
                <a:gd name="connsiteY7" fmla="*/ 7202 h 333037"/>
                <a:gd name="connsiteX8" fmla="*/ 124840 w 131827"/>
                <a:gd name="connsiteY8" fmla="*/ 63402 h 333037"/>
                <a:gd name="connsiteX9" fmla="*/ 104719 w 131827"/>
                <a:gd name="connsiteY9" fmla="*/ 73115 h 333037"/>
                <a:gd name="connsiteX10" fmla="*/ 110270 w 131827"/>
                <a:gd name="connsiteY10" fmla="*/ 121683 h 333037"/>
                <a:gd name="connsiteX11" fmla="*/ 115127 w 131827"/>
                <a:gd name="connsiteY11" fmla="*/ 137641 h 333037"/>
                <a:gd name="connsiteX12" fmla="*/ 131779 w 131827"/>
                <a:gd name="connsiteY12" fmla="*/ 177883 h 333037"/>
                <a:gd name="connsiteX13" fmla="*/ 101250 w 131827"/>
                <a:gd name="connsiteY13" fmla="*/ 204249 h 333037"/>
                <a:gd name="connsiteX14" fmla="*/ 117902 w 131827"/>
                <a:gd name="connsiteY14" fmla="*/ 269469 h 333037"/>
                <a:gd name="connsiteX15" fmla="*/ 61702 w 131827"/>
                <a:gd name="connsiteY15" fmla="*/ 254898 h 333037"/>
                <a:gd name="connsiteX16" fmla="*/ 95006 w 131827"/>
                <a:gd name="connsiteY16" fmla="*/ 318037 h 333037"/>
                <a:gd name="connsiteX17" fmla="*/ 81129 w 131827"/>
                <a:gd name="connsiteY17" fmla="*/ 336770 h 333037"/>
                <a:gd name="connsiteX18" fmla="*/ 2033 w 131827"/>
                <a:gd name="connsiteY18" fmla="*/ 250041 h 33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27" h="333037">
                  <a:moveTo>
                    <a:pt x="2033" y="250041"/>
                  </a:moveTo>
                  <a:cubicBezTo>
                    <a:pt x="-2130" y="229227"/>
                    <a:pt x="-49" y="208412"/>
                    <a:pt x="9665" y="189679"/>
                  </a:cubicBezTo>
                  <a:cubicBezTo>
                    <a:pt x="22848" y="164007"/>
                    <a:pt x="38806" y="139723"/>
                    <a:pt x="43662" y="110582"/>
                  </a:cubicBezTo>
                  <a:cubicBezTo>
                    <a:pt x="45050" y="100175"/>
                    <a:pt x="54070" y="96706"/>
                    <a:pt x="64477" y="96012"/>
                  </a:cubicBezTo>
                  <a:cubicBezTo>
                    <a:pt x="85292" y="94624"/>
                    <a:pt x="88067" y="82135"/>
                    <a:pt x="83904" y="64789"/>
                  </a:cubicBezTo>
                  <a:cubicBezTo>
                    <a:pt x="81129" y="53688"/>
                    <a:pt x="79048" y="41893"/>
                    <a:pt x="77660" y="30792"/>
                  </a:cubicBezTo>
                  <a:cubicBezTo>
                    <a:pt x="76272" y="19691"/>
                    <a:pt x="75579" y="7895"/>
                    <a:pt x="89455" y="3732"/>
                  </a:cubicBezTo>
                  <a:cubicBezTo>
                    <a:pt x="104026" y="-430"/>
                    <a:pt x="119290" y="-3206"/>
                    <a:pt x="132472" y="7202"/>
                  </a:cubicBezTo>
                  <a:cubicBezTo>
                    <a:pt x="142880" y="15528"/>
                    <a:pt x="136635" y="55770"/>
                    <a:pt x="124840" y="63402"/>
                  </a:cubicBezTo>
                  <a:cubicBezTo>
                    <a:pt x="119290" y="66871"/>
                    <a:pt x="113045" y="69646"/>
                    <a:pt x="104719" y="73115"/>
                  </a:cubicBezTo>
                  <a:cubicBezTo>
                    <a:pt x="124840" y="87686"/>
                    <a:pt x="129003" y="103644"/>
                    <a:pt x="110270" y="121683"/>
                  </a:cubicBezTo>
                  <a:cubicBezTo>
                    <a:pt x="102638" y="128621"/>
                    <a:pt x="111658" y="133478"/>
                    <a:pt x="115127" y="137641"/>
                  </a:cubicBezTo>
                  <a:cubicBezTo>
                    <a:pt x="124147" y="149436"/>
                    <a:pt x="132472" y="161925"/>
                    <a:pt x="131779" y="177883"/>
                  </a:cubicBezTo>
                  <a:cubicBezTo>
                    <a:pt x="131085" y="196617"/>
                    <a:pt x="126922" y="211187"/>
                    <a:pt x="101250" y="204249"/>
                  </a:cubicBezTo>
                  <a:cubicBezTo>
                    <a:pt x="114433" y="225757"/>
                    <a:pt x="142880" y="243797"/>
                    <a:pt x="117902" y="269469"/>
                  </a:cubicBezTo>
                  <a:cubicBezTo>
                    <a:pt x="97781" y="290284"/>
                    <a:pt x="82517" y="268775"/>
                    <a:pt x="61702" y="254898"/>
                  </a:cubicBezTo>
                  <a:cubicBezTo>
                    <a:pt x="74885" y="279182"/>
                    <a:pt x="85986" y="297916"/>
                    <a:pt x="95006" y="318037"/>
                  </a:cubicBezTo>
                  <a:cubicBezTo>
                    <a:pt x="99863" y="329138"/>
                    <a:pt x="102638" y="343015"/>
                    <a:pt x="81129" y="336770"/>
                  </a:cubicBezTo>
                  <a:cubicBezTo>
                    <a:pt x="40193" y="321506"/>
                    <a:pt x="11053" y="294447"/>
                    <a:pt x="2033" y="250041"/>
                  </a:cubicBezTo>
                  <a:close/>
                </a:path>
              </a:pathLst>
            </a:custGeom>
            <a:solidFill>
              <a:srgbClr val="FB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88">
              <a:extLst>
                <a:ext uri="{FF2B5EF4-FFF2-40B4-BE49-F238E27FC236}">
                  <a16:creationId xmlns:a16="http://schemas.microsoft.com/office/drawing/2014/main" xmlns="" id="{D6518708-809B-4C06-92EE-E93E8EDFB305}"/>
                </a:ext>
              </a:extLst>
            </p:cNvPr>
            <p:cNvSpPr/>
            <p:nvPr/>
          </p:nvSpPr>
          <p:spPr>
            <a:xfrm>
              <a:off x="8031111" y="3840625"/>
              <a:ext cx="444050" cy="367729"/>
            </a:xfrm>
            <a:custGeom>
              <a:avLst/>
              <a:gdLst>
                <a:gd name="connsiteX0" fmla="*/ 161023 w 444050"/>
                <a:gd name="connsiteY0" fmla="*/ 74935 h 367729"/>
                <a:gd name="connsiteX1" fmla="*/ 82621 w 444050"/>
                <a:gd name="connsiteY1" fmla="*/ 92281 h 367729"/>
                <a:gd name="connsiteX2" fmla="*/ 49317 w 444050"/>
                <a:gd name="connsiteY2" fmla="*/ 108932 h 367729"/>
                <a:gd name="connsiteX3" fmla="*/ 18095 w 444050"/>
                <a:gd name="connsiteY3" fmla="*/ 100606 h 367729"/>
                <a:gd name="connsiteX4" fmla="*/ 20176 w 444050"/>
                <a:gd name="connsiteY4" fmla="*/ 72853 h 367729"/>
                <a:gd name="connsiteX5" fmla="*/ 156167 w 444050"/>
                <a:gd name="connsiteY5" fmla="*/ 695 h 367729"/>
                <a:gd name="connsiteX6" fmla="*/ 315053 w 444050"/>
                <a:gd name="connsiteY6" fmla="*/ 30530 h 367729"/>
                <a:gd name="connsiteX7" fmla="*/ 371253 w 444050"/>
                <a:gd name="connsiteY7" fmla="*/ 94362 h 367729"/>
                <a:gd name="connsiteX8" fmla="*/ 437861 w 444050"/>
                <a:gd name="connsiteY8" fmla="*/ 256024 h 367729"/>
                <a:gd name="connsiteX9" fmla="*/ 448962 w 444050"/>
                <a:gd name="connsiteY9" fmla="*/ 274064 h 367729"/>
                <a:gd name="connsiteX10" fmla="*/ 426760 w 444050"/>
                <a:gd name="connsiteY10" fmla="*/ 278920 h 367729"/>
                <a:gd name="connsiteX11" fmla="*/ 307421 w 444050"/>
                <a:gd name="connsiteY11" fmla="*/ 281696 h 367729"/>
                <a:gd name="connsiteX12" fmla="*/ 156860 w 444050"/>
                <a:gd name="connsiteY12" fmla="*/ 330264 h 367729"/>
                <a:gd name="connsiteX13" fmla="*/ 95804 w 444050"/>
                <a:gd name="connsiteY13" fmla="*/ 362874 h 367729"/>
                <a:gd name="connsiteX14" fmla="*/ 64581 w 444050"/>
                <a:gd name="connsiteY14" fmla="*/ 361486 h 367729"/>
                <a:gd name="connsiteX15" fmla="*/ 76376 w 444050"/>
                <a:gd name="connsiteY15" fmla="*/ 334427 h 367729"/>
                <a:gd name="connsiteX16" fmla="*/ 140902 w 444050"/>
                <a:gd name="connsiteY16" fmla="*/ 271982 h 367729"/>
                <a:gd name="connsiteX17" fmla="*/ 197796 w 444050"/>
                <a:gd name="connsiteY17" fmla="*/ 215088 h 367729"/>
                <a:gd name="connsiteX18" fmla="*/ 167962 w 444050"/>
                <a:gd name="connsiteY18" fmla="*/ 216476 h 367729"/>
                <a:gd name="connsiteX19" fmla="*/ 62500 w 444050"/>
                <a:gd name="connsiteY19" fmla="*/ 253943 h 367729"/>
                <a:gd name="connsiteX20" fmla="*/ 11850 w 444050"/>
                <a:gd name="connsiteY20" fmla="*/ 255330 h 367729"/>
                <a:gd name="connsiteX21" fmla="*/ 7687 w 444050"/>
                <a:gd name="connsiteY21" fmla="*/ 183866 h 367729"/>
                <a:gd name="connsiteX22" fmla="*/ 46542 w 444050"/>
                <a:gd name="connsiteY22" fmla="*/ 139461 h 367729"/>
                <a:gd name="connsiteX23" fmla="*/ 147147 w 444050"/>
                <a:gd name="connsiteY23" fmla="*/ 86730 h 367729"/>
                <a:gd name="connsiteX24" fmla="*/ 161023 w 444050"/>
                <a:gd name="connsiteY24" fmla="*/ 74935 h 36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4050" h="367729">
                  <a:moveTo>
                    <a:pt x="161023" y="74935"/>
                  </a:moveTo>
                  <a:cubicBezTo>
                    <a:pt x="132576" y="74241"/>
                    <a:pt x="106905" y="78404"/>
                    <a:pt x="82621" y="92281"/>
                  </a:cubicBezTo>
                  <a:cubicBezTo>
                    <a:pt x="71520" y="98525"/>
                    <a:pt x="61112" y="104769"/>
                    <a:pt x="49317" y="108932"/>
                  </a:cubicBezTo>
                  <a:cubicBezTo>
                    <a:pt x="37522" y="113095"/>
                    <a:pt x="25727" y="111014"/>
                    <a:pt x="18095" y="100606"/>
                  </a:cubicBezTo>
                  <a:cubicBezTo>
                    <a:pt x="10463" y="90893"/>
                    <a:pt x="15319" y="81873"/>
                    <a:pt x="20176" y="72853"/>
                  </a:cubicBezTo>
                  <a:cubicBezTo>
                    <a:pt x="42379" y="31224"/>
                    <a:pt x="110374" y="-5549"/>
                    <a:pt x="156167" y="695"/>
                  </a:cubicBezTo>
                  <a:cubicBezTo>
                    <a:pt x="209591" y="7633"/>
                    <a:pt x="262322" y="16653"/>
                    <a:pt x="315053" y="30530"/>
                  </a:cubicBezTo>
                  <a:cubicBezTo>
                    <a:pt x="355989" y="40937"/>
                    <a:pt x="361540" y="54120"/>
                    <a:pt x="371253" y="94362"/>
                  </a:cubicBezTo>
                  <a:cubicBezTo>
                    <a:pt x="385130" y="151256"/>
                    <a:pt x="399007" y="208844"/>
                    <a:pt x="437861" y="256024"/>
                  </a:cubicBezTo>
                  <a:cubicBezTo>
                    <a:pt x="442718" y="261575"/>
                    <a:pt x="451738" y="267125"/>
                    <a:pt x="448962" y="274064"/>
                  </a:cubicBezTo>
                  <a:cubicBezTo>
                    <a:pt x="445493" y="283083"/>
                    <a:pt x="434392" y="278920"/>
                    <a:pt x="426760" y="278920"/>
                  </a:cubicBezTo>
                  <a:cubicBezTo>
                    <a:pt x="387211" y="280308"/>
                    <a:pt x="346969" y="282390"/>
                    <a:pt x="307421" y="281696"/>
                  </a:cubicBezTo>
                  <a:cubicBezTo>
                    <a:pt x="251221" y="279614"/>
                    <a:pt x="201265" y="296266"/>
                    <a:pt x="156860" y="330264"/>
                  </a:cubicBezTo>
                  <a:cubicBezTo>
                    <a:pt x="138127" y="344140"/>
                    <a:pt x="118700" y="356629"/>
                    <a:pt x="95804" y="362874"/>
                  </a:cubicBezTo>
                  <a:cubicBezTo>
                    <a:pt x="85396" y="365649"/>
                    <a:pt x="72213" y="374669"/>
                    <a:pt x="64581" y="361486"/>
                  </a:cubicBezTo>
                  <a:cubicBezTo>
                    <a:pt x="58337" y="350385"/>
                    <a:pt x="68744" y="341365"/>
                    <a:pt x="76376" y="334427"/>
                  </a:cubicBezTo>
                  <a:cubicBezTo>
                    <a:pt x="97885" y="313612"/>
                    <a:pt x="118700" y="292797"/>
                    <a:pt x="140902" y="271982"/>
                  </a:cubicBezTo>
                  <a:cubicBezTo>
                    <a:pt x="159636" y="253943"/>
                    <a:pt x="180451" y="237291"/>
                    <a:pt x="197796" y="215088"/>
                  </a:cubicBezTo>
                  <a:cubicBezTo>
                    <a:pt x="185307" y="207456"/>
                    <a:pt x="176288" y="213701"/>
                    <a:pt x="167962" y="216476"/>
                  </a:cubicBezTo>
                  <a:cubicBezTo>
                    <a:pt x="132576" y="228271"/>
                    <a:pt x="97885" y="242147"/>
                    <a:pt x="62500" y="253943"/>
                  </a:cubicBezTo>
                  <a:cubicBezTo>
                    <a:pt x="45848" y="259493"/>
                    <a:pt x="23645" y="272676"/>
                    <a:pt x="11850" y="255330"/>
                  </a:cubicBezTo>
                  <a:cubicBezTo>
                    <a:pt x="-2026" y="235209"/>
                    <a:pt x="-4108" y="208150"/>
                    <a:pt x="7687" y="183866"/>
                  </a:cubicBezTo>
                  <a:cubicBezTo>
                    <a:pt x="16013" y="165826"/>
                    <a:pt x="31277" y="151950"/>
                    <a:pt x="46542" y="139461"/>
                  </a:cubicBezTo>
                  <a:cubicBezTo>
                    <a:pt x="76376" y="114483"/>
                    <a:pt x="109680" y="97137"/>
                    <a:pt x="147147" y="86730"/>
                  </a:cubicBezTo>
                  <a:cubicBezTo>
                    <a:pt x="151310" y="83955"/>
                    <a:pt x="158248" y="84648"/>
                    <a:pt x="161023" y="74935"/>
                  </a:cubicBezTo>
                  <a:close/>
                </a:path>
              </a:pathLst>
            </a:custGeom>
            <a:solidFill>
              <a:srgbClr val="FC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508000" y="1295400"/>
            <a:ext cx="11176000" cy="48006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PT Budi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menukarkan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Informasi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berhubungan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	Rp50.000.000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	Rp20.000.000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			Rp35.000.000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		Rp40.000.000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Jumlah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uang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diterima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5.000.000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aphic 66">
            <a:extLst>
              <a:ext uri="{FF2B5EF4-FFF2-40B4-BE49-F238E27FC236}">
                <a16:creationId xmlns:a16="http://schemas.microsoft.com/office/drawing/2014/main" xmlns="" id="{7801B81B-4062-4727-9460-2FC98A15FAE0}"/>
              </a:ext>
            </a:extLst>
          </p:cNvPr>
          <p:cNvGrpSpPr/>
          <p:nvPr/>
        </p:nvGrpSpPr>
        <p:grpSpPr>
          <a:xfrm>
            <a:off x="10331630" y="1868540"/>
            <a:ext cx="1736224" cy="4754097"/>
            <a:chOff x="7354684" y="1811872"/>
            <a:chExt cx="1908028" cy="5224528"/>
          </a:xfrm>
        </p:grpSpPr>
        <p:sp>
          <p:nvSpPr>
            <p:cNvPr id="9" name="Freeform: Shape 82">
              <a:extLst>
                <a:ext uri="{FF2B5EF4-FFF2-40B4-BE49-F238E27FC236}">
                  <a16:creationId xmlns:a16="http://schemas.microsoft.com/office/drawing/2014/main" xmlns="" id="{6F5CDF8E-F82A-4480-8C0B-422D095E588E}"/>
                </a:ext>
              </a:extLst>
            </p:cNvPr>
            <p:cNvSpPr/>
            <p:nvPr/>
          </p:nvSpPr>
          <p:spPr>
            <a:xfrm>
              <a:off x="7354343" y="1810707"/>
              <a:ext cx="1901090" cy="5217590"/>
            </a:xfrm>
            <a:custGeom>
              <a:avLst/>
              <a:gdLst>
                <a:gd name="connsiteX0" fmla="*/ 1829966 w 1901089"/>
                <a:gd name="connsiteY0" fmla="*/ 1619173 h 5217589"/>
                <a:gd name="connsiteX1" fmla="*/ 1678712 w 1901089"/>
                <a:gd name="connsiteY1" fmla="*/ 1402699 h 5217589"/>
                <a:gd name="connsiteX2" fmla="*/ 1483052 w 1901089"/>
                <a:gd name="connsiteY2" fmla="*/ 1064805 h 5217589"/>
                <a:gd name="connsiteX3" fmla="*/ 1382447 w 1901089"/>
                <a:gd name="connsiteY3" fmla="*/ 976688 h 5217589"/>
                <a:gd name="connsiteX4" fmla="*/ 1198583 w 1901089"/>
                <a:gd name="connsiteY4" fmla="*/ 916325 h 5217589"/>
                <a:gd name="connsiteX5" fmla="*/ 1198583 w 1901089"/>
                <a:gd name="connsiteY5" fmla="*/ 916325 h 5217589"/>
                <a:gd name="connsiteX6" fmla="*/ 1183318 w 1901089"/>
                <a:gd name="connsiteY6" fmla="*/ 895510 h 5217589"/>
                <a:gd name="connsiteX7" fmla="*/ 1129894 w 1901089"/>
                <a:gd name="connsiteY7" fmla="*/ 633243 h 5217589"/>
                <a:gd name="connsiteX8" fmla="*/ 1007780 w 1901089"/>
                <a:gd name="connsiteY8" fmla="*/ 230129 h 5217589"/>
                <a:gd name="connsiteX9" fmla="*/ 898155 w 1901089"/>
                <a:gd name="connsiteY9" fmla="*/ 60141 h 5217589"/>
                <a:gd name="connsiteX10" fmla="*/ 724698 w 1901089"/>
                <a:gd name="connsiteY10" fmla="*/ 1165 h 5217589"/>
                <a:gd name="connsiteX11" fmla="*/ 369458 w 1901089"/>
                <a:gd name="connsiteY11" fmla="*/ 151032 h 5217589"/>
                <a:gd name="connsiteX12" fmla="*/ 357663 w 1901089"/>
                <a:gd name="connsiteY12" fmla="*/ 211395 h 5217589"/>
                <a:gd name="connsiteX13" fmla="*/ 420107 w 1901089"/>
                <a:gd name="connsiteY13" fmla="*/ 254413 h 5217589"/>
                <a:gd name="connsiteX14" fmla="*/ 420107 w 1901089"/>
                <a:gd name="connsiteY14" fmla="*/ 254413 h 5217589"/>
                <a:gd name="connsiteX15" fmla="*/ 375702 w 1901089"/>
                <a:gd name="connsiteY15" fmla="*/ 293267 h 5217589"/>
                <a:gd name="connsiteX16" fmla="*/ 372233 w 1901089"/>
                <a:gd name="connsiteY16" fmla="*/ 312694 h 5217589"/>
                <a:gd name="connsiteX17" fmla="*/ 382640 w 1901089"/>
                <a:gd name="connsiteY17" fmla="*/ 409137 h 5217589"/>
                <a:gd name="connsiteX18" fmla="*/ 388191 w 1901089"/>
                <a:gd name="connsiteY18" fmla="*/ 479213 h 5217589"/>
                <a:gd name="connsiteX19" fmla="*/ 375008 w 1901089"/>
                <a:gd name="connsiteY19" fmla="*/ 516680 h 5217589"/>
                <a:gd name="connsiteX20" fmla="*/ 397211 w 1901089"/>
                <a:gd name="connsiteY20" fmla="*/ 554147 h 5217589"/>
                <a:gd name="connsiteX21" fmla="*/ 425658 w 1901089"/>
                <a:gd name="connsiteY21" fmla="*/ 585369 h 5217589"/>
                <a:gd name="connsiteX22" fmla="*/ 462431 w 1901089"/>
                <a:gd name="connsiteY22" fmla="*/ 711646 h 5217589"/>
                <a:gd name="connsiteX23" fmla="*/ 539446 w 1901089"/>
                <a:gd name="connsiteY23" fmla="*/ 763683 h 5217589"/>
                <a:gd name="connsiteX24" fmla="*/ 526957 w 1901089"/>
                <a:gd name="connsiteY24" fmla="*/ 799762 h 5217589"/>
                <a:gd name="connsiteX25" fmla="*/ 549159 w 1901089"/>
                <a:gd name="connsiteY25" fmla="*/ 863594 h 5217589"/>
                <a:gd name="connsiteX26" fmla="*/ 549159 w 1901089"/>
                <a:gd name="connsiteY26" fmla="*/ 863594 h 5217589"/>
                <a:gd name="connsiteX27" fmla="*/ 472144 w 1901089"/>
                <a:gd name="connsiteY27" fmla="*/ 917019 h 5217589"/>
                <a:gd name="connsiteX28" fmla="*/ 472144 w 1901089"/>
                <a:gd name="connsiteY28" fmla="*/ 917019 h 5217589"/>
                <a:gd name="connsiteX29" fmla="*/ 380559 w 1901089"/>
                <a:gd name="connsiteY29" fmla="*/ 932977 h 5217589"/>
                <a:gd name="connsiteX30" fmla="*/ 249425 w 1901089"/>
                <a:gd name="connsiteY30" fmla="*/ 1050234 h 5217589"/>
                <a:gd name="connsiteX31" fmla="*/ 200857 w 1901089"/>
                <a:gd name="connsiteY31" fmla="*/ 1232711 h 5217589"/>
                <a:gd name="connsiteX32" fmla="*/ 131474 w 1901089"/>
                <a:gd name="connsiteY32" fmla="*/ 1475551 h 5217589"/>
                <a:gd name="connsiteX33" fmla="*/ 81519 w 1901089"/>
                <a:gd name="connsiteY33" fmla="*/ 1608072 h 5217589"/>
                <a:gd name="connsiteX34" fmla="*/ 73193 w 1901089"/>
                <a:gd name="connsiteY34" fmla="*/ 1848831 h 5217589"/>
                <a:gd name="connsiteX35" fmla="*/ 116210 w 1901089"/>
                <a:gd name="connsiteY35" fmla="*/ 2194357 h 5217589"/>
                <a:gd name="connsiteX36" fmla="*/ 160615 w 1901089"/>
                <a:gd name="connsiteY36" fmla="*/ 2343530 h 5217589"/>
                <a:gd name="connsiteX37" fmla="*/ 171717 w 1901089"/>
                <a:gd name="connsiteY37" fmla="*/ 2349081 h 5217589"/>
                <a:gd name="connsiteX38" fmla="*/ 250119 w 1901089"/>
                <a:gd name="connsiteY38" fmla="*/ 2436503 h 5217589"/>
                <a:gd name="connsiteX39" fmla="*/ 250119 w 1901089"/>
                <a:gd name="connsiteY39" fmla="*/ 2436503 h 5217589"/>
                <a:gd name="connsiteX40" fmla="*/ 243875 w 1901089"/>
                <a:gd name="connsiteY40" fmla="*/ 2454543 h 5217589"/>
                <a:gd name="connsiteX41" fmla="*/ 238324 w 1901089"/>
                <a:gd name="connsiteY41" fmla="*/ 2548904 h 5217589"/>
                <a:gd name="connsiteX42" fmla="*/ 265383 w 1901089"/>
                <a:gd name="connsiteY42" fmla="*/ 2584983 h 5217589"/>
                <a:gd name="connsiteX43" fmla="*/ 282035 w 1901089"/>
                <a:gd name="connsiteY43" fmla="*/ 2608573 h 5217589"/>
                <a:gd name="connsiteX44" fmla="*/ 273709 w 1901089"/>
                <a:gd name="connsiteY44" fmla="*/ 2642570 h 5217589"/>
                <a:gd name="connsiteX45" fmla="*/ 137719 w 1901089"/>
                <a:gd name="connsiteY45" fmla="*/ 3205265 h 5217589"/>
                <a:gd name="connsiteX46" fmla="*/ 87069 w 1901089"/>
                <a:gd name="connsiteY46" fmla="*/ 3546629 h 5217589"/>
                <a:gd name="connsiteX47" fmla="*/ 114129 w 1901089"/>
                <a:gd name="connsiteY47" fmla="*/ 3930316 h 5217589"/>
                <a:gd name="connsiteX48" fmla="*/ 158534 w 1901089"/>
                <a:gd name="connsiteY48" fmla="*/ 4220336 h 5217589"/>
                <a:gd name="connsiteX49" fmla="*/ 177267 w 1901089"/>
                <a:gd name="connsiteY49" fmla="*/ 4517989 h 5217589"/>
                <a:gd name="connsiteX50" fmla="*/ 288973 w 1901089"/>
                <a:gd name="connsiteY50" fmla="*/ 4745564 h 5217589"/>
                <a:gd name="connsiteX51" fmla="*/ 322971 w 1901089"/>
                <a:gd name="connsiteY51" fmla="*/ 4845476 h 5217589"/>
                <a:gd name="connsiteX52" fmla="*/ 252894 w 1901089"/>
                <a:gd name="connsiteY52" fmla="*/ 5036972 h 5217589"/>
                <a:gd name="connsiteX53" fmla="*/ 213346 w 1901089"/>
                <a:gd name="connsiteY53" fmla="*/ 5083459 h 5217589"/>
                <a:gd name="connsiteX54" fmla="*/ 26706 w 1901089"/>
                <a:gd name="connsiteY54" fmla="*/ 5171575 h 5217589"/>
                <a:gd name="connsiteX55" fmla="*/ 1035 w 1901089"/>
                <a:gd name="connsiteY55" fmla="*/ 5189615 h 5217589"/>
                <a:gd name="connsiteX56" fmla="*/ 16993 w 1901089"/>
                <a:gd name="connsiteY56" fmla="*/ 5218755 h 5217589"/>
                <a:gd name="connsiteX57" fmla="*/ 425658 w 1901089"/>
                <a:gd name="connsiteY57" fmla="*/ 5213205 h 5217589"/>
                <a:gd name="connsiteX58" fmla="*/ 506142 w 1901089"/>
                <a:gd name="connsiteY58" fmla="*/ 5113988 h 5217589"/>
                <a:gd name="connsiteX59" fmla="*/ 620623 w 1901089"/>
                <a:gd name="connsiteY59" fmla="*/ 5077908 h 5217589"/>
                <a:gd name="connsiteX60" fmla="*/ 633112 w 1901089"/>
                <a:gd name="connsiteY60" fmla="*/ 5098029 h 5217589"/>
                <a:gd name="connsiteX61" fmla="*/ 634500 w 1901089"/>
                <a:gd name="connsiteY61" fmla="*/ 5212511 h 5217589"/>
                <a:gd name="connsiteX62" fmla="*/ 678905 w 1901089"/>
                <a:gd name="connsiteY62" fmla="*/ 5215980 h 5217589"/>
                <a:gd name="connsiteX63" fmla="*/ 684456 w 1901089"/>
                <a:gd name="connsiteY63" fmla="*/ 5092479 h 5217589"/>
                <a:gd name="connsiteX64" fmla="*/ 708740 w 1901089"/>
                <a:gd name="connsiteY64" fmla="*/ 5061256 h 5217589"/>
                <a:gd name="connsiteX65" fmla="*/ 744819 w 1901089"/>
                <a:gd name="connsiteY65" fmla="*/ 5021708 h 5217589"/>
                <a:gd name="connsiteX66" fmla="*/ 761471 w 1901089"/>
                <a:gd name="connsiteY66" fmla="*/ 5049461 h 5217589"/>
                <a:gd name="connsiteX67" fmla="*/ 762164 w 1901089"/>
                <a:gd name="connsiteY67" fmla="*/ 5172963 h 5217589"/>
                <a:gd name="connsiteX68" fmla="*/ 785061 w 1901089"/>
                <a:gd name="connsiteY68" fmla="*/ 5221531 h 5217589"/>
                <a:gd name="connsiteX69" fmla="*/ 1077856 w 1901089"/>
                <a:gd name="connsiteY69" fmla="*/ 5213205 h 5217589"/>
                <a:gd name="connsiteX70" fmla="*/ 1209684 w 1901089"/>
                <a:gd name="connsiteY70" fmla="*/ 4932898 h 5217589"/>
                <a:gd name="connsiteX71" fmla="*/ 1237437 w 1901089"/>
                <a:gd name="connsiteY71" fmla="*/ 4703935 h 5217589"/>
                <a:gd name="connsiteX72" fmla="*/ 1243681 w 1901089"/>
                <a:gd name="connsiteY72" fmla="*/ 4418077 h 5217589"/>
                <a:gd name="connsiteX73" fmla="*/ 1201358 w 1901089"/>
                <a:gd name="connsiteY73" fmla="*/ 3833874 h 5217589"/>
                <a:gd name="connsiteX74" fmla="*/ 1185400 w 1901089"/>
                <a:gd name="connsiteY74" fmla="*/ 3616012 h 5217589"/>
                <a:gd name="connsiteX75" fmla="*/ 1215928 w 1901089"/>
                <a:gd name="connsiteY75" fmla="*/ 3369703 h 5217589"/>
                <a:gd name="connsiteX76" fmla="*/ 1295718 w 1901089"/>
                <a:gd name="connsiteY76" fmla="*/ 2929122 h 5217589"/>
                <a:gd name="connsiteX77" fmla="*/ 1319309 w 1901089"/>
                <a:gd name="connsiteY77" fmla="*/ 2696689 h 5217589"/>
                <a:gd name="connsiteX78" fmla="*/ 1222867 w 1901089"/>
                <a:gd name="connsiteY78" fmla="*/ 2435116 h 5217589"/>
                <a:gd name="connsiteX79" fmla="*/ 1202052 w 1901089"/>
                <a:gd name="connsiteY79" fmla="*/ 2407362 h 5217589"/>
                <a:gd name="connsiteX80" fmla="*/ 1236049 w 1901089"/>
                <a:gd name="connsiteY80" fmla="*/ 2401812 h 5217589"/>
                <a:gd name="connsiteX81" fmla="*/ 1258946 w 1901089"/>
                <a:gd name="connsiteY81" fmla="*/ 2382385 h 5217589"/>
                <a:gd name="connsiteX82" fmla="*/ 1712015 w 1901089"/>
                <a:gd name="connsiteY82" fmla="*/ 2057673 h 5217589"/>
                <a:gd name="connsiteX83" fmla="*/ 1850087 w 1901089"/>
                <a:gd name="connsiteY83" fmla="*/ 1952211 h 5217589"/>
                <a:gd name="connsiteX84" fmla="*/ 1895880 w 1901089"/>
                <a:gd name="connsiteY84" fmla="*/ 1755164 h 5217589"/>
                <a:gd name="connsiteX85" fmla="*/ 1829966 w 1901089"/>
                <a:gd name="connsiteY85" fmla="*/ 1619173 h 5217589"/>
                <a:gd name="connsiteX86" fmla="*/ 230692 w 1901089"/>
                <a:gd name="connsiteY86" fmla="*/ 2354632 h 5217589"/>
                <a:gd name="connsiteX87" fmla="*/ 230692 w 1901089"/>
                <a:gd name="connsiteY87" fmla="*/ 2354632 h 5217589"/>
                <a:gd name="connsiteX88" fmla="*/ 230692 w 1901089"/>
                <a:gd name="connsiteY88" fmla="*/ 2354632 h 5217589"/>
                <a:gd name="connsiteX89" fmla="*/ 230692 w 1901089"/>
                <a:gd name="connsiteY89" fmla="*/ 2354632 h 5217589"/>
                <a:gd name="connsiteX90" fmla="*/ 270240 w 1901089"/>
                <a:gd name="connsiteY90" fmla="*/ 2303288 h 5217589"/>
                <a:gd name="connsiteX91" fmla="*/ 271628 w 1901089"/>
                <a:gd name="connsiteY91" fmla="*/ 2303288 h 5217589"/>
                <a:gd name="connsiteX92" fmla="*/ 270934 w 1901089"/>
                <a:gd name="connsiteY92" fmla="*/ 2303982 h 5217589"/>
                <a:gd name="connsiteX93" fmla="*/ 270240 w 1901089"/>
                <a:gd name="connsiteY93" fmla="*/ 2303288 h 5217589"/>
                <a:gd name="connsiteX94" fmla="*/ 803794 w 1901089"/>
                <a:gd name="connsiteY94" fmla="*/ 4826049 h 5217589"/>
                <a:gd name="connsiteX95" fmla="*/ 776735 w 1901089"/>
                <a:gd name="connsiteY95" fmla="*/ 4904451 h 5217589"/>
                <a:gd name="connsiteX96" fmla="*/ 747594 w 1901089"/>
                <a:gd name="connsiteY96" fmla="*/ 4991873 h 5217589"/>
                <a:gd name="connsiteX97" fmla="*/ 750369 w 1901089"/>
                <a:gd name="connsiteY97" fmla="*/ 4834374 h 5217589"/>
                <a:gd name="connsiteX98" fmla="*/ 585238 w 1901089"/>
                <a:gd name="connsiteY98" fmla="*/ 4073938 h 5217589"/>
                <a:gd name="connsiteX99" fmla="*/ 544996 w 1901089"/>
                <a:gd name="connsiteY99" fmla="*/ 3892155 h 5217589"/>
                <a:gd name="connsiteX100" fmla="*/ 565117 w 1901089"/>
                <a:gd name="connsiteY100" fmla="*/ 3647234 h 5217589"/>
                <a:gd name="connsiteX101" fmla="*/ 653233 w 1901089"/>
                <a:gd name="connsiteY101" fmla="*/ 3355826 h 5217589"/>
                <a:gd name="connsiteX102" fmla="*/ 685843 w 1901089"/>
                <a:gd name="connsiteY102" fmla="*/ 3104660 h 5217589"/>
                <a:gd name="connsiteX103" fmla="*/ 738574 w 1901089"/>
                <a:gd name="connsiteY103" fmla="*/ 3575770 h 5217589"/>
                <a:gd name="connsiteX104" fmla="*/ 776735 w 1901089"/>
                <a:gd name="connsiteY104" fmla="*/ 3999005 h 5217589"/>
                <a:gd name="connsiteX105" fmla="*/ 807957 w 1901089"/>
                <a:gd name="connsiteY105" fmla="*/ 4313309 h 5217589"/>
                <a:gd name="connsiteX106" fmla="*/ 859994 w 1901089"/>
                <a:gd name="connsiteY106" fmla="*/ 4644266 h 5217589"/>
                <a:gd name="connsiteX107" fmla="*/ 803794 w 1901089"/>
                <a:gd name="connsiteY107" fmla="*/ 4826049 h 5217589"/>
                <a:gd name="connsiteX108" fmla="*/ 1515662 w 1901089"/>
                <a:gd name="connsiteY108" fmla="*/ 1842586 h 5217589"/>
                <a:gd name="connsiteX109" fmla="*/ 1210378 w 1901089"/>
                <a:gd name="connsiteY109" fmla="*/ 2003554 h 5217589"/>
                <a:gd name="connsiteX110" fmla="*/ 1063286 w 1901089"/>
                <a:gd name="connsiteY110" fmla="*/ 2081263 h 5217589"/>
                <a:gd name="connsiteX111" fmla="*/ 1111854 w 1901089"/>
                <a:gd name="connsiteY111" fmla="*/ 1924458 h 5217589"/>
                <a:gd name="connsiteX112" fmla="*/ 1327635 w 1901089"/>
                <a:gd name="connsiteY112" fmla="*/ 1547709 h 5217589"/>
                <a:gd name="connsiteX113" fmla="*/ 1347756 w 1901089"/>
                <a:gd name="connsiteY113" fmla="*/ 1548403 h 5217589"/>
                <a:gd name="connsiteX114" fmla="*/ 1526763 w 1901089"/>
                <a:gd name="connsiteY114" fmla="*/ 1814139 h 5217589"/>
                <a:gd name="connsiteX115" fmla="*/ 1515662 w 1901089"/>
                <a:gd name="connsiteY115" fmla="*/ 1842586 h 521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901089" h="5217589">
                  <a:moveTo>
                    <a:pt x="1829966" y="1619173"/>
                  </a:moveTo>
                  <a:cubicBezTo>
                    <a:pt x="1780011" y="1547015"/>
                    <a:pt x="1730055" y="1474163"/>
                    <a:pt x="1678712" y="1402699"/>
                  </a:cubicBezTo>
                  <a:cubicBezTo>
                    <a:pt x="1603084" y="1295849"/>
                    <a:pt x="1517050" y="1195244"/>
                    <a:pt x="1483052" y="1064805"/>
                  </a:cubicBezTo>
                  <a:cubicBezTo>
                    <a:pt x="1469176" y="1012073"/>
                    <a:pt x="1431015" y="990565"/>
                    <a:pt x="1382447" y="976688"/>
                  </a:cubicBezTo>
                  <a:cubicBezTo>
                    <a:pt x="1320002" y="959343"/>
                    <a:pt x="1257558" y="943385"/>
                    <a:pt x="1198583" y="916325"/>
                  </a:cubicBezTo>
                  <a:lnTo>
                    <a:pt x="1198583" y="916325"/>
                  </a:lnTo>
                  <a:cubicBezTo>
                    <a:pt x="1192338" y="910081"/>
                    <a:pt x="1185400" y="906612"/>
                    <a:pt x="1183318" y="895510"/>
                  </a:cubicBezTo>
                  <a:cubicBezTo>
                    <a:pt x="1168748" y="807394"/>
                    <a:pt x="1150015" y="720666"/>
                    <a:pt x="1129894" y="633243"/>
                  </a:cubicBezTo>
                  <a:cubicBezTo>
                    <a:pt x="1098671" y="495865"/>
                    <a:pt x="1064674" y="359875"/>
                    <a:pt x="1007780" y="230129"/>
                  </a:cubicBezTo>
                  <a:cubicBezTo>
                    <a:pt x="980720" y="167684"/>
                    <a:pt x="948804" y="108015"/>
                    <a:pt x="898155" y="60141"/>
                  </a:cubicBezTo>
                  <a:cubicBezTo>
                    <a:pt x="848893" y="13654"/>
                    <a:pt x="789918" y="-5079"/>
                    <a:pt x="724698" y="1165"/>
                  </a:cubicBezTo>
                  <a:cubicBezTo>
                    <a:pt x="591483" y="15042"/>
                    <a:pt x="477695" y="77487"/>
                    <a:pt x="369458" y="151032"/>
                  </a:cubicBezTo>
                  <a:cubicBezTo>
                    <a:pt x="345867" y="166990"/>
                    <a:pt x="343786" y="186418"/>
                    <a:pt x="357663" y="211395"/>
                  </a:cubicBezTo>
                  <a:cubicBezTo>
                    <a:pt x="371539" y="235679"/>
                    <a:pt x="388885" y="255107"/>
                    <a:pt x="420107" y="254413"/>
                  </a:cubicBezTo>
                  <a:cubicBezTo>
                    <a:pt x="420107" y="254413"/>
                    <a:pt x="420107" y="254413"/>
                    <a:pt x="420107" y="254413"/>
                  </a:cubicBezTo>
                  <a:cubicBezTo>
                    <a:pt x="386803" y="255107"/>
                    <a:pt x="380559" y="260657"/>
                    <a:pt x="375702" y="293267"/>
                  </a:cubicBezTo>
                  <a:cubicBezTo>
                    <a:pt x="375008" y="299512"/>
                    <a:pt x="372927" y="306450"/>
                    <a:pt x="372233" y="312694"/>
                  </a:cubicBezTo>
                  <a:cubicBezTo>
                    <a:pt x="370845" y="345304"/>
                    <a:pt x="361825" y="382771"/>
                    <a:pt x="382640" y="409137"/>
                  </a:cubicBezTo>
                  <a:cubicBezTo>
                    <a:pt x="402068" y="434808"/>
                    <a:pt x="397905" y="454929"/>
                    <a:pt x="388191" y="479213"/>
                  </a:cubicBezTo>
                  <a:cubicBezTo>
                    <a:pt x="383334" y="491702"/>
                    <a:pt x="379865" y="504191"/>
                    <a:pt x="375008" y="516680"/>
                  </a:cubicBezTo>
                  <a:cubicBezTo>
                    <a:pt x="366682" y="538883"/>
                    <a:pt x="376396" y="550678"/>
                    <a:pt x="397211" y="554147"/>
                  </a:cubicBezTo>
                  <a:cubicBezTo>
                    <a:pt x="415944" y="556922"/>
                    <a:pt x="422189" y="568023"/>
                    <a:pt x="425658" y="585369"/>
                  </a:cubicBezTo>
                  <a:cubicBezTo>
                    <a:pt x="434677" y="628386"/>
                    <a:pt x="446473" y="670710"/>
                    <a:pt x="462431" y="711646"/>
                  </a:cubicBezTo>
                  <a:cubicBezTo>
                    <a:pt x="479776" y="756745"/>
                    <a:pt x="492265" y="764377"/>
                    <a:pt x="539446" y="763683"/>
                  </a:cubicBezTo>
                  <a:cubicBezTo>
                    <a:pt x="515162" y="768540"/>
                    <a:pt x="514468" y="780335"/>
                    <a:pt x="526957" y="799762"/>
                  </a:cubicBezTo>
                  <a:cubicBezTo>
                    <a:pt x="538752" y="819189"/>
                    <a:pt x="544996" y="841392"/>
                    <a:pt x="549159" y="863594"/>
                  </a:cubicBezTo>
                  <a:cubicBezTo>
                    <a:pt x="549159" y="863594"/>
                    <a:pt x="549159" y="863594"/>
                    <a:pt x="549159" y="863594"/>
                  </a:cubicBezTo>
                  <a:cubicBezTo>
                    <a:pt x="514468" y="868451"/>
                    <a:pt x="493653" y="893429"/>
                    <a:pt x="472144" y="917019"/>
                  </a:cubicBezTo>
                  <a:cubicBezTo>
                    <a:pt x="472144" y="917019"/>
                    <a:pt x="472144" y="917019"/>
                    <a:pt x="472144" y="917019"/>
                  </a:cubicBezTo>
                  <a:cubicBezTo>
                    <a:pt x="440228" y="913550"/>
                    <a:pt x="411087" y="926733"/>
                    <a:pt x="380559" y="932977"/>
                  </a:cubicBezTo>
                  <a:cubicBezTo>
                    <a:pt x="314645" y="946854"/>
                    <a:pt x="273709" y="989177"/>
                    <a:pt x="249425" y="1050234"/>
                  </a:cubicBezTo>
                  <a:cubicBezTo>
                    <a:pt x="225835" y="1109209"/>
                    <a:pt x="214734" y="1171654"/>
                    <a:pt x="200857" y="1232711"/>
                  </a:cubicBezTo>
                  <a:cubicBezTo>
                    <a:pt x="182124" y="1315277"/>
                    <a:pt x="168247" y="1398536"/>
                    <a:pt x="131474" y="1475551"/>
                  </a:cubicBezTo>
                  <a:cubicBezTo>
                    <a:pt x="111353" y="1517875"/>
                    <a:pt x="91232" y="1560892"/>
                    <a:pt x="81519" y="1608072"/>
                  </a:cubicBezTo>
                  <a:cubicBezTo>
                    <a:pt x="65561" y="1687862"/>
                    <a:pt x="68336" y="1768346"/>
                    <a:pt x="73193" y="1848831"/>
                  </a:cubicBezTo>
                  <a:cubicBezTo>
                    <a:pt x="80825" y="1964700"/>
                    <a:pt x="96089" y="2079876"/>
                    <a:pt x="116210" y="2194357"/>
                  </a:cubicBezTo>
                  <a:cubicBezTo>
                    <a:pt x="125230" y="2245701"/>
                    <a:pt x="134944" y="2297044"/>
                    <a:pt x="160615" y="2343530"/>
                  </a:cubicBezTo>
                  <a:cubicBezTo>
                    <a:pt x="162697" y="2347000"/>
                    <a:pt x="162697" y="2358794"/>
                    <a:pt x="171717" y="2349081"/>
                  </a:cubicBezTo>
                  <a:cubicBezTo>
                    <a:pt x="180736" y="2393486"/>
                    <a:pt x="209877" y="2420545"/>
                    <a:pt x="250119" y="2436503"/>
                  </a:cubicBezTo>
                  <a:lnTo>
                    <a:pt x="250119" y="2436503"/>
                  </a:lnTo>
                  <a:cubicBezTo>
                    <a:pt x="243181" y="2440666"/>
                    <a:pt x="244568" y="2447605"/>
                    <a:pt x="243875" y="2454543"/>
                  </a:cubicBezTo>
                  <a:cubicBezTo>
                    <a:pt x="242487" y="2485765"/>
                    <a:pt x="242487" y="2517681"/>
                    <a:pt x="238324" y="2548904"/>
                  </a:cubicBezTo>
                  <a:cubicBezTo>
                    <a:pt x="235549" y="2571800"/>
                    <a:pt x="237630" y="2585676"/>
                    <a:pt x="265383" y="2584983"/>
                  </a:cubicBezTo>
                  <a:cubicBezTo>
                    <a:pt x="279954" y="2584289"/>
                    <a:pt x="288973" y="2591227"/>
                    <a:pt x="282035" y="2608573"/>
                  </a:cubicBezTo>
                  <a:cubicBezTo>
                    <a:pt x="277872" y="2618980"/>
                    <a:pt x="276485" y="2631469"/>
                    <a:pt x="273709" y="2642570"/>
                  </a:cubicBezTo>
                  <a:cubicBezTo>
                    <a:pt x="227223" y="2829904"/>
                    <a:pt x="176573" y="3016544"/>
                    <a:pt x="137719" y="3205265"/>
                  </a:cubicBezTo>
                  <a:cubicBezTo>
                    <a:pt x="114823" y="3318359"/>
                    <a:pt x="94702" y="3431453"/>
                    <a:pt x="87069" y="3546629"/>
                  </a:cubicBezTo>
                  <a:cubicBezTo>
                    <a:pt x="78050" y="3675681"/>
                    <a:pt x="91232" y="3803345"/>
                    <a:pt x="114129" y="3930316"/>
                  </a:cubicBezTo>
                  <a:cubicBezTo>
                    <a:pt x="131474" y="4026758"/>
                    <a:pt x="154371" y="4121813"/>
                    <a:pt x="158534" y="4220336"/>
                  </a:cubicBezTo>
                  <a:cubicBezTo>
                    <a:pt x="162697" y="4319554"/>
                    <a:pt x="169635" y="4418771"/>
                    <a:pt x="177267" y="4517989"/>
                  </a:cubicBezTo>
                  <a:cubicBezTo>
                    <a:pt x="184205" y="4608186"/>
                    <a:pt x="243181" y="4706710"/>
                    <a:pt x="288973" y="4745564"/>
                  </a:cubicBezTo>
                  <a:cubicBezTo>
                    <a:pt x="323665" y="4774705"/>
                    <a:pt x="332685" y="4805234"/>
                    <a:pt x="322971" y="4845476"/>
                  </a:cubicBezTo>
                  <a:cubicBezTo>
                    <a:pt x="307013" y="4912083"/>
                    <a:pt x="279954" y="4974528"/>
                    <a:pt x="252894" y="5036972"/>
                  </a:cubicBezTo>
                  <a:cubicBezTo>
                    <a:pt x="243875" y="5057093"/>
                    <a:pt x="231386" y="5071664"/>
                    <a:pt x="213346" y="5083459"/>
                  </a:cubicBezTo>
                  <a:cubicBezTo>
                    <a:pt x="155065" y="5120232"/>
                    <a:pt x="90539" y="5145210"/>
                    <a:pt x="26706" y="5171575"/>
                  </a:cubicBezTo>
                  <a:cubicBezTo>
                    <a:pt x="16993" y="5175738"/>
                    <a:pt x="5198" y="5177126"/>
                    <a:pt x="1035" y="5189615"/>
                  </a:cubicBezTo>
                  <a:cubicBezTo>
                    <a:pt x="-3128" y="5203491"/>
                    <a:pt x="5892" y="5211817"/>
                    <a:pt x="16993" y="5218755"/>
                  </a:cubicBezTo>
                  <a:cubicBezTo>
                    <a:pt x="137719" y="5220837"/>
                    <a:pt x="415944" y="5226387"/>
                    <a:pt x="425658" y="5213205"/>
                  </a:cubicBezTo>
                  <a:cubicBezTo>
                    <a:pt x="450636" y="5175738"/>
                    <a:pt x="472144" y="5138272"/>
                    <a:pt x="506142" y="5113988"/>
                  </a:cubicBezTo>
                  <a:cubicBezTo>
                    <a:pt x="539446" y="5089704"/>
                    <a:pt x="581075" y="5084847"/>
                    <a:pt x="620623" y="5077908"/>
                  </a:cubicBezTo>
                  <a:cubicBezTo>
                    <a:pt x="633112" y="5075827"/>
                    <a:pt x="633112" y="5089009"/>
                    <a:pt x="633112" y="5098029"/>
                  </a:cubicBezTo>
                  <a:cubicBezTo>
                    <a:pt x="635194" y="5125089"/>
                    <a:pt x="631725" y="5185452"/>
                    <a:pt x="634500" y="5212511"/>
                  </a:cubicBezTo>
                  <a:cubicBezTo>
                    <a:pt x="635194" y="5219449"/>
                    <a:pt x="655315" y="5222918"/>
                    <a:pt x="678905" y="5215980"/>
                  </a:cubicBezTo>
                  <a:cubicBezTo>
                    <a:pt x="680987" y="5154923"/>
                    <a:pt x="685149" y="5120232"/>
                    <a:pt x="684456" y="5092479"/>
                  </a:cubicBezTo>
                  <a:cubicBezTo>
                    <a:pt x="683762" y="5077214"/>
                    <a:pt x="698332" y="5070970"/>
                    <a:pt x="708740" y="5061256"/>
                  </a:cubicBezTo>
                  <a:cubicBezTo>
                    <a:pt x="728167" y="5042523"/>
                    <a:pt x="725392" y="5023790"/>
                    <a:pt x="744819" y="5021708"/>
                  </a:cubicBezTo>
                  <a:cubicBezTo>
                    <a:pt x="758695" y="5020321"/>
                    <a:pt x="764246" y="5034891"/>
                    <a:pt x="761471" y="5049461"/>
                  </a:cubicBezTo>
                  <a:cubicBezTo>
                    <a:pt x="754532" y="5086234"/>
                    <a:pt x="763552" y="5136190"/>
                    <a:pt x="762164" y="5172963"/>
                  </a:cubicBezTo>
                  <a:cubicBezTo>
                    <a:pt x="760777" y="5215980"/>
                    <a:pt x="774653" y="5221531"/>
                    <a:pt x="785061" y="5221531"/>
                  </a:cubicBezTo>
                  <a:cubicBezTo>
                    <a:pt x="878728" y="5227081"/>
                    <a:pt x="934234" y="5223612"/>
                    <a:pt x="1077856" y="5213205"/>
                  </a:cubicBezTo>
                  <a:cubicBezTo>
                    <a:pt x="1096590" y="5218062"/>
                    <a:pt x="1229111" y="5041829"/>
                    <a:pt x="1209684" y="4932898"/>
                  </a:cubicBezTo>
                  <a:cubicBezTo>
                    <a:pt x="1197195" y="4862127"/>
                    <a:pt x="1235355" y="4776787"/>
                    <a:pt x="1237437" y="4703935"/>
                  </a:cubicBezTo>
                  <a:cubicBezTo>
                    <a:pt x="1240212" y="4603330"/>
                    <a:pt x="1238825" y="4518682"/>
                    <a:pt x="1243681" y="4418077"/>
                  </a:cubicBezTo>
                  <a:cubicBezTo>
                    <a:pt x="1252701" y="4221724"/>
                    <a:pt x="1240906" y="4026758"/>
                    <a:pt x="1201358" y="3833874"/>
                  </a:cubicBezTo>
                  <a:cubicBezTo>
                    <a:pt x="1186787" y="3762409"/>
                    <a:pt x="1181237" y="3689557"/>
                    <a:pt x="1185400" y="3616012"/>
                  </a:cubicBezTo>
                  <a:cubicBezTo>
                    <a:pt x="1189563" y="3532752"/>
                    <a:pt x="1202746" y="3451574"/>
                    <a:pt x="1215928" y="3369703"/>
                  </a:cubicBezTo>
                  <a:cubicBezTo>
                    <a:pt x="1240212" y="3222611"/>
                    <a:pt x="1266578" y="3075519"/>
                    <a:pt x="1295718" y="2929122"/>
                  </a:cubicBezTo>
                  <a:cubicBezTo>
                    <a:pt x="1310983" y="2852800"/>
                    <a:pt x="1319309" y="2775092"/>
                    <a:pt x="1319309" y="2696689"/>
                  </a:cubicBezTo>
                  <a:cubicBezTo>
                    <a:pt x="1319309" y="2598165"/>
                    <a:pt x="1280454" y="2512824"/>
                    <a:pt x="1222867" y="2435116"/>
                  </a:cubicBezTo>
                  <a:cubicBezTo>
                    <a:pt x="1215928" y="2426096"/>
                    <a:pt x="1208990" y="2416382"/>
                    <a:pt x="1202052" y="2407362"/>
                  </a:cubicBezTo>
                  <a:cubicBezTo>
                    <a:pt x="1217316" y="2417770"/>
                    <a:pt x="1226336" y="2412219"/>
                    <a:pt x="1236049" y="2401812"/>
                  </a:cubicBezTo>
                  <a:cubicBezTo>
                    <a:pt x="1242988" y="2394874"/>
                    <a:pt x="1250620" y="2388629"/>
                    <a:pt x="1258946" y="2382385"/>
                  </a:cubicBezTo>
                  <a:cubicBezTo>
                    <a:pt x="1407425" y="2270678"/>
                    <a:pt x="1561455" y="2166604"/>
                    <a:pt x="1712015" y="2057673"/>
                  </a:cubicBezTo>
                  <a:cubicBezTo>
                    <a:pt x="1759196" y="2023675"/>
                    <a:pt x="1809845" y="1994534"/>
                    <a:pt x="1850087" y="1952211"/>
                  </a:cubicBezTo>
                  <a:cubicBezTo>
                    <a:pt x="1903512" y="1895317"/>
                    <a:pt x="1922246" y="1830791"/>
                    <a:pt x="1895880" y="1755164"/>
                  </a:cubicBezTo>
                  <a:cubicBezTo>
                    <a:pt x="1879228" y="1707290"/>
                    <a:pt x="1859107" y="1660803"/>
                    <a:pt x="1829966" y="1619173"/>
                  </a:cubicBezTo>
                  <a:close/>
                  <a:moveTo>
                    <a:pt x="230692" y="2354632"/>
                  </a:move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lose/>
                  <a:moveTo>
                    <a:pt x="270240" y="2303288"/>
                  </a:moveTo>
                  <a:cubicBezTo>
                    <a:pt x="270934" y="2303288"/>
                    <a:pt x="270934" y="2303288"/>
                    <a:pt x="271628" y="2303288"/>
                  </a:cubicBezTo>
                  <a:cubicBezTo>
                    <a:pt x="271628" y="2303288"/>
                    <a:pt x="271628" y="2303982"/>
                    <a:pt x="270934" y="2303982"/>
                  </a:cubicBezTo>
                  <a:cubicBezTo>
                    <a:pt x="270934" y="2303982"/>
                    <a:pt x="270240" y="2303982"/>
                    <a:pt x="270240" y="2303288"/>
                  </a:cubicBezTo>
                  <a:close/>
                  <a:moveTo>
                    <a:pt x="803794" y="4826049"/>
                  </a:moveTo>
                  <a:cubicBezTo>
                    <a:pt x="778816" y="4848945"/>
                    <a:pt x="769797" y="4871841"/>
                    <a:pt x="776735" y="4904451"/>
                  </a:cubicBezTo>
                  <a:cubicBezTo>
                    <a:pt x="780204" y="4920409"/>
                    <a:pt x="747594" y="4968977"/>
                    <a:pt x="747594" y="4991873"/>
                  </a:cubicBezTo>
                  <a:cubicBezTo>
                    <a:pt x="732330" y="4946775"/>
                    <a:pt x="758001" y="4873923"/>
                    <a:pt x="750369" y="4834374"/>
                  </a:cubicBezTo>
                  <a:cubicBezTo>
                    <a:pt x="702495" y="4579046"/>
                    <a:pt x="649764" y="4325798"/>
                    <a:pt x="585238" y="4073938"/>
                  </a:cubicBezTo>
                  <a:cubicBezTo>
                    <a:pt x="569974" y="4013575"/>
                    <a:pt x="550547" y="3953906"/>
                    <a:pt x="544996" y="3892155"/>
                  </a:cubicBezTo>
                  <a:cubicBezTo>
                    <a:pt x="539446" y="3824854"/>
                    <a:pt x="535283" y="3706903"/>
                    <a:pt x="565117" y="3647234"/>
                  </a:cubicBezTo>
                  <a:cubicBezTo>
                    <a:pt x="617848" y="3543854"/>
                    <a:pt x="631031" y="3468226"/>
                    <a:pt x="653233" y="3355826"/>
                  </a:cubicBezTo>
                  <a:cubicBezTo>
                    <a:pt x="655315" y="3345419"/>
                    <a:pt x="683068" y="3115761"/>
                    <a:pt x="685843" y="3104660"/>
                  </a:cubicBezTo>
                  <a:cubicBezTo>
                    <a:pt x="704577" y="3183063"/>
                    <a:pt x="731636" y="3495286"/>
                    <a:pt x="738574" y="3575770"/>
                  </a:cubicBezTo>
                  <a:cubicBezTo>
                    <a:pt x="750369" y="3717310"/>
                    <a:pt x="763552" y="3858158"/>
                    <a:pt x="776735" y="3999005"/>
                  </a:cubicBezTo>
                  <a:cubicBezTo>
                    <a:pt x="786448" y="4103773"/>
                    <a:pt x="794081" y="4208541"/>
                    <a:pt x="807957" y="4313309"/>
                  </a:cubicBezTo>
                  <a:cubicBezTo>
                    <a:pt x="822528" y="4424322"/>
                    <a:pt x="839179" y="4534641"/>
                    <a:pt x="859994" y="4644266"/>
                  </a:cubicBezTo>
                  <a:cubicBezTo>
                    <a:pt x="873871" y="4717118"/>
                    <a:pt x="856525" y="4778174"/>
                    <a:pt x="803794" y="4826049"/>
                  </a:cubicBezTo>
                  <a:close/>
                  <a:moveTo>
                    <a:pt x="1515662" y="1842586"/>
                  </a:moveTo>
                  <a:cubicBezTo>
                    <a:pt x="1413669" y="1896705"/>
                    <a:pt x="1312370" y="1950130"/>
                    <a:pt x="1210378" y="2003554"/>
                  </a:cubicBezTo>
                  <a:cubicBezTo>
                    <a:pt x="1163197" y="2028532"/>
                    <a:pt x="1115323" y="2053510"/>
                    <a:pt x="1063286" y="2081263"/>
                  </a:cubicBezTo>
                  <a:cubicBezTo>
                    <a:pt x="1070224" y="2021594"/>
                    <a:pt x="1090345" y="1972332"/>
                    <a:pt x="1111854" y="1924458"/>
                  </a:cubicBezTo>
                  <a:cubicBezTo>
                    <a:pt x="1171523" y="1791937"/>
                    <a:pt x="1249232" y="1669823"/>
                    <a:pt x="1327635" y="1547709"/>
                  </a:cubicBezTo>
                  <a:cubicBezTo>
                    <a:pt x="1335961" y="1534526"/>
                    <a:pt x="1340124" y="1536608"/>
                    <a:pt x="1347756" y="1548403"/>
                  </a:cubicBezTo>
                  <a:cubicBezTo>
                    <a:pt x="1406731" y="1637213"/>
                    <a:pt x="1465706" y="1726023"/>
                    <a:pt x="1526763" y="1814139"/>
                  </a:cubicBezTo>
                  <a:cubicBezTo>
                    <a:pt x="1539252" y="1832873"/>
                    <a:pt x="1526763" y="1836342"/>
                    <a:pt x="1515662" y="1842586"/>
                  </a:cubicBezTo>
                  <a:close/>
                </a:path>
              </a:pathLst>
            </a:custGeom>
            <a:solidFill>
              <a:srgbClr val="000000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83">
              <a:extLst>
                <a:ext uri="{FF2B5EF4-FFF2-40B4-BE49-F238E27FC236}">
                  <a16:creationId xmlns:a16="http://schemas.microsoft.com/office/drawing/2014/main" xmlns="" id="{9D568049-2367-4102-BD8A-46CAB13A858A}"/>
                </a:ext>
              </a:extLst>
            </p:cNvPr>
            <p:cNvSpPr/>
            <p:nvPr/>
          </p:nvSpPr>
          <p:spPr>
            <a:xfrm>
              <a:off x="7695937" y="1812094"/>
              <a:ext cx="846471" cy="1068496"/>
            </a:xfrm>
            <a:custGeom>
              <a:avLst/>
              <a:gdLst>
                <a:gd name="connsiteX0" fmla="*/ 849357 w 846470"/>
                <a:gd name="connsiteY0" fmla="*/ 915631 h 1068495"/>
                <a:gd name="connsiteX1" fmla="*/ 845888 w 846470"/>
                <a:gd name="connsiteY1" fmla="*/ 946854 h 1068495"/>
                <a:gd name="connsiteX2" fmla="*/ 827154 w 846470"/>
                <a:gd name="connsiteY2" fmla="*/ 963505 h 1068495"/>
                <a:gd name="connsiteX3" fmla="*/ 685613 w 846470"/>
                <a:gd name="connsiteY3" fmla="*/ 927426 h 1068495"/>
                <a:gd name="connsiteX4" fmla="*/ 659942 w 846470"/>
                <a:gd name="connsiteY4" fmla="*/ 939221 h 1068495"/>
                <a:gd name="connsiteX5" fmla="*/ 625944 w 846470"/>
                <a:gd name="connsiteY5" fmla="*/ 984320 h 1068495"/>
                <a:gd name="connsiteX6" fmla="*/ 514932 w 846470"/>
                <a:gd name="connsiteY6" fmla="*/ 1075212 h 1068495"/>
                <a:gd name="connsiteX7" fmla="*/ 517707 w 846470"/>
                <a:gd name="connsiteY7" fmla="*/ 1044683 h 1068495"/>
                <a:gd name="connsiteX8" fmla="*/ 541991 w 846470"/>
                <a:gd name="connsiteY8" fmla="*/ 878858 h 1068495"/>
                <a:gd name="connsiteX9" fmla="*/ 464282 w 846470"/>
                <a:gd name="connsiteY9" fmla="*/ 1029419 h 1068495"/>
                <a:gd name="connsiteX10" fmla="*/ 458732 w 846470"/>
                <a:gd name="connsiteY10" fmla="*/ 1040520 h 1068495"/>
                <a:gd name="connsiteX11" fmla="*/ 444161 w 846470"/>
                <a:gd name="connsiteY11" fmla="*/ 1055785 h 1068495"/>
                <a:gd name="connsiteX12" fmla="*/ 432366 w 846470"/>
                <a:gd name="connsiteY12" fmla="*/ 1036357 h 1068495"/>
                <a:gd name="connsiteX13" fmla="*/ 406001 w 846470"/>
                <a:gd name="connsiteY13" fmla="*/ 894817 h 1068495"/>
                <a:gd name="connsiteX14" fmla="*/ 361596 w 846470"/>
                <a:gd name="connsiteY14" fmla="*/ 714421 h 1068495"/>
                <a:gd name="connsiteX15" fmla="*/ 278336 w 846470"/>
                <a:gd name="connsiteY15" fmla="*/ 496559 h 1068495"/>
                <a:gd name="connsiteX16" fmla="*/ 90309 w 846470"/>
                <a:gd name="connsiteY16" fmla="*/ 271065 h 1068495"/>
                <a:gd name="connsiteX17" fmla="*/ 70882 w 846470"/>
                <a:gd name="connsiteY17" fmla="*/ 253025 h 1068495"/>
                <a:gd name="connsiteX18" fmla="*/ 8437 w 846470"/>
                <a:gd name="connsiteY18" fmla="*/ 210008 h 1068495"/>
                <a:gd name="connsiteX19" fmla="*/ 20232 w 846470"/>
                <a:gd name="connsiteY19" fmla="*/ 149645 h 1068495"/>
                <a:gd name="connsiteX20" fmla="*/ 376166 w 846470"/>
                <a:gd name="connsiteY20" fmla="*/ 1165 h 1068495"/>
                <a:gd name="connsiteX21" fmla="*/ 549623 w 846470"/>
                <a:gd name="connsiteY21" fmla="*/ 60141 h 1068495"/>
                <a:gd name="connsiteX22" fmla="*/ 659248 w 846470"/>
                <a:gd name="connsiteY22" fmla="*/ 230129 h 1068495"/>
                <a:gd name="connsiteX23" fmla="*/ 781362 w 846470"/>
                <a:gd name="connsiteY23" fmla="*/ 633243 h 1068495"/>
                <a:gd name="connsiteX24" fmla="*/ 834787 w 846470"/>
                <a:gd name="connsiteY24" fmla="*/ 895510 h 1068495"/>
                <a:gd name="connsiteX25" fmla="*/ 849357 w 846470"/>
                <a:gd name="connsiteY25" fmla="*/ 915631 h 106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6470" h="1068495">
                  <a:moveTo>
                    <a:pt x="849357" y="915631"/>
                  </a:moveTo>
                  <a:cubicBezTo>
                    <a:pt x="829930" y="923264"/>
                    <a:pt x="843806" y="937834"/>
                    <a:pt x="845888" y="946854"/>
                  </a:cubicBezTo>
                  <a:cubicBezTo>
                    <a:pt x="850051" y="966975"/>
                    <a:pt x="844500" y="968362"/>
                    <a:pt x="827154" y="963505"/>
                  </a:cubicBezTo>
                  <a:cubicBezTo>
                    <a:pt x="779974" y="951017"/>
                    <a:pt x="732794" y="939221"/>
                    <a:pt x="685613" y="927426"/>
                  </a:cubicBezTo>
                  <a:cubicBezTo>
                    <a:pt x="673818" y="924651"/>
                    <a:pt x="664105" y="923264"/>
                    <a:pt x="659942" y="939221"/>
                  </a:cubicBezTo>
                  <a:cubicBezTo>
                    <a:pt x="655085" y="958649"/>
                    <a:pt x="639821" y="971832"/>
                    <a:pt x="625944" y="984320"/>
                  </a:cubicBezTo>
                  <a:cubicBezTo>
                    <a:pt x="590559" y="1016236"/>
                    <a:pt x="555868" y="1050234"/>
                    <a:pt x="514932" y="1075212"/>
                  </a:cubicBezTo>
                  <a:cubicBezTo>
                    <a:pt x="507300" y="1064111"/>
                    <a:pt x="514238" y="1054397"/>
                    <a:pt x="517707" y="1044683"/>
                  </a:cubicBezTo>
                  <a:cubicBezTo>
                    <a:pt x="537828" y="991259"/>
                    <a:pt x="549623" y="937140"/>
                    <a:pt x="541991" y="878858"/>
                  </a:cubicBezTo>
                  <a:cubicBezTo>
                    <a:pt x="516319" y="929508"/>
                    <a:pt x="491342" y="980157"/>
                    <a:pt x="464282" y="1029419"/>
                  </a:cubicBezTo>
                  <a:cubicBezTo>
                    <a:pt x="462201" y="1032888"/>
                    <a:pt x="460813" y="1037051"/>
                    <a:pt x="458732" y="1040520"/>
                  </a:cubicBezTo>
                  <a:cubicBezTo>
                    <a:pt x="454569" y="1046765"/>
                    <a:pt x="451793" y="1056479"/>
                    <a:pt x="444161" y="1055785"/>
                  </a:cubicBezTo>
                  <a:cubicBezTo>
                    <a:pt x="434448" y="1054397"/>
                    <a:pt x="433754" y="1043990"/>
                    <a:pt x="432366" y="1036357"/>
                  </a:cubicBezTo>
                  <a:cubicBezTo>
                    <a:pt x="424734" y="989177"/>
                    <a:pt x="418490" y="941303"/>
                    <a:pt x="406001" y="894817"/>
                  </a:cubicBezTo>
                  <a:cubicBezTo>
                    <a:pt x="400450" y="832372"/>
                    <a:pt x="381717" y="773397"/>
                    <a:pt x="361596" y="714421"/>
                  </a:cubicBezTo>
                  <a:cubicBezTo>
                    <a:pt x="335924" y="640875"/>
                    <a:pt x="308865" y="568023"/>
                    <a:pt x="278336" y="496559"/>
                  </a:cubicBezTo>
                  <a:cubicBezTo>
                    <a:pt x="237400" y="400811"/>
                    <a:pt x="172180" y="329346"/>
                    <a:pt x="90309" y="271065"/>
                  </a:cubicBezTo>
                  <a:cubicBezTo>
                    <a:pt x="83370" y="266208"/>
                    <a:pt x="73657" y="263433"/>
                    <a:pt x="70882" y="253025"/>
                  </a:cubicBezTo>
                  <a:cubicBezTo>
                    <a:pt x="39659" y="253719"/>
                    <a:pt x="23007" y="234292"/>
                    <a:pt x="8437" y="210008"/>
                  </a:cubicBezTo>
                  <a:cubicBezTo>
                    <a:pt x="-5440" y="185724"/>
                    <a:pt x="-2664" y="165603"/>
                    <a:pt x="20232" y="149645"/>
                  </a:cubicBezTo>
                  <a:cubicBezTo>
                    <a:pt x="129163" y="76099"/>
                    <a:pt x="242951" y="13654"/>
                    <a:pt x="376166" y="1165"/>
                  </a:cubicBezTo>
                  <a:cubicBezTo>
                    <a:pt x="441386" y="-5079"/>
                    <a:pt x="500361" y="13654"/>
                    <a:pt x="549623" y="60141"/>
                  </a:cubicBezTo>
                  <a:cubicBezTo>
                    <a:pt x="600273" y="108015"/>
                    <a:pt x="632189" y="167684"/>
                    <a:pt x="659248" y="230129"/>
                  </a:cubicBezTo>
                  <a:cubicBezTo>
                    <a:pt x="716142" y="359181"/>
                    <a:pt x="749446" y="495865"/>
                    <a:pt x="781362" y="633243"/>
                  </a:cubicBezTo>
                  <a:cubicBezTo>
                    <a:pt x="801483" y="719972"/>
                    <a:pt x="820216" y="807394"/>
                    <a:pt x="834787" y="895510"/>
                  </a:cubicBezTo>
                  <a:cubicBezTo>
                    <a:pt x="836174" y="905918"/>
                    <a:pt x="843806" y="909387"/>
                    <a:pt x="849357" y="915631"/>
                  </a:cubicBezTo>
                  <a:close/>
                </a:path>
              </a:pathLst>
            </a:custGeom>
            <a:solidFill>
              <a:srgbClr val="66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84">
              <a:extLst>
                <a:ext uri="{FF2B5EF4-FFF2-40B4-BE49-F238E27FC236}">
                  <a16:creationId xmlns:a16="http://schemas.microsoft.com/office/drawing/2014/main" xmlns="" id="{544A8BD0-0C77-420E-940E-CA4FA254BB92}"/>
                </a:ext>
              </a:extLst>
            </p:cNvPr>
            <p:cNvSpPr/>
            <p:nvPr/>
          </p:nvSpPr>
          <p:spPr>
            <a:xfrm>
              <a:off x="7682420" y="2663893"/>
              <a:ext cx="562001" cy="881162"/>
            </a:xfrm>
            <a:custGeom>
              <a:avLst/>
              <a:gdLst>
                <a:gd name="connsiteX0" fmla="*/ 424374 w 562000"/>
                <a:gd name="connsiteY0" fmla="*/ 38854 h 881162"/>
                <a:gd name="connsiteX1" fmla="*/ 454903 w 562000"/>
                <a:gd name="connsiteY1" fmla="*/ 205373 h 881162"/>
                <a:gd name="connsiteX2" fmla="*/ 561752 w 562000"/>
                <a:gd name="connsiteY2" fmla="*/ 0 h 881162"/>
                <a:gd name="connsiteX3" fmla="*/ 536775 w 562000"/>
                <a:gd name="connsiteY3" fmla="*/ 194966 h 881162"/>
                <a:gd name="connsiteX4" fmla="*/ 527755 w 562000"/>
                <a:gd name="connsiteY4" fmla="*/ 222719 h 881162"/>
                <a:gd name="connsiteX5" fmla="*/ 469473 w 562000"/>
                <a:gd name="connsiteY5" fmla="*/ 308754 h 881162"/>
                <a:gd name="connsiteX6" fmla="*/ 334870 w 562000"/>
                <a:gd name="connsiteY6" fmla="*/ 543268 h 881162"/>
                <a:gd name="connsiteX7" fmla="*/ 205125 w 562000"/>
                <a:gd name="connsiteY7" fmla="*/ 786801 h 881162"/>
                <a:gd name="connsiteX8" fmla="*/ 142680 w 562000"/>
                <a:gd name="connsiteY8" fmla="*/ 881856 h 881162"/>
                <a:gd name="connsiteX9" fmla="*/ 126722 w 562000"/>
                <a:gd name="connsiteY9" fmla="*/ 879774 h 881162"/>
                <a:gd name="connsiteX10" fmla="*/ 7383 w 562000"/>
                <a:gd name="connsiteY10" fmla="*/ 615426 h 881162"/>
                <a:gd name="connsiteX11" fmla="*/ 42075 w 562000"/>
                <a:gd name="connsiteY11" fmla="*/ 430867 h 881162"/>
                <a:gd name="connsiteX12" fmla="*/ 114927 w 562000"/>
                <a:gd name="connsiteY12" fmla="*/ 299040 h 881162"/>
                <a:gd name="connsiteX13" fmla="*/ 123947 w 562000"/>
                <a:gd name="connsiteY13" fmla="*/ 104074 h 881162"/>
                <a:gd name="connsiteX14" fmla="*/ 135742 w 562000"/>
                <a:gd name="connsiteY14" fmla="*/ 63138 h 881162"/>
                <a:gd name="connsiteX15" fmla="*/ 212757 w 562000"/>
                <a:gd name="connsiteY15" fmla="*/ 9714 h 881162"/>
                <a:gd name="connsiteX16" fmla="*/ 212063 w 562000"/>
                <a:gd name="connsiteY16" fmla="*/ 115175 h 881162"/>
                <a:gd name="connsiteX17" fmla="*/ 173208 w 562000"/>
                <a:gd name="connsiteY17" fmla="*/ 202598 h 881162"/>
                <a:gd name="connsiteX18" fmla="*/ 260631 w 562000"/>
                <a:gd name="connsiteY18" fmla="*/ 158193 h 881162"/>
                <a:gd name="connsiteX19" fmla="*/ 286302 w 562000"/>
                <a:gd name="connsiteY19" fmla="*/ 149867 h 881162"/>
                <a:gd name="connsiteX20" fmla="*/ 295322 w 562000"/>
                <a:gd name="connsiteY20" fmla="*/ 178314 h 881162"/>
                <a:gd name="connsiteX21" fmla="*/ 282139 w 562000"/>
                <a:gd name="connsiteY21" fmla="*/ 297652 h 881162"/>
                <a:gd name="connsiteX22" fmla="*/ 338340 w 562000"/>
                <a:gd name="connsiteY22" fmla="*/ 104074 h 881162"/>
                <a:gd name="connsiteX23" fmla="*/ 424374 w 562000"/>
                <a:gd name="connsiteY23" fmla="*/ 38854 h 8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2000" h="881162">
                  <a:moveTo>
                    <a:pt x="424374" y="38854"/>
                  </a:moveTo>
                  <a:cubicBezTo>
                    <a:pt x="440332" y="91585"/>
                    <a:pt x="445189" y="146398"/>
                    <a:pt x="454903" y="205373"/>
                  </a:cubicBezTo>
                  <a:cubicBezTo>
                    <a:pt x="490982" y="136684"/>
                    <a:pt x="524979" y="71464"/>
                    <a:pt x="561752" y="0"/>
                  </a:cubicBezTo>
                  <a:cubicBezTo>
                    <a:pt x="569384" y="71464"/>
                    <a:pt x="561752" y="133909"/>
                    <a:pt x="536775" y="194966"/>
                  </a:cubicBezTo>
                  <a:cubicBezTo>
                    <a:pt x="533305" y="203986"/>
                    <a:pt x="527061" y="212311"/>
                    <a:pt x="527755" y="222719"/>
                  </a:cubicBezTo>
                  <a:cubicBezTo>
                    <a:pt x="503471" y="247697"/>
                    <a:pt x="484044" y="277531"/>
                    <a:pt x="469473" y="308754"/>
                  </a:cubicBezTo>
                  <a:cubicBezTo>
                    <a:pt x="431313" y="390625"/>
                    <a:pt x="388295" y="470416"/>
                    <a:pt x="334870" y="543268"/>
                  </a:cubicBezTo>
                  <a:cubicBezTo>
                    <a:pt x="280058" y="618201"/>
                    <a:pt x="243285" y="702154"/>
                    <a:pt x="205125" y="786801"/>
                  </a:cubicBezTo>
                  <a:cubicBezTo>
                    <a:pt x="189166" y="822187"/>
                    <a:pt x="162801" y="849940"/>
                    <a:pt x="142680" y="881856"/>
                  </a:cubicBezTo>
                  <a:cubicBezTo>
                    <a:pt x="135742" y="892263"/>
                    <a:pt x="131579" y="888100"/>
                    <a:pt x="126722" y="879774"/>
                  </a:cubicBezTo>
                  <a:cubicBezTo>
                    <a:pt x="77460" y="795821"/>
                    <a:pt x="31667" y="710480"/>
                    <a:pt x="7383" y="615426"/>
                  </a:cubicBezTo>
                  <a:cubicBezTo>
                    <a:pt x="-9962" y="548818"/>
                    <a:pt x="3914" y="487761"/>
                    <a:pt x="42075" y="430867"/>
                  </a:cubicBezTo>
                  <a:cubicBezTo>
                    <a:pt x="69828" y="389238"/>
                    <a:pt x="101050" y="348996"/>
                    <a:pt x="114927" y="299040"/>
                  </a:cubicBezTo>
                  <a:cubicBezTo>
                    <a:pt x="132966" y="234514"/>
                    <a:pt x="128803" y="169294"/>
                    <a:pt x="123947" y="104074"/>
                  </a:cubicBezTo>
                  <a:cubicBezTo>
                    <a:pt x="122559" y="88116"/>
                    <a:pt x="123947" y="74240"/>
                    <a:pt x="135742" y="63138"/>
                  </a:cubicBezTo>
                  <a:cubicBezTo>
                    <a:pt x="157250" y="39548"/>
                    <a:pt x="178065" y="13877"/>
                    <a:pt x="212757" y="9714"/>
                  </a:cubicBezTo>
                  <a:cubicBezTo>
                    <a:pt x="228021" y="45099"/>
                    <a:pt x="222470" y="80484"/>
                    <a:pt x="212063" y="115175"/>
                  </a:cubicBezTo>
                  <a:cubicBezTo>
                    <a:pt x="203043" y="144316"/>
                    <a:pt x="191248" y="172763"/>
                    <a:pt x="173208" y="202598"/>
                  </a:cubicBezTo>
                  <a:cubicBezTo>
                    <a:pt x="204431" y="185946"/>
                    <a:pt x="232878" y="172763"/>
                    <a:pt x="260631" y="158193"/>
                  </a:cubicBezTo>
                  <a:cubicBezTo>
                    <a:pt x="268263" y="154030"/>
                    <a:pt x="275895" y="148479"/>
                    <a:pt x="286302" y="149867"/>
                  </a:cubicBezTo>
                  <a:cubicBezTo>
                    <a:pt x="302954" y="154724"/>
                    <a:pt x="298098" y="167213"/>
                    <a:pt x="295322" y="178314"/>
                  </a:cubicBezTo>
                  <a:cubicBezTo>
                    <a:pt x="286302" y="217862"/>
                    <a:pt x="275895" y="256717"/>
                    <a:pt x="282139" y="297652"/>
                  </a:cubicBezTo>
                  <a:cubicBezTo>
                    <a:pt x="307811" y="235208"/>
                    <a:pt x="330707" y="172069"/>
                    <a:pt x="338340" y="104074"/>
                  </a:cubicBezTo>
                  <a:cubicBezTo>
                    <a:pt x="344584" y="49262"/>
                    <a:pt x="370256" y="31222"/>
                    <a:pt x="424374" y="38854"/>
                  </a:cubicBezTo>
                  <a:close/>
                </a:path>
              </a:pathLst>
            </a:custGeom>
            <a:solidFill>
              <a:srgbClr val="FEFEFE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85">
              <a:extLst>
                <a:ext uri="{FF2B5EF4-FFF2-40B4-BE49-F238E27FC236}">
                  <a16:creationId xmlns:a16="http://schemas.microsoft.com/office/drawing/2014/main" xmlns="" id="{49E4D073-5BCC-42D2-BFFF-2A03E6A7E424}"/>
                </a:ext>
              </a:extLst>
            </p:cNvPr>
            <p:cNvSpPr/>
            <p:nvPr/>
          </p:nvSpPr>
          <p:spPr>
            <a:xfrm>
              <a:off x="7715120" y="2065119"/>
              <a:ext cx="388544" cy="915854"/>
            </a:xfrm>
            <a:custGeom>
              <a:avLst/>
              <a:gdLst>
                <a:gd name="connsiteX0" fmla="*/ 391674 w 388543"/>
                <a:gd name="connsiteY0" fmla="*/ 637628 h 915853"/>
                <a:gd name="connsiteX1" fmla="*/ 336862 w 388543"/>
                <a:gd name="connsiteY1" fmla="*/ 650811 h 915853"/>
                <a:gd name="connsiteX2" fmla="*/ 319516 w 388543"/>
                <a:gd name="connsiteY2" fmla="*/ 670932 h 915853"/>
                <a:gd name="connsiteX3" fmla="*/ 303558 w 388543"/>
                <a:gd name="connsiteY3" fmla="*/ 755579 h 915853"/>
                <a:gd name="connsiteX4" fmla="*/ 257072 w 388543"/>
                <a:gd name="connsiteY4" fmla="*/ 895733 h 915853"/>
                <a:gd name="connsiteX5" fmla="*/ 244583 w 388543"/>
                <a:gd name="connsiteY5" fmla="*/ 915854 h 915853"/>
                <a:gd name="connsiteX6" fmla="*/ 245277 w 388543"/>
                <a:gd name="connsiteY6" fmla="*/ 824268 h 915853"/>
                <a:gd name="connsiteX7" fmla="*/ 259153 w 388543"/>
                <a:gd name="connsiteY7" fmla="*/ 766680 h 915853"/>
                <a:gd name="connsiteX8" fmla="*/ 251521 w 388543"/>
                <a:gd name="connsiteY8" fmla="*/ 752110 h 915853"/>
                <a:gd name="connsiteX9" fmla="*/ 276499 w 388543"/>
                <a:gd name="connsiteY9" fmla="*/ 665381 h 915853"/>
                <a:gd name="connsiteX10" fmla="*/ 258459 w 388543"/>
                <a:gd name="connsiteY10" fmla="*/ 539799 h 915853"/>
                <a:gd name="connsiteX11" fmla="*/ 193933 w 388543"/>
                <a:gd name="connsiteY11" fmla="*/ 510658 h 915853"/>
                <a:gd name="connsiteX12" fmla="*/ 170343 w 388543"/>
                <a:gd name="connsiteY12" fmla="*/ 509270 h 915853"/>
                <a:gd name="connsiteX13" fmla="*/ 93328 w 388543"/>
                <a:gd name="connsiteY13" fmla="*/ 457233 h 915853"/>
                <a:gd name="connsiteX14" fmla="*/ 56555 w 388543"/>
                <a:gd name="connsiteY14" fmla="*/ 330956 h 915853"/>
                <a:gd name="connsiteX15" fmla="*/ 28108 w 388543"/>
                <a:gd name="connsiteY15" fmla="*/ 299734 h 915853"/>
                <a:gd name="connsiteX16" fmla="*/ 5906 w 388543"/>
                <a:gd name="connsiteY16" fmla="*/ 262267 h 915853"/>
                <a:gd name="connsiteX17" fmla="*/ 19089 w 388543"/>
                <a:gd name="connsiteY17" fmla="*/ 224800 h 915853"/>
                <a:gd name="connsiteX18" fmla="*/ 13538 w 388543"/>
                <a:gd name="connsiteY18" fmla="*/ 154724 h 915853"/>
                <a:gd name="connsiteX19" fmla="*/ 3131 w 388543"/>
                <a:gd name="connsiteY19" fmla="*/ 58282 h 915853"/>
                <a:gd name="connsiteX20" fmla="*/ 6600 w 388543"/>
                <a:gd name="connsiteY20" fmla="*/ 38854 h 915853"/>
                <a:gd name="connsiteX21" fmla="*/ 51005 w 388543"/>
                <a:gd name="connsiteY21" fmla="*/ 0 h 915853"/>
                <a:gd name="connsiteX22" fmla="*/ 244583 w 388543"/>
                <a:gd name="connsiteY22" fmla="*/ 204679 h 915853"/>
                <a:gd name="connsiteX23" fmla="*/ 388205 w 388543"/>
                <a:gd name="connsiteY23" fmla="*/ 614038 h 915853"/>
                <a:gd name="connsiteX24" fmla="*/ 391674 w 388543"/>
                <a:gd name="connsiteY24" fmla="*/ 637628 h 91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8543" h="915853">
                  <a:moveTo>
                    <a:pt x="391674" y="637628"/>
                  </a:moveTo>
                  <a:cubicBezTo>
                    <a:pt x="374329" y="646648"/>
                    <a:pt x="354901" y="643179"/>
                    <a:pt x="336862" y="650811"/>
                  </a:cubicBezTo>
                  <a:cubicBezTo>
                    <a:pt x="325761" y="655668"/>
                    <a:pt x="321598" y="659831"/>
                    <a:pt x="319516" y="670932"/>
                  </a:cubicBezTo>
                  <a:cubicBezTo>
                    <a:pt x="314659" y="699379"/>
                    <a:pt x="307721" y="727132"/>
                    <a:pt x="303558" y="755579"/>
                  </a:cubicBezTo>
                  <a:cubicBezTo>
                    <a:pt x="296620" y="804841"/>
                    <a:pt x="274417" y="849246"/>
                    <a:pt x="257072" y="895733"/>
                  </a:cubicBezTo>
                  <a:cubicBezTo>
                    <a:pt x="254990" y="900589"/>
                    <a:pt x="251521" y="904752"/>
                    <a:pt x="244583" y="915854"/>
                  </a:cubicBezTo>
                  <a:cubicBezTo>
                    <a:pt x="241114" y="880468"/>
                    <a:pt x="238338" y="852021"/>
                    <a:pt x="245277" y="824268"/>
                  </a:cubicBezTo>
                  <a:cubicBezTo>
                    <a:pt x="250133" y="804841"/>
                    <a:pt x="250133" y="784720"/>
                    <a:pt x="259153" y="766680"/>
                  </a:cubicBezTo>
                  <a:cubicBezTo>
                    <a:pt x="262622" y="759742"/>
                    <a:pt x="260541" y="753498"/>
                    <a:pt x="251521" y="752110"/>
                  </a:cubicBezTo>
                  <a:cubicBezTo>
                    <a:pt x="265398" y="725051"/>
                    <a:pt x="272336" y="695216"/>
                    <a:pt x="276499" y="665381"/>
                  </a:cubicBezTo>
                  <a:cubicBezTo>
                    <a:pt x="282743" y="621670"/>
                    <a:pt x="277887" y="579347"/>
                    <a:pt x="258459" y="539799"/>
                  </a:cubicBezTo>
                  <a:cubicBezTo>
                    <a:pt x="242501" y="508576"/>
                    <a:pt x="228625" y="503026"/>
                    <a:pt x="193933" y="510658"/>
                  </a:cubicBezTo>
                  <a:cubicBezTo>
                    <a:pt x="185607" y="512739"/>
                    <a:pt x="177975" y="515515"/>
                    <a:pt x="170343" y="509270"/>
                  </a:cubicBezTo>
                  <a:cubicBezTo>
                    <a:pt x="123163" y="509964"/>
                    <a:pt x="110674" y="501638"/>
                    <a:pt x="93328" y="457233"/>
                  </a:cubicBezTo>
                  <a:cubicBezTo>
                    <a:pt x="78064" y="416297"/>
                    <a:pt x="66269" y="373974"/>
                    <a:pt x="56555" y="330956"/>
                  </a:cubicBezTo>
                  <a:cubicBezTo>
                    <a:pt x="53086" y="313610"/>
                    <a:pt x="46842" y="303203"/>
                    <a:pt x="28108" y="299734"/>
                  </a:cubicBezTo>
                  <a:cubicBezTo>
                    <a:pt x="7293" y="296265"/>
                    <a:pt x="-2420" y="284470"/>
                    <a:pt x="5906" y="262267"/>
                  </a:cubicBezTo>
                  <a:cubicBezTo>
                    <a:pt x="10763" y="249778"/>
                    <a:pt x="14232" y="237289"/>
                    <a:pt x="19089" y="224800"/>
                  </a:cubicBezTo>
                  <a:cubicBezTo>
                    <a:pt x="29496" y="200516"/>
                    <a:pt x="33659" y="180395"/>
                    <a:pt x="13538" y="154724"/>
                  </a:cubicBezTo>
                  <a:cubicBezTo>
                    <a:pt x="-7277" y="127664"/>
                    <a:pt x="1743" y="90892"/>
                    <a:pt x="3131" y="58282"/>
                  </a:cubicBezTo>
                  <a:cubicBezTo>
                    <a:pt x="3131" y="52037"/>
                    <a:pt x="5212" y="45099"/>
                    <a:pt x="6600" y="38854"/>
                  </a:cubicBezTo>
                  <a:cubicBezTo>
                    <a:pt x="11456" y="5551"/>
                    <a:pt x="17701" y="0"/>
                    <a:pt x="51005" y="0"/>
                  </a:cubicBezTo>
                  <a:cubicBezTo>
                    <a:pt x="134958" y="49262"/>
                    <a:pt x="203647" y="115869"/>
                    <a:pt x="244583" y="204679"/>
                  </a:cubicBezTo>
                  <a:cubicBezTo>
                    <a:pt x="306333" y="335813"/>
                    <a:pt x="358371" y="471110"/>
                    <a:pt x="388205" y="614038"/>
                  </a:cubicBezTo>
                  <a:cubicBezTo>
                    <a:pt x="390981" y="621670"/>
                    <a:pt x="390981" y="629996"/>
                    <a:pt x="391674" y="637628"/>
                  </a:cubicBezTo>
                  <a:close/>
                </a:path>
              </a:pathLst>
            </a:custGeom>
            <a:solidFill>
              <a:srgbClr val="FCC791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86">
              <a:extLst>
                <a:ext uri="{FF2B5EF4-FFF2-40B4-BE49-F238E27FC236}">
                  <a16:creationId xmlns:a16="http://schemas.microsoft.com/office/drawing/2014/main" xmlns="" id="{C8A3B348-0426-4A2B-8FD8-3500C71FA8A5}"/>
                </a:ext>
              </a:extLst>
            </p:cNvPr>
            <p:cNvSpPr/>
            <p:nvPr/>
          </p:nvSpPr>
          <p:spPr>
            <a:xfrm>
              <a:off x="7841751" y="2565970"/>
              <a:ext cx="159581" cy="312223"/>
            </a:xfrm>
            <a:custGeom>
              <a:avLst/>
              <a:gdLst>
                <a:gd name="connsiteX0" fmla="*/ 45099 w 159580"/>
                <a:gd name="connsiteY0" fmla="*/ 8419 h 312222"/>
                <a:gd name="connsiteX1" fmla="*/ 61751 w 159580"/>
                <a:gd name="connsiteY1" fmla="*/ 4950 h 312222"/>
                <a:gd name="connsiteX2" fmla="*/ 144316 w 159580"/>
                <a:gd name="connsiteY2" fmla="*/ 45886 h 312222"/>
                <a:gd name="connsiteX3" fmla="*/ 142929 w 159580"/>
                <a:gd name="connsiteY3" fmla="*/ 234607 h 312222"/>
                <a:gd name="connsiteX4" fmla="*/ 126277 w 159580"/>
                <a:gd name="connsiteY4" fmla="*/ 251259 h 312222"/>
                <a:gd name="connsiteX5" fmla="*/ 0 w 159580"/>
                <a:gd name="connsiteY5" fmla="*/ 314398 h 312222"/>
                <a:gd name="connsiteX6" fmla="*/ 54812 w 159580"/>
                <a:gd name="connsiteY6" fmla="*/ 107637 h 312222"/>
                <a:gd name="connsiteX7" fmla="*/ 32610 w 159580"/>
                <a:gd name="connsiteY7" fmla="*/ 43805 h 312222"/>
                <a:gd name="connsiteX8" fmla="*/ 45099 w 159580"/>
                <a:gd name="connsiteY8" fmla="*/ 8419 h 3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580" h="312222">
                  <a:moveTo>
                    <a:pt x="45099" y="8419"/>
                  </a:moveTo>
                  <a:cubicBezTo>
                    <a:pt x="50649" y="7032"/>
                    <a:pt x="56200" y="6338"/>
                    <a:pt x="61751" y="4950"/>
                  </a:cubicBezTo>
                  <a:cubicBezTo>
                    <a:pt x="109625" y="-6845"/>
                    <a:pt x="126277" y="787"/>
                    <a:pt x="144316" y="45886"/>
                  </a:cubicBezTo>
                  <a:cubicBezTo>
                    <a:pt x="169294" y="109024"/>
                    <a:pt x="161662" y="172163"/>
                    <a:pt x="142929" y="234607"/>
                  </a:cubicBezTo>
                  <a:cubicBezTo>
                    <a:pt x="140153" y="244321"/>
                    <a:pt x="131134" y="245015"/>
                    <a:pt x="126277" y="251259"/>
                  </a:cubicBezTo>
                  <a:cubicBezTo>
                    <a:pt x="86035" y="271380"/>
                    <a:pt x="45793" y="291501"/>
                    <a:pt x="0" y="314398"/>
                  </a:cubicBezTo>
                  <a:cubicBezTo>
                    <a:pt x="37467" y="246402"/>
                    <a:pt x="69383" y="182570"/>
                    <a:pt x="54812" y="107637"/>
                  </a:cubicBezTo>
                  <a:cubicBezTo>
                    <a:pt x="50649" y="85434"/>
                    <a:pt x="45099" y="62538"/>
                    <a:pt x="32610" y="43805"/>
                  </a:cubicBezTo>
                  <a:cubicBezTo>
                    <a:pt x="20121" y="25071"/>
                    <a:pt x="20815" y="13276"/>
                    <a:pt x="45099" y="8419"/>
                  </a:cubicBezTo>
                  <a:close/>
                </a:path>
              </a:pathLst>
            </a:custGeom>
            <a:solidFill>
              <a:srgbClr val="65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87">
              <a:extLst>
                <a:ext uri="{FF2B5EF4-FFF2-40B4-BE49-F238E27FC236}">
                  <a16:creationId xmlns:a16="http://schemas.microsoft.com/office/drawing/2014/main" xmlns="" id="{63946CCC-73C2-460A-9A32-8F1A85A9B1D5}"/>
                </a:ext>
              </a:extLst>
            </p:cNvPr>
            <p:cNvSpPr/>
            <p:nvPr/>
          </p:nvSpPr>
          <p:spPr>
            <a:xfrm>
              <a:off x="7517089" y="3909052"/>
              <a:ext cx="131827" cy="333038"/>
            </a:xfrm>
            <a:custGeom>
              <a:avLst/>
              <a:gdLst>
                <a:gd name="connsiteX0" fmla="*/ 2033 w 131827"/>
                <a:gd name="connsiteY0" fmla="*/ 250041 h 333037"/>
                <a:gd name="connsiteX1" fmla="*/ 9665 w 131827"/>
                <a:gd name="connsiteY1" fmla="*/ 189679 h 333037"/>
                <a:gd name="connsiteX2" fmla="*/ 43662 w 131827"/>
                <a:gd name="connsiteY2" fmla="*/ 110582 h 333037"/>
                <a:gd name="connsiteX3" fmla="*/ 64477 w 131827"/>
                <a:gd name="connsiteY3" fmla="*/ 96012 h 333037"/>
                <a:gd name="connsiteX4" fmla="*/ 83904 w 131827"/>
                <a:gd name="connsiteY4" fmla="*/ 64789 h 333037"/>
                <a:gd name="connsiteX5" fmla="*/ 77660 w 131827"/>
                <a:gd name="connsiteY5" fmla="*/ 30792 h 333037"/>
                <a:gd name="connsiteX6" fmla="*/ 89455 w 131827"/>
                <a:gd name="connsiteY6" fmla="*/ 3732 h 333037"/>
                <a:gd name="connsiteX7" fmla="*/ 132472 w 131827"/>
                <a:gd name="connsiteY7" fmla="*/ 7202 h 333037"/>
                <a:gd name="connsiteX8" fmla="*/ 124840 w 131827"/>
                <a:gd name="connsiteY8" fmla="*/ 63402 h 333037"/>
                <a:gd name="connsiteX9" fmla="*/ 104719 w 131827"/>
                <a:gd name="connsiteY9" fmla="*/ 73115 h 333037"/>
                <a:gd name="connsiteX10" fmla="*/ 110270 w 131827"/>
                <a:gd name="connsiteY10" fmla="*/ 121683 h 333037"/>
                <a:gd name="connsiteX11" fmla="*/ 115127 w 131827"/>
                <a:gd name="connsiteY11" fmla="*/ 137641 h 333037"/>
                <a:gd name="connsiteX12" fmla="*/ 131779 w 131827"/>
                <a:gd name="connsiteY12" fmla="*/ 177883 h 333037"/>
                <a:gd name="connsiteX13" fmla="*/ 101250 w 131827"/>
                <a:gd name="connsiteY13" fmla="*/ 204249 h 333037"/>
                <a:gd name="connsiteX14" fmla="*/ 117902 w 131827"/>
                <a:gd name="connsiteY14" fmla="*/ 269469 h 333037"/>
                <a:gd name="connsiteX15" fmla="*/ 61702 w 131827"/>
                <a:gd name="connsiteY15" fmla="*/ 254898 h 333037"/>
                <a:gd name="connsiteX16" fmla="*/ 95006 w 131827"/>
                <a:gd name="connsiteY16" fmla="*/ 318037 h 333037"/>
                <a:gd name="connsiteX17" fmla="*/ 81129 w 131827"/>
                <a:gd name="connsiteY17" fmla="*/ 336770 h 333037"/>
                <a:gd name="connsiteX18" fmla="*/ 2033 w 131827"/>
                <a:gd name="connsiteY18" fmla="*/ 250041 h 33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27" h="333037">
                  <a:moveTo>
                    <a:pt x="2033" y="250041"/>
                  </a:moveTo>
                  <a:cubicBezTo>
                    <a:pt x="-2130" y="229227"/>
                    <a:pt x="-49" y="208412"/>
                    <a:pt x="9665" y="189679"/>
                  </a:cubicBezTo>
                  <a:cubicBezTo>
                    <a:pt x="22848" y="164007"/>
                    <a:pt x="38806" y="139723"/>
                    <a:pt x="43662" y="110582"/>
                  </a:cubicBezTo>
                  <a:cubicBezTo>
                    <a:pt x="45050" y="100175"/>
                    <a:pt x="54070" y="96706"/>
                    <a:pt x="64477" y="96012"/>
                  </a:cubicBezTo>
                  <a:cubicBezTo>
                    <a:pt x="85292" y="94624"/>
                    <a:pt x="88067" y="82135"/>
                    <a:pt x="83904" y="64789"/>
                  </a:cubicBezTo>
                  <a:cubicBezTo>
                    <a:pt x="81129" y="53688"/>
                    <a:pt x="79048" y="41893"/>
                    <a:pt x="77660" y="30792"/>
                  </a:cubicBezTo>
                  <a:cubicBezTo>
                    <a:pt x="76272" y="19691"/>
                    <a:pt x="75579" y="7895"/>
                    <a:pt x="89455" y="3732"/>
                  </a:cubicBezTo>
                  <a:cubicBezTo>
                    <a:pt x="104026" y="-430"/>
                    <a:pt x="119290" y="-3206"/>
                    <a:pt x="132472" y="7202"/>
                  </a:cubicBezTo>
                  <a:cubicBezTo>
                    <a:pt x="142880" y="15528"/>
                    <a:pt x="136635" y="55770"/>
                    <a:pt x="124840" y="63402"/>
                  </a:cubicBezTo>
                  <a:cubicBezTo>
                    <a:pt x="119290" y="66871"/>
                    <a:pt x="113045" y="69646"/>
                    <a:pt x="104719" y="73115"/>
                  </a:cubicBezTo>
                  <a:cubicBezTo>
                    <a:pt x="124840" y="87686"/>
                    <a:pt x="129003" y="103644"/>
                    <a:pt x="110270" y="121683"/>
                  </a:cubicBezTo>
                  <a:cubicBezTo>
                    <a:pt x="102638" y="128621"/>
                    <a:pt x="111658" y="133478"/>
                    <a:pt x="115127" y="137641"/>
                  </a:cubicBezTo>
                  <a:cubicBezTo>
                    <a:pt x="124147" y="149436"/>
                    <a:pt x="132472" y="161925"/>
                    <a:pt x="131779" y="177883"/>
                  </a:cubicBezTo>
                  <a:cubicBezTo>
                    <a:pt x="131085" y="196617"/>
                    <a:pt x="126922" y="211187"/>
                    <a:pt x="101250" y="204249"/>
                  </a:cubicBezTo>
                  <a:cubicBezTo>
                    <a:pt x="114433" y="225757"/>
                    <a:pt x="142880" y="243797"/>
                    <a:pt x="117902" y="269469"/>
                  </a:cubicBezTo>
                  <a:cubicBezTo>
                    <a:pt x="97781" y="290284"/>
                    <a:pt x="82517" y="268775"/>
                    <a:pt x="61702" y="254898"/>
                  </a:cubicBezTo>
                  <a:cubicBezTo>
                    <a:pt x="74885" y="279182"/>
                    <a:pt x="85986" y="297916"/>
                    <a:pt x="95006" y="318037"/>
                  </a:cubicBezTo>
                  <a:cubicBezTo>
                    <a:pt x="99863" y="329138"/>
                    <a:pt x="102638" y="343015"/>
                    <a:pt x="81129" y="336770"/>
                  </a:cubicBezTo>
                  <a:cubicBezTo>
                    <a:pt x="40193" y="321506"/>
                    <a:pt x="11053" y="294447"/>
                    <a:pt x="2033" y="250041"/>
                  </a:cubicBezTo>
                  <a:close/>
                </a:path>
              </a:pathLst>
            </a:custGeom>
            <a:solidFill>
              <a:srgbClr val="FB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88">
              <a:extLst>
                <a:ext uri="{FF2B5EF4-FFF2-40B4-BE49-F238E27FC236}">
                  <a16:creationId xmlns:a16="http://schemas.microsoft.com/office/drawing/2014/main" xmlns="" id="{D6518708-809B-4C06-92EE-E93E8EDFB305}"/>
                </a:ext>
              </a:extLst>
            </p:cNvPr>
            <p:cNvSpPr/>
            <p:nvPr/>
          </p:nvSpPr>
          <p:spPr>
            <a:xfrm>
              <a:off x="8031111" y="3840625"/>
              <a:ext cx="444050" cy="367729"/>
            </a:xfrm>
            <a:custGeom>
              <a:avLst/>
              <a:gdLst>
                <a:gd name="connsiteX0" fmla="*/ 161023 w 444050"/>
                <a:gd name="connsiteY0" fmla="*/ 74935 h 367729"/>
                <a:gd name="connsiteX1" fmla="*/ 82621 w 444050"/>
                <a:gd name="connsiteY1" fmla="*/ 92281 h 367729"/>
                <a:gd name="connsiteX2" fmla="*/ 49317 w 444050"/>
                <a:gd name="connsiteY2" fmla="*/ 108932 h 367729"/>
                <a:gd name="connsiteX3" fmla="*/ 18095 w 444050"/>
                <a:gd name="connsiteY3" fmla="*/ 100606 h 367729"/>
                <a:gd name="connsiteX4" fmla="*/ 20176 w 444050"/>
                <a:gd name="connsiteY4" fmla="*/ 72853 h 367729"/>
                <a:gd name="connsiteX5" fmla="*/ 156167 w 444050"/>
                <a:gd name="connsiteY5" fmla="*/ 695 h 367729"/>
                <a:gd name="connsiteX6" fmla="*/ 315053 w 444050"/>
                <a:gd name="connsiteY6" fmla="*/ 30530 h 367729"/>
                <a:gd name="connsiteX7" fmla="*/ 371253 w 444050"/>
                <a:gd name="connsiteY7" fmla="*/ 94362 h 367729"/>
                <a:gd name="connsiteX8" fmla="*/ 437861 w 444050"/>
                <a:gd name="connsiteY8" fmla="*/ 256024 h 367729"/>
                <a:gd name="connsiteX9" fmla="*/ 448962 w 444050"/>
                <a:gd name="connsiteY9" fmla="*/ 274064 h 367729"/>
                <a:gd name="connsiteX10" fmla="*/ 426760 w 444050"/>
                <a:gd name="connsiteY10" fmla="*/ 278920 h 367729"/>
                <a:gd name="connsiteX11" fmla="*/ 307421 w 444050"/>
                <a:gd name="connsiteY11" fmla="*/ 281696 h 367729"/>
                <a:gd name="connsiteX12" fmla="*/ 156860 w 444050"/>
                <a:gd name="connsiteY12" fmla="*/ 330264 h 367729"/>
                <a:gd name="connsiteX13" fmla="*/ 95804 w 444050"/>
                <a:gd name="connsiteY13" fmla="*/ 362874 h 367729"/>
                <a:gd name="connsiteX14" fmla="*/ 64581 w 444050"/>
                <a:gd name="connsiteY14" fmla="*/ 361486 h 367729"/>
                <a:gd name="connsiteX15" fmla="*/ 76376 w 444050"/>
                <a:gd name="connsiteY15" fmla="*/ 334427 h 367729"/>
                <a:gd name="connsiteX16" fmla="*/ 140902 w 444050"/>
                <a:gd name="connsiteY16" fmla="*/ 271982 h 367729"/>
                <a:gd name="connsiteX17" fmla="*/ 197796 w 444050"/>
                <a:gd name="connsiteY17" fmla="*/ 215088 h 367729"/>
                <a:gd name="connsiteX18" fmla="*/ 167962 w 444050"/>
                <a:gd name="connsiteY18" fmla="*/ 216476 h 367729"/>
                <a:gd name="connsiteX19" fmla="*/ 62500 w 444050"/>
                <a:gd name="connsiteY19" fmla="*/ 253943 h 367729"/>
                <a:gd name="connsiteX20" fmla="*/ 11850 w 444050"/>
                <a:gd name="connsiteY20" fmla="*/ 255330 h 367729"/>
                <a:gd name="connsiteX21" fmla="*/ 7687 w 444050"/>
                <a:gd name="connsiteY21" fmla="*/ 183866 h 367729"/>
                <a:gd name="connsiteX22" fmla="*/ 46542 w 444050"/>
                <a:gd name="connsiteY22" fmla="*/ 139461 h 367729"/>
                <a:gd name="connsiteX23" fmla="*/ 147147 w 444050"/>
                <a:gd name="connsiteY23" fmla="*/ 86730 h 367729"/>
                <a:gd name="connsiteX24" fmla="*/ 161023 w 444050"/>
                <a:gd name="connsiteY24" fmla="*/ 74935 h 36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4050" h="367729">
                  <a:moveTo>
                    <a:pt x="161023" y="74935"/>
                  </a:moveTo>
                  <a:cubicBezTo>
                    <a:pt x="132576" y="74241"/>
                    <a:pt x="106905" y="78404"/>
                    <a:pt x="82621" y="92281"/>
                  </a:cubicBezTo>
                  <a:cubicBezTo>
                    <a:pt x="71520" y="98525"/>
                    <a:pt x="61112" y="104769"/>
                    <a:pt x="49317" y="108932"/>
                  </a:cubicBezTo>
                  <a:cubicBezTo>
                    <a:pt x="37522" y="113095"/>
                    <a:pt x="25727" y="111014"/>
                    <a:pt x="18095" y="100606"/>
                  </a:cubicBezTo>
                  <a:cubicBezTo>
                    <a:pt x="10463" y="90893"/>
                    <a:pt x="15319" y="81873"/>
                    <a:pt x="20176" y="72853"/>
                  </a:cubicBezTo>
                  <a:cubicBezTo>
                    <a:pt x="42379" y="31224"/>
                    <a:pt x="110374" y="-5549"/>
                    <a:pt x="156167" y="695"/>
                  </a:cubicBezTo>
                  <a:cubicBezTo>
                    <a:pt x="209591" y="7633"/>
                    <a:pt x="262322" y="16653"/>
                    <a:pt x="315053" y="30530"/>
                  </a:cubicBezTo>
                  <a:cubicBezTo>
                    <a:pt x="355989" y="40937"/>
                    <a:pt x="361540" y="54120"/>
                    <a:pt x="371253" y="94362"/>
                  </a:cubicBezTo>
                  <a:cubicBezTo>
                    <a:pt x="385130" y="151256"/>
                    <a:pt x="399007" y="208844"/>
                    <a:pt x="437861" y="256024"/>
                  </a:cubicBezTo>
                  <a:cubicBezTo>
                    <a:pt x="442718" y="261575"/>
                    <a:pt x="451738" y="267125"/>
                    <a:pt x="448962" y="274064"/>
                  </a:cubicBezTo>
                  <a:cubicBezTo>
                    <a:pt x="445493" y="283083"/>
                    <a:pt x="434392" y="278920"/>
                    <a:pt x="426760" y="278920"/>
                  </a:cubicBezTo>
                  <a:cubicBezTo>
                    <a:pt x="387211" y="280308"/>
                    <a:pt x="346969" y="282390"/>
                    <a:pt x="307421" y="281696"/>
                  </a:cubicBezTo>
                  <a:cubicBezTo>
                    <a:pt x="251221" y="279614"/>
                    <a:pt x="201265" y="296266"/>
                    <a:pt x="156860" y="330264"/>
                  </a:cubicBezTo>
                  <a:cubicBezTo>
                    <a:pt x="138127" y="344140"/>
                    <a:pt x="118700" y="356629"/>
                    <a:pt x="95804" y="362874"/>
                  </a:cubicBezTo>
                  <a:cubicBezTo>
                    <a:pt x="85396" y="365649"/>
                    <a:pt x="72213" y="374669"/>
                    <a:pt x="64581" y="361486"/>
                  </a:cubicBezTo>
                  <a:cubicBezTo>
                    <a:pt x="58337" y="350385"/>
                    <a:pt x="68744" y="341365"/>
                    <a:pt x="76376" y="334427"/>
                  </a:cubicBezTo>
                  <a:cubicBezTo>
                    <a:pt x="97885" y="313612"/>
                    <a:pt x="118700" y="292797"/>
                    <a:pt x="140902" y="271982"/>
                  </a:cubicBezTo>
                  <a:cubicBezTo>
                    <a:pt x="159636" y="253943"/>
                    <a:pt x="180451" y="237291"/>
                    <a:pt x="197796" y="215088"/>
                  </a:cubicBezTo>
                  <a:cubicBezTo>
                    <a:pt x="185307" y="207456"/>
                    <a:pt x="176288" y="213701"/>
                    <a:pt x="167962" y="216476"/>
                  </a:cubicBezTo>
                  <a:cubicBezTo>
                    <a:pt x="132576" y="228271"/>
                    <a:pt x="97885" y="242147"/>
                    <a:pt x="62500" y="253943"/>
                  </a:cubicBezTo>
                  <a:cubicBezTo>
                    <a:pt x="45848" y="259493"/>
                    <a:pt x="23645" y="272676"/>
                    <a:pt x="11850" y="255330"/>
                  </a:cubicBezTo>
                  <a:cubicBezTo>
                    <a:pt x="-2026" y="235209"/>
                    <a:pt x="-4108" y="208150"/>
                    <a:pt x="7687" y="183866"/>
                  </a:cubicBezTo>
                  <a:cubicBezTo>
                    <a:pt x="16013" y="165826"/>
                    <a:pt x="31277" y="151950"/>
                    <a:pt x="46542" y="139461"/>
                  </a:cubicBezTo>
                  <a:cubicBezTo>
                    <a:pt x="76376" y="114483"/>
                    <a:pt x="109680" y="97137"/>
                    <a:pt x="147147" y="86730"/>
                  </a:cubicBezTo>
                  <a:cubicBezTo>
                    <a:pt x="151310" y="83955"/>
                    <a:pt x="158248" y="84648"/>
                    <a:pt x="161023" y="74935"/>
                  </a:cubicBezTo>
                  <a:close/>
                </a:path>
              </a:pathLst>
            </a:custGeom>
            <a:solidFill>
              <a:srgbClr val="FC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295400"/>
            <a:ext cx="10972800" cy="4471988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Perhitungan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diakui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Rp50.000.000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Akumulasi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Rp20.000.000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Buku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Rp30.000.000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	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Rp40.000.000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Rp10.000.000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diakui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=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5.000.000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x 10.000.000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5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+ 35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jt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 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= 	Rp1.250.000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aphic 66">
            <a:extLst>
              <a:ext uri="{FF2B5EF4-FFF2-40B4-BE49-F238E27FC236}">
                <a16:creationId xmlns:a16="http://schemas.microsoft.com/office/drawing/2014/main" xmlns="" id="{7801B81B-4062-4727-9460-2FC98A15FAE0}"/>
              </a:ext>
            </a:extLst>
          </p:cNvPr>
          <p:cNvGrpSpPr/>
          <p:nvPr/>
        </p:nvGrpSpPr>
        <p:grpSpPr>
          <a:xfrm>
            <a:off x="10331630" y="1868540"/>
            <a:ext cx="1736224" cy="4754097"/>
            <a:chOff x="7354684" y="1811872"/>
            <a:chExt cx="1908028" cy="5224528"/>
          </a:xfrm>
        </p:grpSpPr>
        <p:sp>
          <p:nvSpPr>
            <p:cNvPr id="9" name="Freeform: Shape 82">
              <a:extLst>
                <a:ext uri="{FF2B5EF4-FFF2-40B4-BE49-F238E27FC236}">
                  <a16:creationId xmlns:a16="http://schemas.microsoft.com/office/drawing/2014/main" xmlns="" id="{6F5CDF8E-F82A-4480-8C0B-422D095E588E}"/>
                </a:ext>
              </a:extLst>
            </p:cNvPr>
            <p:cNvSpPr/>
            <p:nvPr/>
          </p:nvSpPr>
          <p:spPr>
            <a:xfrm>
              <a:off x="7354343" y="1810707"/>
              <a:ext cx="1901090" cy="5217590"/>
            </a:xfrm>
            <a:custGeom>
              <a:avLst/>
              <a:gdLst>
                <a:gd name="connsiteX0" fmla="*/ 1829966 w 1901089"/>
                <a:gd name="connsiteY0" fmla="*/ 1619173 h 5217589"/>
                <a:gd name="connsiteX1" fmla="*/ 1678712 w 1901089"/>
                <a:gd name="connsiteY1" fmla="*/ 1402699 h 5217589"/>
                <a:gd name="connsiteX2" fmla="*/ 1483052 w 1901089"/>
                <a:gd name="connsiteY2" fmla="*/ 1064805 h 5217589"/>
                <a:gd name="connsiteX3" fmla="*/ 1382447 w 1901089"/>
                <a:gd name="connsiteY3" fmla="*/ 976688 h 5217589"/>
                <a:gd name="connsiteX4" fmla="*/ 1198583 w 1901089"/>
                <a:gd name="connsiteY4" fmla="*/ 916325 h 5217589"/>
                <a:gd name="connsiteX5" fmla="*/ 1198583 w 1901089"/>
                <a:gd name="connsiteY5" fmla="*/ 916325 h 5217589"/>
                <a:gd name="connsiteX6" fmla="*/ 1183318 w 1901089"/>
                <a:gd name="connsiteY6" fmla="*/ 895510 h 5217589"/>
                <a:gd name="connsiteX7" fmla="*/ 1129894 w 1901089"/>
                <a:gd name="connsiteY7" fmla="*/ 633243 h 5217589"/>
                <a:gd name="connsiteX8" fmla="*/ 1007780 w 1901089"/>
                <a:gd name="connsiteY8" fmla="*/ 230129 h 5217589"/>
                <a:gd name="connsiteX9" fmla="*/ 898155 w 1901089"/>
                <a:gd name="connsiteY9" fmla="*/ 60141 h 5217589"/>
                <a:gd name="connsiteX10" fmla="*/ 724698 w 1901089"/>
                <a:gd name="connsiteY10" fmla="*/ 1165 h 5217589"/>
                <a:gd name="connsiteX11" fmla="*/ 369458 w 1901089"/>
                <a:gd name="connsiteY11" fmla="*/ 151032 h 5217589"/>
                <a:gd name="connsiteX12" fmla="*/ 357663 w 1901089"/>
                <a:gd name="connsiteY12" fmla="*/ 211395 h 5217589"/>
                <a:gd name="connsiteX13" fmla="*/ 420107 w 1901089"/>
                <a:gd name="connsiteY13" fmla="*/ 254413 h 5217589"/>
                <a:gd name="connsiteX14" fmla="*/ 420107 w 1901089"/>
                <a:gd name="connsiteY14" fmla="*/ 254413 h 5217589"/>
                <a:gd name="connsiteX15" fmla="*/ 375702 w 1901089"/>
                <a:gd name="connsiteY15" fmla="*/ 293267 h 5217589"/>
                <a:gd name="connsiteX16" fmla="*/ 372233 w 1901089"/>
                <a:gd name="connsiteY16" fmla="*/ 312694 h 5217589"/>
                <a:gd name="connsiteX17" fmla="*/ 382640 w 1901089"/>
                <a:gd name="connsiteY17" fmla="*/ 409137 h 5217589"/>
                <a:gd name="connsiteX18" fmla="*/ 388191 w 1901089"/>
                <a:gd name="connsiteY18" fmla="*/ 479213 h 5217589"/>
                <a:gd name="connsiteX19" fmla="*/ 375008 w 1901089"/>
                <a:gd name="connsiteY19" fmla="*/ 516680 h 5217589"/>
                <a:gd name="connsiteX20" fmla="*/ 397211 w 1901089"/>
                <a:gd name="connsiteY20" fmla="*/ 554147 h 5217589"/>
                <a:gd name="connsiteX21" fmla="*/ 425658 w 1901089"/>
                <a:gd name="connsiteY21" fmla="*/ 585369 h 5217589"/>
                <a:gd name="connsiteX22" fmla="*/ 462431 w 1901089"/>
                <a:gd name="connsiteY22" fmla="*/ 711646 h 5217589"/>
                <a:gd name="connsiteX23" fmla="*/ 539446 w 1901089"/>
                <a:gd name="connsiteY23" fmla="*/ 763683 h 5217589"/>
                <a:gd name="connsiteX24" fmla="*/ 526957 w 1901089"/>
                <a:gd name="connsiteY24" fmla="*/ 799762 h 5217589"/>
                <a:gd name="connsiteX25" fmla="*/ 549159 w 1901089"/>
                <a:gd name="connsiteY25" fmla="*/ 863594 h 5217589"/>
                <a:gd name="connsiteX26" fmla="*/ 549159 w 1901089"/>
                <a:gd name="connsiteY26" fmla="*/ 863594 h 5217589"/>
                <a:gd name="connsiteX27" fmla="*/ 472144 w 1901089"/>
                <a:gd name="connsiteY27" fmla="*/ 917019 h 5217589"/>
                <a:gd name="connsiteX28" fmla="*/ 472144 w 1901089"/>
                <a:gd name="connsiteY28" fmla="*/ 917019 h 5217589"/>
                <a:gd name="connsiteX29" fmla="*/ 380559 w 1901089"/>
                <a:gd name="connsiteY29" fmla="*/ 932977 h 5217589"/>
                <a:gd name="connsiteX30" fmla="*/ 249425 w 1901089"/>
                <a:gd name="connsiteY30" fmla="*/ 1050234 h 5217589"/>
                <a:gd name="connsiteX31" fmla="*/ 200857 w 1901089"/>
                <a:gd name="connsiteY31" fmla="*/ 1232711 h 5217589"/>
                <a:gd name="connsiteX32" fmla="*/ 131474 w 1901089"/>
                <a:gd name="connsiteY32" fmla="*/ 1475551 h 5217589"/>
                <a:gd name="connsiteX33" fmla="*/ 81519 w 1901089"/>
                <a:gd name="connsiteY33" fmla="*/ 1608072 h 5217589"/>
                <a:gd name="connsiteX34" fmla="*/ 73193 w 1901089"/>
                <a:gd name="connsiteY34" fmla="*/ 1848831 h 5217589"/>
                <a:gd name="connsiteX35" fmla="*/ 116210 w 1901089"/>
                <a:gd name="connsiteY35" fmla="*/ 2194357 h 5217589"/>
                <a:gd name="connsiteX36" fmla="*/ 160615 w 1901089"/>
                <a:gd name="connsiteY36" fmla="*/ 2343530 h 5217589"/>
                <a:gd name="connsiteX37" fmla="*/ 171717 w 1901089"/>
                <a:gd name="connsiteY37" fmla="*/ 2349081 h 5217589"/>
                <a:gd name="connsiteX38" fmla="*/ 250119 w 1901089"/>
                <a:gd name="connsiteY38" fmla="*/ 2436503 h 5217589"/>
                <a:gd name="connsiteX39" fmla="*/ 250119 w 1901089"/>
                <a:gd name="connsiteY39" fmla="*/ 2436503 h 5217589"/>
                <a:gd name="connsiteX40" fmla="*/ 243875 w 1901089"/>
                <a:gd name="connsiteY40" fmla="*/ 2454543 h 5217589"/>
                <a:gd name="connsiteX41" fmla="*/ 238324 w 1901089"/>
                <a:gd name="connsiteY41" fmla="*/ 2548904 h 5217589"/>
                <a:gd name="connsiteX42" fmla="*/ 265383 w 1901089"/>
                <a:gd name="connsiteY42" fmla="*/ 2584983 h 5217589"/>
                <a:gd name="connsiteX43" fmla="*/ 282035 w 1901089"/>
                <a:gd name="connsiteY43" fmla="*/ 2608573 h 5217589"/>
                <a:gd name="connsiteX44" fmla="*/ 273709 w 1901089"/>
                <a:gd name="connsiteY44" fmla="*/ 2642570 h 5217589"/>
                <a:gd name="connsiteX45" fmla="*/ 137719 w 1901089"/>
                <a:gd name="connsiteY45" fmla="*/ 3205265 h 5217589"/>
                <a:gd name="connsiteX46" fmla="*/ 87069 w 1901089"/>
                <a:gd name="connsiteY46" fmla="*/ 3546629 h 5217589"/>
                <a:gd name="connsiteX47" fmla="*/ 114129 w 1901089"/>
                <a:gd name="connsiteY47" fmla="*/ 3930316 h 5217589"/>
                <a:gd name="connsiteX48" fmla="*/ 158534 w 1901089"/>
                <a:gd name="connsiteY48" fmla="*/ 4220336 h 5217589"/>
                <a:gd name="connsiteX49" fmla="*/ 177267 w 1901089"/>
                <a:gd name="connsiteY49" fmla="*/ 4517989 h 5217589"/>
                <a:gd name="connsiteX50" fmla="*/ 288973 w 1901089"/>
                <a:gd name="connsiteY50" fmla="*/ 4745564 h 5217589"/>
                <a:gd name="connsiteX51" fmla="*/ 322971 w 1901089"/>
                <a:gd name="connsiteY51" fmla="*/ 4845476 h 5217589"/>
                <a:gd name="connsiteX52" fmla="*/ 252894 w 1901089"/>
                <a:gd name="connsiteY52" fmla="*/ 5036972 h 5217589"/>
                <a:gd name="connsiteX53" fmla="*/ 213346 w 1901089"/>
                <a:gd name="connsiteY53" fmla="*/ 5083459 h 5217589"/>
                <a:gd name="connsiteX54" fmla="*/ 26706 w 1901089"/>
                <a:gd name="connsiteY54" fmla="*/ 5171575 h 5217589"/>
                <a:gd name="connsiteX55" fmla="*/ 1035 w 1901089"/>
                <a:gd name="connsiteY55" fmla="*/ 5189615 h 5217589"/>
                <a:gd name="connsiteX56" fmla="*/ 16993 w 1901089"/>
                <a:gd name="connsiteY56" fmla="*/ 5218755 h 5217589"/>
                <a:gd name="connsiteX57" fmla="*/ 425658 w 1901089"/>
                <a:gd name="connsiteY57" fmla="*/ 5213205 h 5217589"/>
                <a:gd name="connsiteX58" fmla="*/ 506142 w 1901089"/>
                <a:gd name="connsiteY58" fmla="*/ 5113988 h 5217589"/>
                <a:gd name="connsiteX59" fmla="*/ 620623 w 1901089"/>
                <a:gd name="connsiteY59" fmla="*/ 5077908 h 5217589"/>
                <a:gd name="connsiteX60" fmla="*/ 633112 w 1901089"/>
                <a:gd name="connsiteY60" fmla="*/ 5098029 h 5217589"/>
                <a:gd name="connsiteX61" fmla="*/ 634500 w 1901089"/>
                <a:gd name="connsiteY61" fmla="*/ 5212511 h 5217589"/>
                <a:gd name="connsiteX62" fmla="*/ 678905 w 1901089"/>
                <a:gd name="connsiteY62" fmla="*/ 5215980 h 5217589"/>
                <a:gd name="connsiteX63" fmla="*/ 684456 w 1901089"/>
                <a:gd name="connsiteY63" fmla="*/ 5092479 h 5217589"/>
                <a:gd name="connsiteX64" fmla="*/ 708740 w 1901089"/>
                <a:gd name="connsiteY64" fmla="*/ 5061256 h 5217589"/>
                <a:gd name="connsiteX65" fmla="*/ 744819 w 1901089"/>
                <a:gd name="connsiteY65" fmla="*/ 5021708 h 5217589"/>
                <a:gd name="connsiteX66" fmla="*/ 761471 w 1901089"/>
                <a:gd name="connsiteY66" fmla="*/ 5049461 h 5217589"/>
                <a:gd name="connsiteX67" fmla="*/ 762164 w 1901089"/>
                <a:gd name="connsiteY67" fmla="*/ 5172963 h 5217589"/>
                <a:gd name="connsiteX68" fmla="*/ 785061 w 1901089"/>
                <a:gd name="connsiteY68" fmla="*/ 5221531 h 5217589"/>
                <a:gd name="connsiteX69" fmla="*/ 1077856 w 1901089"/>
                <a:gd name="connsiteY69" fmla="*/ 5213205 h 5217589"/>
                <a:gd name="connsiteX70" fmla="*/ 1209684 w 1901089"/>
                <a:gd name="connsiteY70" fmla="*/ 4932898 h 5217589"/>
                <a:gd name="connsiteX71" fmla="*/ 1237437 w 1901089"/>
                <a:gd name="connsiteY71" fmla="*/ 4703935 h 5217589"/>
                <a:gd name="connsiteX72" fmla="*/ 1243681 w 1901089"/>
                <a:gd name="connsiteY72" fmla="*/ 4418077 h 5217589"/>
                <a:gd name="connsiteX73" fmla="*/ 1201358 w 1901089"/>
                <a:gd name="connsiteY73" fmla="*/ 3833874 h 5217589"/>
                <a:gd name="connsiteX74" fmla="*/ 1185400 w 1901089"/>
                <a:gd name="connsiteY74" fmla="*/ 3616012 h 5217589"/>
                <a:gd name="connsiteX75" fmla="*/ 1215928 w 1901089"/>
                <a:gd name="connsiteY75" fmla="*/ 3369703 h 5217589"/>
                <a:gd name="connsiteX76" fmla="*/ 1295718 w 1901089"/>
                <a:gd name="connsiteY76" fmla="*/ 2929122 h 5217589"/>
                <a:gd name="connsiteX77" fmla="*/ 1319309 w 1901089"/>
                <a:gd name="connsiteY77" fmla="*/ 2696689 h 5217589"/>
                <a:gd name="connsiteX78" fmla="*/ 1222867 w 1901089"/>
                <a:gd name="connsiteY78" fmla="*/ 2435116 h 5217589"/>
                <a:gd name="connsiteX79" fmla="*/ 1202052 w 1901089"/>
                <a:gd name="connsiteY79" fmla="*/ 2407362 h 5217589"/>
                <a:gd name="connsiteX80" fmla="*/ 1236049 w 1901089"/>
                <a:gd name="connsiteY80" fmla="*/ 2401812 h 5217589"/>
                <a:gd name="connsiteX81" fmla="*/ 1258946 w 1901089"/>
                <a:gd name="connsiteY81" fmla="*/ 2382385 h 5217589"/>
                <a:gd name="connsiteX82" fmla="*/ 1712015 w 1901089"/>
                <a:gd name="connsiteY82" fmla="*/ 2057673 h 5217589"/>
                <a:gd name="connsiteX83" fmla="*/ 1850087 w 1901089"/>
                <a:gd name="connsiteY83" fmla="*/ 1952211 h 5217589"/>
                <a:gd name="connsiteX84" fmla="*/ 1895880 w 1901089"/>
                <a:gd name="connsiteY84" fmla="*/ 1755164 h 5217589"/>
                <a:gd name="connsiteX85" fmla="*/ 1829966 w 1901089"/>
                <a:gd name="connsiteY85" fmla="*/ 1619173 h 5217589"/>
                <a:gd name="connsiteX86" fmla="*/ 230692 w 1901089"/>
                <a:gd name="connsiteY86" fmla="*/ 2354632 h 5217589"/>
                <a:gd name="connsiteX87" fmla="*/ 230692 w 1901089"/>
                <a:gd name="connsiteY87" fmla="*/ 2354632 h 5217589"/>
                <a:gd name="connsiteX88" fmla="*/ 230692 w 1901089"/>
                <a:gd name="connsiteY88" fmla="*/ 2354632 h 5217589"/>
                <a:gd name="connsiteX89" fmla="*/ 230692 w 1901089"/>
                <a:gd name="connsiteY89" fmla="*/ 2354632 h 5217589"/>
                <a:gd name="connsiteX90" fmla="*/ 270240 w 1901089"/>
                <a:gd name="connsiteY90" fmla="*/ 2303288 h 5217589"/>
                <a:gd name="connsiteX91" fmla="*/ 271628 w 1901089"/>
                <a:gd name="connsiteY91" fmla="*/ 2303288 h 5217589"/>
                <a:gd name="connsiteX92" fmla="*/ 270934 w 1901089"/>
                <a:gd name="connsiteY92" fmla="*/ 2303982 h 5217589"/>
                <a:gd name="connsiteX93" fmla="*/ 270240 w 1901089"/>
                <a:gd name="connsiteY93" fmla="*/ 2303288 h 5217589"/>
                <a:gd name="connsiteX94" fmla="*/ 803794 w 1901089"/>
                <a:gd name="connsiteY94" fmla="*/ 4826049 h 5217589"/>
                <a:gd name="connsiteX95" fmla="*/ 776735 w 1901089"/>
                <a:gd name="connsiteY95" fmla="*/ 4904451 h 5217589"/>
                <a:gd name="connsiteX96" fmla="*/ 747594 w 1901089"/>
                <a:gd name="connsiteY96" fmla="*/ 4991873 h 5217589"/>
                <a:gd name="connsiteX97" fmla="*/ 750369 w 1901089"/>
                <a:gd name="connsiteY97" fmla="*/ 4834374 h 5217589"/>
                <a:gd name="connsiteX98" fmla="*/ 585238 w 1901089"/>
                <a:gd name="connsiteY98" fmla="*/ 4073938 h 5217589"/>
                <a:gd name="connsiteX99" fmla="*/ 544996 w 1901089"/>
                <a:gd name="connsiteY99" fmla="*/ 3892155 h 5217589"/>
                <a:gd name="connsiteX100" fmla="*/ 565117 w 1901089"/>
                <a:gd name="connsiteY100" fmla="*/ 3647234 h 5217589"/>
                <a:gd name="connsiteX101" fmla="*/ 653233 w 1901089"/>
                <a:gd name="connsiteY101" fmla="*/ 3355826 h 5217589"/>
                <a:gd name="connsiteX102" fmla="*/ 685843 w 1901089"/>
                <a:gd name="connsiteY102" fmla="*/ 3104660 h 5217589"/>
                <a:gd name="connsiteX103" fmla="*/ 738574 w 1901089"/>
                <a:gd name="connsiteY103" fmla="*/ 3575770 h 5217589"/>
                <a:gd name="connsiteX104" fmla="*/ 776735 w 1901089"/>
                <a:gd name="connsiteY104" fmla="*/ 3999005 h 5217589"/>
                <a:gd name="connsiteX105" fmla="*/ 807957 w 1901089"/>
                <a:gd name="connsiteY105" fmla="*/ 4313309 h 5217589"/>
                <a:gd name="connsiteX106" fmla="*/ 859994 w 1901089"/>
                <a:gd name="connsiteY106" fmla="*/ 4644266 h 5217589"/>
                <a:gd name="connsiteX107" fmla="*/ 803794 w 1901089"/>
                <a:gd name="connsiteY107" fmla="*/ 4826049 h 5217589"/>
                <a:gd name="connsiteX108" fmla="*/ 1515662 w 1901089"/>
                <a:gd name="connsiteY108" fmla="*/ 1842586 h 5217589"/>
                <a:gd name="connsiteX109" fmla="*/ 1210378 w 1901089"/>
                <a:gd name="connsiteY109" fmla="*/ 2003554 h 5217589"/>
                <a:gd name="connsiteX110" fmla="*/ 1063286 w 1901089"/>
                <a:gd name="connsiteY110" fmla="*/ 2081263 h 5217589"/>
                <a:gd name="connsiteX111" fmla="*/ 1111854 w 1901089"/>
                <a:gd name="connsiteY111" fmla="*/ 1924458 h 5217589"/>
                <a:gd name="connsiteX112" fmla="*/ 1327635 w 1901089"/>
                <a:gd name="connsiteY112" fmla="*/ 1547709 h 5217589"/>
                <a:gd name="connsiteX113" fmla="*/ 1347756 w 1901089"/>
                <a:gd name="connsiteY113" fmla="*/ 1548403 h 5217589"/>
                <a:gd name="connsiteX114" fmla="*/ 1526763 w 1901089"/>
                <a:gd name="connsiteY114" fmla="*/ 1814139 h 5217589"/>
                <a:gd name="connsiteX115" fmla="*/ 1515662 w 1901089"/>
                <a:gd name="connsiteY115" fmla="*/ 1842586 h 521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901089" h="5217589">
                  <a:moveTo>
                    <a:pt x="1829966" y="1619173"/>
                  </a:moveTo>
                  <a:cubicBezTo>
                    <a:pt x="1780011" y="1547015"/>
                    <a:pt x="1730055" y="1474163"/>
                    <a:pt x="1678712" y="1402699"/>
                  </a:cubicBezTo>
                  <a:cubicBezTo>
                    <a:pt x="1603084" y="1295849"/>
                    <a:pt x="1517050" y="1195244"/>
                    <a:pt x="1483052" y="1064805"/>
                  </a:cubicBezTo>
                  <a:cubicBezTo>
                    <a:pt x="1469176" y="1012073"/>
                    <a:pt x="1431015" y="990565"/>
                    <a:pt x="1382447" y="976688"/>
                  </a:cubicBezTo>
                  <a:cubicBezTo>
                    <a:pt x="1320002" y="959343"/>
                    <a:pt x="1257558" y="943385"/>
                    <a:pt x="1198583" y="916325"/>
                  </a:cubicBezTo>
                  <a:lnTo>
                    <a:pt x="1198583" y="916325"/>
                  </a:lnTo>
                  <a:cubicBezTo>
                    <a:pt x="1192338" y="910081"/>
                    <a:pt x="1185400" y="906612"/>
                    <a:pt x="1183318" y="895510"/>
                  </a:cubicBezTo>
                  <a:cubicBezTo>
                    <a:pt x="1168748" y="807394"/>
                    <a:pt x="1150015" y="720666"/>
                    <a:pt x="1129894" y="633243"/>
                  </a:cubicBezTo>
                  <a:cubicBezTo>
                    <a:pt x="1098671" y="495865"/>
                    <a:pt x="1064674" y="359875"/>
                    <a:pt x="1007780" y="230129"/>
                  </a:cubicBezTo>
                  <a:cubicBezTo>
                    <a:pt x="980720" y="167684"/>
                    <a:pt x="948804" y="108015"/>
                    <a:pt x="898155" y="60141"/>
                  </a:cubicBezTo>
                  <a:cubicBezTo>
                    <a:pt x="848893" y="13654"/>
                    <a:pt x="789918" y="-5079"/>
                    <a:pt x="724698" y="1165"/>
                  </a:cubicBezTo>
                  <a:cubicBezTo>
                    <a:pt x="591483" y="15042"/>
                    <a:pt x="477695" y="77487"/>
                    <a:pt x="369458" y="151032"/>
                  </a:cubicBezTo>
                  <a:cubicBezTo>
                    <a:pt x="345867" y="166990"/>
                    <a:pt x="343786" y="186418"/>
                    <a:pt x="357663" y="211395"/>
                  </a:cubicBezTo>
                  <a:cubicBezTo>
                    <a:pt x="371539" y="235679"/>
                    <a:pt x="388885" y="255107"/>
                    <a:pt x="420107" y="254413"/>
                  </a:cubicBezTo>
                  <a:cubicBezTo>
                    <a:pt x="420107" y="254413"/>
                    <a:pt x="420107" y="254413"/>
                    <a:pt x="420107" y="254413"/>
                  </a:cubicBezTo>
                  <a:cubicBezTo>
                    <a:pt x="386803" y="255107"/>
                    <a:pt x="380559" y="260657"/>
                    <a:pt x="375702" y="293267"/>
                  </a:cubicBezTo>
                  <a:cubicBezTo>
                    <a:pt x="375008" y="299512"/>
                    <a:pt x="372927" y="306450"/>
                    <a:pt x="372233" y="312694"/>
                  </a:cubicBezTo>
                  <a:cubicBezTo>
                    <a:pt x="370845" y="345304"/>
                    <a:pt x="361825" y="382771"/>
                    <a:pt x="382640" y="409137"/>
                  </a:cubicBezTo>
                  <a:cubicBezTo>
                    <a:pt x="402068" y="434808"/>
                    <a:pt x="397905" y="454929"/>
                    <a:pt x="388191" y="479213"/>
                  </a:cubicBezTo>
                  <a:cubicBezTo>
                    <a:pt x="383334" y="491702"/>
                    <a:pt x="379865" y="504191"/>
                    <a:pt x="375008" y="516680"/>
                  </a:cubicBezTo>
                  <a:cubicBezTo>
                    <a:pt x="366682" y="538883"/>
                    <a:pt x="376396" y="550678"/>
                    <a:pt x="397211" y="554147"/>
                  </a:cubicBezTo>
                  <a:cubicBezTo>
                    <a:pt x="415944" y="556922"/>
                    <a:pt x="422189" y="568023"/>
                    <a:pt x="425658" y="585369"/>
                  </a:cubicBezTo>
                  <a:cubicBezTo>
                    <a:pt x="434677" y="628386"/>
                    <a:pt x="446473" y="670710"/>
                    <a:pt x="462431" y="711646"/>
                  </a:cubicBezTo>
                  <a:cubicBezTo>
                    <a:pt x="479776" y="756745"/>
                    <a:pt x="492265" y="764377"/>
                    <a:pt x="539446" y="763683"/>
                  </a:cubicBezTo>
                  <a:cubicBezTo>
                    <a:pt x="515162" y="768540"/>
                    <a:pt x="514468" y="780335"/>
                    <a:pt x="526957" y="799762"/>
                  </a:cubicBezTo>
                  <a:cubicBezTo>
                    <a:pt x="538752" y="819189"/>
                    <a:pt x="544996" y="841392"/>
                    <a:pt x="549159" y="863594"/>
                  </a:cubicBezTo>
                  <a:cubicBezTo>
                    <a:pt x="549159" y="863594"/>
                    <a:pt x="549159" y="863594"/>
                    <a:pt x="549159" y="863594"/>
                  </a:cubicBezTo>
                  <a:cubicBezTo>
                    <a:pt x="514468" y="868451"/>
                    <a:pt x="493653" y="893429"/>
                    <a:pt x="472144" y="917019"/>
                  </a:cubicBezTo>
                  <a:cubicBezTo>
                    <a:pt x="472144" y="917019"/>
                    <a:pt x="472144" y="917019"/>
                    <a:pt x="472144" y="917019"/>
                  </a:cubicBezTo>
                  <a:cubicBezTo>
                    <a:pt x="440228" y="913550"/>
                    <a:pt x="411087" y="926733"/>
                    <a:pt x="380559" y="932977"/>
                  </a:cubicBezTo>
                  <a:cubicBezTo>
                    <a:pt x="314645" y="946854"/>
                    <a:pt x="273709" y="989177"/>
                    <a:pt x="249425" y="1050234"/>
                  </a:cubicBezTo>
                  <a:cubicBezTo>
                    <a:pt x="225835" y="1109209"/>
                    <a:pt x="214734" y="1171654"/>
                    <a:pt x="200857" y="1232711"/>
                  </a:cubicBezTo>
                  <a:cubicBezTo>
                    <a:pt x="182124" y="1315277"/>
                    <a:pt x="168247" y="1398536"/>
                    <a:pt x="131474" y="1475551"/>
                  </a:cubicBezTo>
                  <a:cubicBezTo>
                    <a:pt x="111353" y="1517875"/>
                    <a:pt x="91232" y="1560892"/>
                    <a:pt x="81519" y="1608072"/>
                  </a:cubicBezTo>
                  <a:cubicBezTo>
                    <a:pt x="65561" y="1687862"/>
                    <a:pt x="68336" y="1768346"/>
                    <a:pt x="73193" y="1848831"/>
                  </a:cubicBezTo>
                  <a:cubicBezTo>
                    <a:pt x="80825" y="1964700"/>
                    <a:pt x="96089" y="2079876"/>
                    <a:pt x="116210" y="2194357"/>
                  </a:cubicBezTo>
                  <a:cubicBezTo>
                    <a:pt x="125230" y="2245701"/>
                    <a:pt x="134944" y="2297044"/>
                    <a:pt x="160615" y="2343530"/>
                  </a:cubicBezTo>
                  <a:cubicBezTo>
                    <a:pt x="162697" y="2347000"/>
                    <a:pt x="162697" y="2358794"/>
                    <a:pt x="171717" y="2349081"/>
                  </a:cubicBezTo>
                  <a:cubicBezTo>
                    <a:pt x="180736" y="2393486"/>
                    <a:pt x="209877" y="2420545"/>
                    <a:pt x="250119" y="2436503"/>
                  </a:cubicBezTo>
                  <a:lnTo>
                    <a:pt x="250119" y="2436503"/>
                  </a:lnTo>
                  <a:cubicBezTo>
                    <a:pt x="243181" y="2440666"/>
                    <a:pt x="244568" y="2447605"/>
                    <a:pt x="243875" y="2454543"/>
                  </a:cubicBezTo>
                  <a:cubicBezTo>
                    <a:pt x="242487" y="2485765"/>
                    <a:pt x="242487" y="2517681"/>
                    <a:pt x="238324" y="2548904"/>
                  </a:cubicBezTo>
                  <a:cubicBezTo>
                    <a:pt x="235549" y="2571800"/>
                    <a:pt x="237630" y="2585676"/>
                    <a:pt x="265383" y="2584983"/>
                  </a:cubicBezTo>
                  <a:cubicBezTo>
                    <a:pt x="279954" y="2584289"/>
                    <a:pt x="288973" y="2591227"/>
                    <a:pt x="282035" y="2608573"/>
                  </a:cubicBezTo>
                  <a:cubicBezTo>
                    <a:pt x="277872" y="2618980"/>
                    <a:pt x="276485" y="2631469"/>
                    <a:pt x="273709" y="2642570"/>
                  </a:cubicBezTo>
                  <a:cubicBezTo>
                    <a:pt x="227223" y="2829904"/>
                    <a:pt x="176573" y="3016544"/>
                    <a:pt x="137719" y="3205265"/>
                  </a:cubicBezTo>
                  <a:cubicBezTo>
                    <a:pt x="114823" y="3318359"/>
                    <a:pt x="94702" y="3431453"/>
                    <a:pt x="87069" y="3546629"/>
                  </a:cubicBezTo>
                  <a:cubicBezTo>
                    <a:pt x="78050" y="3675681"/>
                    <a:pt x="91232" y="3803345"/>
                    <a:pt x="114129" y="3930316"/>
                  </a:cubicBezTo>
                  <a:cubicBezTo>
                    <a:pt x="131474" y="4026758"/>
                    <a:pt x="154371" y="4121813"/>
                    <a:pt x="158534" y="4220336"/>
                  </a:cubicBezTo>
                  <a:cubicBezTo>
                    <a:pt x="162697" y="4319554"/>
                    <a:pt x="169635" y="4418771"/>
                    <a:pt x="177267" y="4517989"/>
                  </a:cubicBezTo>
                  <a:cubicBezTo>
                    <a:pt x="184205" y="4608186"/>
                    <a:pt x="243181" y="4706710"/>
                    <a:pt x="288973" y="4745564"/>
                  </a:cubicBezTo>
                  <a:cubicBezTo>
                    <a:pt x="323665" y="4774705"/>
                    <a:pt x="332685" y="4805234"/>
                    <a:pt x="322971" y="4845476"/>
                  </a:cubicBezTo>
                  <a:cubicBezTo>
                    <a:pt x="307013" y="4912083"/>
                    <a:pt x="279954" y="4974528"/>
                    <a:pt x="252894" y="5036972"/>
                  </a:cubicBezTo>
                  <a:cubicBezTo>
                    <a:pt x="243875" y="5057093"/>
                    <a:pt x="231386" y="5071664"/>
                    <a:pt x="213346" y="5083459"/>
                  </a:cubicBezTo>
                  <a:cubicBezTo>
                    <a:pt x="155065" y="5120232"/>
                    <a:pt x="90539" y="5145210"/>
                    <a:pt x="26706" y="5171575"/>
                  </a:cubicBezTo>
                  <a:cubicBezTo>
                    <a:pt x="16993" y="5175738"/>
                    <a:pt x="5198" y="5177126"/>
                    <a:pt x="1035" y="5189615"/>
                  </a:cubicBezTo>
                  <a:cubicBezTo>
                    <a:pt x="-3128" y="5203491"/>
                    <a:pt x="5892" y="5211817"/>
                    <a:pt x="16993" y="5218755"/>
                  </a:cubicBezTo>
                  <a:cubicBezTo>
                    <a:pt x="137719" y="5220837"/>
                    <a:pt x="415944" y="5226387"/>
                    <a:pt x="425658" y="5213205"/>
                  </a:cubicBezTo>
                  <a:cubicBezTo>
                    <a:pt x="450636" y="5175738"/>
                    <a:pt x="472144" y="5138272"/>
                    <a:pt x="506142" y="5113988"/>
                  </a:cubicBezTo>
                  <a:cubicBezTo>
                    <a:pt x="539446" y="5089704"/>
                    <a:pt x="581075" y="5084847"/>
                    <a:pt x="620623" y="5077908"/>
                  </a:cubicBezTo>
                  <a:cubicBezTo>
                    <a:pt x="633112" y="5075827"/>
                    <a:pt x="633112" y="5089009"/>
                    <a:pt x="633112" y="5098029"/>
                  </a:cubicBezTo>
                  <a:cubicBezTo>
                    <a:pt x="635194" y="5125089"/>
                    <a:pt x="631725" y="5185452"/>
                    <a:pt x="634500" y="5212511"/>
                  </a:cubicBezTo>
                  <a:cubicBezTo>
                    <a:pt x="635194" y="5219449"/>
                    <a:pt x="655315" y="5222918"/>
                    <a:pt x="678905" y="5215980"/>
                  </a:cubicBezTo>
                  <a:cubicBezTo>
                    <a:pt x="680987" y="5154923"/>
                    <a:pt x="685149" y="5120232"/>
                    <a:pt x="684456" y="5092479"/>
                  </a:cubicBezTo>
                  <a:cubicBezTo>
                    <a:pt x="683762" y="5077214"/>
                    <a:pt x="698332" y="5070970"/>
                    <a:pt x="708740" y="5061256"/>
                  </a:cubicBezTo>
                  <a:cubicBezTo>
                    <a:pt x="728167" y="5042523"/>
                    <a:pt x="725392" y="5023790"/>
                    <a:pt x="744819" y="5021708"/>
                  </a:cubicBezTo>
                  <a:cubicBezTo>
                    <a:pt x="758695" y="5020321"/>
                    <a:pt x="764246" y="5034891"/>
                    <a:pt x="761471" y="5049461"/>
                  </a:cubicBezTo>
                  <a:cubicBezTo>
                    <a:pt x="754532" y="5086234"/>
                    <a:pt x="763552" y="5136190"/>
                    <a:pt x="762164" y="5172963"/>
                  </a:cubicBezTo>
                  <a:cubicBezTo>
                    <a:pt x="760777" y="5215980"/>
                    <a:pt x="774653" y="5221531"/>
                    <a:pt x="785061" y="5221531"/>
                  </a:cubicBezTo>
                  <a:cubicBezTo>
                    <a:pt x="878728" y="5227081"/>
                    <a:pt x="934234" y="5223612"/>
                    <a:pt x="1077856" y="5213205"/>
                  </a:cubicBezTo>
                  <a:cubicBezTo>
                    <a:pt x="1096590" y="5218062"/>
                    <a:pt x="1229111" y="5041829"/>
                    <a:pt x="1209684" y="4932898"/>
                  </a:cubicBezTo>
                  <a:cubicBezTo>
                    <a:pt x="1197195" y="4862127"/>
                    <a:pt x="1235355" y="4776787"/>
                    <a:pt x="1237437" y="4703935"/>
                  </a:cubicBezTo>
                  <a:cubicBezTo>
                    <a:pt x="1240212" y="4603330"/>
                    <a:pt x="1238825" y="4518682"/>
                    <a:pt x="1243681" y="4418077"/>
                  </a:cubicBezTo>
                  <a:cubicBezTo>
                    <a:pt x="1252701" y="4221724"/>
                    <a:pt x="1240906" y="4026758"/>
                    <a:pt x="1201358" y="3833874"/>
                  </a:cubicBezTo>
                  <a:cubicBezTo>
                    <a:pt x="1186787" y="3762409"/>
                    <a:pt x="1181237" y="3689557"/>
                    <a:pt x="1185400" y="3616012"/>
                  </a:cubicBezTo>
                  <a:cubicBezTo>
                    <a:pt x="1189563" y="3532752"/>
                    <a:pt x="1202746" y="3451574"/>
                    <a:pt x="1215928" y="3369703"/>
                  </a:cubicBezTo>
                  <a:cubicBezTo>
                    <a:pt x="1240212" y="3222611"/>
                    <a:pt x="1266578" y="3075519"/>
                    <a:pt x="1295718" y="2929122"/>
                  </a:cubicBezTo>
                  <a:cubicBezTo>
                    <a:pt x="1310983" y="2852800"/>
                    <a:pt x="1319309" y="2775092"/>
                    <a:pt x="1319309" y="2696689"/>
                  </a:cubicBezTo>
                  <a:cubicBezTo>
                    <a:pt x="1319309" y="2598165"/>
                    <a:pt x="1280454" y="2512824"/>
                    <a:pt x="1222867" y="2435116"/>
                  </a:cubicBezTo>
                  <a:cubicBezTo>
                    <a:pt x="1215928" y="2426096"/>
                    <a:pt x="1208990" y="2416382"/>
                    <a:pt x="1202052" y="2407362"/>
                  </a:cubicBezTo>
                  <a:cubicBezTo>
                    <a:pt x="1217316" y="2417770"/>
                    <a:pt x="1226336" y="2412219"/>
                    <a:pt x="1236049" y="2401812"/>
                  </a:cubicBezTo>
                  <a:cubicBezTo>
                    <a:pt x="1242988" y="2394874"/>
                    <a:pt x="1250620" y="2388629"/>
                    <a:pt x="1258946" y="2382385"/>
                  </a:cubicBezTo>
                  <a:cubicBezTo>
                    <a:pt x="1407425" y="2270678"/>
                    <a:pt x="1561455" y="2166604"/>
                    <a:pt x="1712015" y="2057673"/>
                  </a:cubicBezTo>
                  <a:cubicBezTo>
                    <a:pt x="1759196" y="2023675"/>
                    <a:pt x="1809845" y="1994534"/>
                    <a:pt x="1850087" y="1952211"/>
                  </a:cubicBezTo>
                  <a:cubicBezTo>
                    <a:pt x="1903512" y="1895317"/>
                    <a:pt x="1922246" y="1830791"/>
                    <a:pt x="1895880" y="1755164"/>
                  </a:cubicBezTo>
                  <a:cubicBezTo>
                    <a:pt x="1879228" y="1707290"/>
                    <a:pt x="1859107" y="1660803"/>
                    <a:pt x="1829966" y="1619173"/>
                  </a:cubicBezTo>
                  <a:close/>
                  <a:moveTo>
                    <a:pt x="230692" y="2354632"/>
                  </a:move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lose/>
                  <a:moveTo>
                    <a:pt x="270240" y="2303288"/>
                  </a:moveTo>
                  <a:cubicBezTo>
                    <a:pt x="270934" y="2303288"/>
                    <a:pt x="270934" y="2303288"/>
                    <a:pt x="271628" y="2303288"/>
                  </a:cubicBezTo>
                  <a:cubicBezTo>
                    <a:pt x="271628" y="2303288"/>
                    <a:pt x="271628" y="2303982"/>
                    <a:pt x="270934" y="2303982"/>
                  </a:cubicBezTo>
                  <a:cubicBezTo>
                    <a:pt x="270934" y="2303982"/>
                    <a:pt x="270240" y="2303982"/>
                    <a:pt x="270240" y="2303288"/>
                  </a:cubicBezTo>
                  <a:close/>
                  <a:moveTo>
                    <a:pt x="803794" y="4826049"/>
                  </a:moveTo>
                  <a:cubicBezTo>
                    <a:pt x="778816" y="4848945"/>
                    <a:pt x="769797" y="4871841"/>
                    <a:pt x="776735" y="4904451"/>
                  </a:cubicBezTo>
                  <a:cubicBezTo>
                    <a:pt x="780204" y="4920409"/>
                    <a:pt x="747594" y="4968977"/>
                    <a:pt x="747594" y="4991873"/>
                  </a:cubicBezTo>
                  <a:cubicBezTo>
                    <a:pt x="732330" y="4946775"/>
                    <a:pt x="758001" y="4873923"/>
                    <a:pt x="750369" y="4834374"/>
                  </a:cubicBezTo>
                  <a:cubicBezTo>
                    <a:pt x="702495" y="4579046"/>
                    <a:pt x="649764" y="4325798"/>
                    <a:pt x="585238" y="4073938"/>
                  </a:cubicBezTo>
                  <a:cubicBezTo>
                    <a:pt x="569974" y="4013575"/>
                    <a:pt x="550547" y="3953906"/>
                    <a:pt x="544996" y="3892155"/>
                  </a:cubicBezTo>
                  <a:cubicBezTo>
                    <a:pt x="539446" y="3824854"/>
                    <a:pt x="535283" y="3706903"/>
                    <a:pt x="565117" y="3647234"/>
                  </a:cubicBezTo>
                  <a:cubicBezTo>
                    <a:pt x="617848" y="3543854"/>
                    <a:pt x="631031" y="3468226"/>
                    <a:pt x="653233" y="3355826"/>
                  </a:cubicBezTo>
                  <a:cubicBezTo>
                    <a:pt x="655315" y="3345419"/>
                    <a:pt x="683068" y="3115761"/>
                    <a:pt x="685843" y="3104660"/>
                  </a:cubicBezTo>
                  <a:cubicBezTo>
                    <a:pt x="704577" y="3183063"/>
                    <a:pt x="731636" y="3495286"/>
                    <a:pt x="738574" y="3575770"/>
                  </a:cubicBezTo>
                  <a:cubicBezTo>
                    <a:pt x="750369" y="3717310"/>
                    <a:pt x="763552" y="3858158"/>
                    <a:pt x="776735" y="3999005"/>
                  </a:cubicBezTo>
                  <a:cubicBezTo>
                    <a:pt x="786448" y="4103773"/>
                    <a:pt x="794081" y="4208541"/>
                    <a:pt x="807957" y="4313309"/>
                  </a:cubicBezTo>
                  <a:cubicBezTo>
                    <a:pt x="822528" y="4424322"/>
                    <a:pt x="839179" y="4534641"/>
                    <a:pt x="859994" y="4644266"/>
                  </a:cubicBezTo>
                  <a:cubicBezTo>
                    <a:pt x="873871" y="4717118"/>
                    <a:pt x="856525" y="4778174"/>
                    <a:pt x="803794" y="4826049"/>
                  </a:cubicBezTo>
                  <a:close/>
                  <a:moveTo>
                    <a:pt x="1515662" y="1842586"/>
                  </a:moveTo>
                  <a:cubicBezTo>
                    <a:pt x="1413669" y="1896705"/>
                    <a:pt x="1312370" y="1950130"/>
                    <a:pt x="1210378" y="2003554"/>
                  </a:cubicBezTo>
                  <a:cubicBezTo>
                    <a:pt x="1163197" y="2028532"/>
                    <a:pt x="1115323" y="2053510"/>
                    <a:pt x="1063286" y="2081263"/>
                  </a:cubicBezTo>
                  <a:cubicBezTo>
                    <a:pt x="1070224" y="2021594"/>
                    <a:pt x="1090345" y="1972332"/>
                    <a:pt x="1111854" y="1924458"/>
                  </a:cubicBezTo>
                  <a:cubicBezTo>
                    <a:pt x="1171523" y="1791937"/>
                    <a:pt x="1249232" y="1669823"/>
                    <a:pt x="1327635" y="1547709"/>
                  </a:cubicBezTo>
                  <a:cubicBezTo>
                    <a:pt x="1335961" y="1534526"/>
                    <a:pt x="1340124" y="1536608"/>
                    <a:pt x="1347756" y="1548403"/>
                  </a:cubicBezTo>
                  <a:cubicBezTo>
                    <a:pt x="1406731" y="1637213"/>
                    <a:pt x="1465706" y="1726023"/>
                    <a:pt x="1526763" y="1814139"/>
                  </a:cubicBezTo>
                  <a:cubicBezTo>
                    <a:pt x="1539252" y="1832873"/>
                    <a:pt x="1526763" y="1836342"/>
                    <a:pt x="1515662" y="1842586"/>
                  </a:cubicBezTo>
                  <a:close/>
                </a:path>
              </a:pathLst>
            </a:custGeom>
            <a:solidFill>
              <a:srgbClr val="000000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83">
              <a:extLst>
                <a:ext uri="{FF2B5EF4-FFF2-40B4-BE49-F238E27FC236}">
                  <a16:creationId xmlns:a16="http://schemas.microsoft.com/office/drawing/2014/main" xmlns="" id="{9D568049-2367-4102-BD8A-46CAB13A858A}"/>
                </a:ext>
              </a:extLst>
            </p:cNvPr>
            <p:cNvSpPr/>
            <p:nvPr/>
          </p:nvSpPr>
          <p:spPr>
            <a:xfrm>
              <a:off x="7695937" y="1812094"/>
              <a:ext cx="846471" cy="1068496"/>
            </a:xfrm>
            <a:custGeom>
              <a:avLst/>
              <a:gdLst>
                <a:gd name="connsiteX0" fmla="*/ 849357 w 846470"/>
                <a:gd name="connsiteY0" fmla="*/ 915631 h 1068495"/>
                <a:gd name="connsiteX1" fmla="*/ 845888 w 846470"/>
                <a:gd name="connsiteY1" fmla="*/ 946854 h 1068495"/>
                <a:gd name="connsiteX2" fmla="*/ 827154 w 846470"/>
                <a:gd name="connsiteY2" fmla="*/ 963505 h 1068495"/>
                <a:gd name="connsiteX3" fmla="*/ 685613 w 846470"/>
                <a:gd name="connsiteY3" fmla="*/ 927426 h 1068495"/>
                <a:gd name="connsiteX4" fmla="*/ 659942 w 846470"/>
                <a:gd name="connsiteY4" fmla="*/ 939221 h 1068495"/>
                <a:gd name="connsiteX5" fmla="*/ 625944 w 846470"/>
                <a:gd name="connsiteY5" fmla="*/ 984320 h 1068495"/>
                <a:gd name="connsiteX6" fmla="*/ 514932 w 846470"/>
                <a:gd name="connsiteY6" fmla="*/ 1075212 h 1068495"/>
                <a:gd name="connsiteX7" fmla="*/ 517707 w 846470"/>
                <a:gd name="connsiteY7" fmla="*/ 1044683 h 1068495"/>
                <a:gd name="connsiteX8" fmla="*/ 541991 w 846470"/>
                <a:gd name="connsiteY8" fmla="*/ 878858 h 1068495"/>
                <a:gd name="connsiteX9" fmla="*/ 464282 w 846470"/>
                <a:gd name="connsiteY9" fmla="*/ 1029419 h 1068495"/>
                <a:gd name="connsiteX10" fmla="*/ 458732 w 846470"/>
                <a:gd name="connsiteY10" fmla="*/ 1040520 h 1068495"/>
                <a:gd name="connsiteX11" fmla="*/ 444161 w 846470"/>
                <a:gd name="connsiteY11" fmla="*/ 1055785 h 1068495"/>
                <a:gd name="connsiteX12" fmla="*/ 432366 w 846470"/>
                <a:gd name="connsiteY12" fmla="*/ 1036357 h 1068495"/>
                <a:gd name="connsiteX13" fmla="*/ 406001 w 846470"/>
                <a:gd name="connsiteY13" fmla="*/ 894817 h 1068495"/>
                <a:gd name="connsiteX14" fmla="*/ 361596 w 846470"/>
                <a:gd name="connsiteY14" fmla="*/ 714421 h 1068495"/>
                <a:gd name="connsiteX15" fmla="*/ 278336 w 846470"/>
                <a:gd name="connsiteY15" fmla="*/ 496559 h 1068495"/>
                <a:gd name="connsiteX16" fmla="*/ 90309 w 846470"/>
                <a:gd name="connsiteY16" fmla="*/ 271065 h 1068495"/>
                <a:gd name="connsiteX17" fmla="*/ 70882 w 846470"/>
                <a:gd name="connsiteY17" fmla="*/ 253025 h 1068495"/>
                <a:gd name="connsiteX18" fmla="*/ 8437 w 846470"/>
                <a:gd name="connsiteY18" fmla="*/ 210008 h 1068495"/>
                <a:gd name="connsiteX19" fmla="*/ 20232 w 846470"/>
                <a:gd name="connsiteY19" fmla="*/ 149645 h 1068495"/>
                <a:gd name="connsiteX20" fmla="*/ 376166 w 846470"/>
                <a:gd name="connsiteY20" fmla="*/ 1165 h 1068495"/>
                <a:gd name="connsiteX21" fmla="*/ 549623 w 846470"/>
                <a:gd name="connsiteY21" fmla="*/ 60141 h 1068495"/>
                <a:gd name="connsiteX22" fmla="*/ 659248 w 846470"/>
                <a:gd name="connsiteY22" fmla="*/ 230129 h 1068495"/>
                <a:gd name="connsiteX23" fmla="*/ 781362 w 846470"/>
                <a:gd name="connsiteY23" fmla="*/ 633243 h 1068495"/>
                <a:gd name="connsiteX24" fmla="*/ 834787 w 846470"/>
                <a:gd name="connsiteY24" fmla="*/ 895510 h 1068495"/>
                <a:gd name="connsiteX25" fmla="*/ 849357 w 846470"/>
                <a:gd name="connsiteY25" fmla="*/ 915631 h 106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6470" h="1068495">
                  <a:moveTo>
                    <a:pt x="849357" y="915631"/>
                  </a:moveTo>
                  <a:cubicBezTo>
                    <a:pt x="829930" y="923264"/>
                    <a:pt x="843806" y="937834"/>
                    <a:pt x="845888" y="946854"/>
                  </a:cubicBezTo>
                  <a:cubicBezTo>
                    <a:pt x="850051" y="966975"/>
                    <a:pt x="844500" y="968362"/>
                    <a:pt x="827154" y="963505"/>
                  </a:cubicBezTo>
                  <a:cubicBezTo>
                    <a:pt x="779974" y="951017"/>
                    <a:pt x="732794" y="939221"/>
                    <a:pt x="685613" y="927426"/>
                  </a:cubicBezTo>
                  <a:cubicBezTo>
                    <a:pt x="673818" y="924651"/>
                    <a:pt x="664105" y="923264"/>
                    <a:pt x="659942" y="939221"/>
                  </a:cubicBezTo>
                  <a:cubicBezTo>
                    <a:pt x="655085" y="958649"/>
                    <a:pt x="639821" y="971832"/>
                    <a:pt x="625944" y="984320"/>
                  </a:cubicBezTo>
                  <a:cubicBezTo>
                    <a:pt x="590559" y="1016236"/>
                    <a:pt x="555868" y="1050234"/>
                    <a:pt x="514932" y="1075212"/>
                  </a:cubicBezTo>
                  <a:cubicBezTo>
                    <a:pt x="507300" y="1064111"/>
                    <a:pt x="514238" y="1054397"/>
                    <a:pt x="517707" y="1044683"/>
                  </a:cubicBezTo>
                  <a:cubicBezTo>
                    <a:pt x="537828" y="991259"/>
                    <a:pt x="549623" y="937140"/>
                    <a:pt x="541991" y="878858"/>
                  </a:cubicBezTo>
                  <a:cubicBezTo>
                    <a:pt x="516319" y="929508"/>
                    <a:pt x="491342" y="980157"/>
                    <a:pt x="464282" y="1029419"/>
                  </a:cubicBezTo>
                  <a:cubicBezTo>
                    <a:pt x="462201" y="1032888"/>
                    <a:pt x="460813" y="1037051"/>
                    <a:pt x="458732" y="1040520"/>
                  </a:cubicBezTo>
                  <a:cubicBezTo>
                    <a:pt x="454569" y="1046765"/>
                    <a:pt x="451793" y="1056479"/>
                    <a:pt x="444161" y="1055785"/>
                  </a:cubicBezTo>
                  <a:cubicBezTo>
                    <a:pt x="434448" y="1054397"/>
                    <a:pt x="433754" y="1043990"/>
                    <a:pt x="432366" y="1036357"/>
                  </a:cubicBezTo>
                  <a:cubicBezTo>
                    <a:pt x="424734" y="989177"/>
                    <a:pt x="418490" y="941303"/>
                    <a:pt x="406001" y="894817"/>
                  </a:cubicBezTo>
                  <a:cubicBezTo>
                    <a:pt x="400450" y="832372"/>
                    <a:pt x="381717" y="773397"/>
                    <a:pt x="361596" y="714421"/>
                  </a:cubicBezTo>
                  <a:cubicBezTo>
                    <a:pt x="335924" y="640875"/>
                    <a:pt x="308865" y="568023"/>
                    <a:pt x="278336" y="496559"/>
                  </a:cubicBezTo>
                  <a:cubicBezTo>
                    <a:pt x="237400" y="400811"/>
                    <a:pt x="172180" y="329346"/>
                    <a:pt x="90309" y="271065"/>
                  </a:cubicBezTo>
                  <a:cubicBezTo>
                    <a:pt x="83370" y="266208"/>
                    <a:pt x="73657" y="263433"/>
                    <a:pt x="70882" y="253025"/>
                  </a:cubicBezTo>
                  <a:cubicBezTo>
                    <a:pt x="39659" y="253719"/>
                    <a:pt x="23007" y="234292"/>
                    <a:pt x="8437" y="210008"/>
                  </a:cubicBezTo>
                  <a:cubicBezTo>
                    <a:pt x="-5440" y="185724"/>
                    <a:pt x="-2664" y="165603"/>
                    <a:pt x="20232" y="149645"/>
                  </a:cubicBezTo>
                  <a:cubicBezTo>
                    <a:pt x="129163" y="76099"/>
                    <a:pt x="242951" y="13654"/>
                    <a:pt x="376166" y="1165"/>
                  </a:cubicBezTo>
                  <a:cubicBezTo>
                    <a:pt x="441386" y="-5079"/>
                    <a:pt x="500361" y="13654"/>
                    <a:pt x="549623" y="60141"/>
                  </a:cubicBezTo>
                  <a:cubicBezTo>
                    <a:pt x="600273" y="108015"/>
                    <a:pt x="632189" y="167684"/>
                    <a:pt x="659248" y="230129"/>
                  </a:cubicBezTo>
                  <a:cubicBezTo>
                    <a:pt x="716142" y="359181"/>
                    <a:pt x="749446" y="495865"/>
                    <a:pt x="781362" y="633243"/>
                  </a:cubicBezTo>
                  <a:cubicBezTo>
                    <a:pt x="801483" y="719972"/>
                    <a:pt x="820216" y="807394"/>
                    <a:pt x="834787" y="895510"/>
                  </a:cubicBezTo>
                  <a:cubicBezTo>
                    <a:pt x="836174" y="905918"/>
                    <a:pt x="843806" y="909387"/>
                    <a:pt x="849357" y="915631"/>
                  </a:cubicBezTo>
                  <a:close/>
                </a:path>
              </a:pathLst>
            </a:custGeom>
            <a:solidFill>
              <a:srgbClr val="66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84">
              <a:extLst>
                <a:ext uri="{FF2B5EF4-FFF2-40B4-BE49-F238E27FC236}">
                  <a16:creationId xmlns:a16="http://schemas.microsoft.com/office/drawing/2014/main" xmlns="" id="{544A8BD0-0C77-420E-940E-CA4FA254BB92}"/>
                </a:ext>
              </a:extLst>
            </p:cNvPr>
            <p:cNvSpPr/>
            <p:nvPr/>
          </p:nvSpPr>
          <p:spPr>
            <a:xfrm>
              <a:off x="7682420" y="2663893"/>
              <a:ext cx="562001" cy="881162"/>
            </a:xfrm>
            <a:custGeom>
              <a:avLst/>
              <a:gdLst>
                <a:gd name="connsiteX0" fmla="*/ 424374 w 562000"/>
                <a:gd name="connsiteY0" fmla="*/ 38854 h 881162"/>
                <a:gd name="connsiteX1" fmla="*/ 454903 w 562000"/>
                <a:gd name="connsiteY1" fmla="*/ 205373 h 881162"/>
                <a:gd name="connsiteX2" fmla="*/ 561752 w 562000"/>
                <a:gd name="connsiteY2" fmla="*/ 0 h 881162"/>
                <a:gd name="connsiteX3" fmla="*/ 536775 w 562000"/>
                <a:gd name="connsiteY3" fmla="*/ 194966 h 881162"/>
                <a:gd name="connsiteX4" fmla="*/ 527755 w 562000"/>
                <a:gd name="connsiteY4" fmla="*/ 222719 h 881162"/>
                <a:gd name="connsiteX5" fmla="*/ 469473 w 562000"/>
                <a:gd name="connsiteY5" fmla="*/ 308754 h 881162"/>
                <a:gd name="connsiteX6" fmla="*/ 334870 w 562000"/>
                <a:gd name="connsiteY6" fmla="*/ 543268 h 881162"/>
                <a:gd name="connsiteX7" fmla="*/ 205125 w 562000"/>
                <a:gd name="connsiteY7" fmla="*/ 786801 h 881162"/>
                <a:gd name="connsiteX8" fmla="*/ 142680 w 562000"/>
                <a:gd name="connsiteY8" fmla="*/ 881856 h 881162"/>
                <a:gd name="connsiteX9" fmla="*/ 126722 w 562000"/>
                <a:gd name="connsiteY9" fmla="*/ 879774 h 881162"/>
                <a:gd name="connsiteX10" fmla="*/ 7383 w 562000"/>
                <a:gd name="connsiteY10" fmla="*/ 615426 h 881162"/>
                <a:gd name="connsiteX11" fmla="*/ 42075 w 562000"/>
                <a:gd name="connsiteY11" fmla="*/ 430867 h 881162"/>
                <a:gd name="connsiteX12" fmla="*/ 114927 w 562000"/>
                <a:gd name="connsiteY12" fmla="*/ 299040 h 881162"/>
                <a:gd name="connsiteX13" fmla="*/ 123947 w 562000"/>
                <a:gd name="connsiteY13" fmla="*/ 104074 h 881162"/>
                <a:gd name="connsiteX14" fmla="*/ 135742 w 562000"/>
                <a:gd name="connsiteY14" fmla="*/ 63138 h 881162"/>
                <a:gd name="connsiteX15" fmla="*/ 212757 w 562000"/>
                <a:gd name="connsiteY15" fmla="*/ 9714 h 881162"/>
                <a:gd name="connsiteX16" fmla="*/ 212063 w 562000"/>
                <a:gd name="connsiteY16" fmla="*/ 115175 h 881162"/>
                <a:gd name="connsiteX17" fmla="*/ 173208 w 562000"/>
                <a:gd name="connsiteY17" fmla="*/ 202598 h 881162"/>
                <a:gd name="connsiteX18" fmla="*/ 260631 w 562000"/>
                <a:gd name="connsiteY18" fmla="*/ 158193 h 881162"/>
                <a:gd name="connsiteX19" fmla="*/ 286302 w 562000"/>
                <a:gd name="connsiteY19" fmla="*/ 149867 h 881162"/>
                <a:gd name="connsiteX20" fmla="*/ 295322 w 562000"/>
                <a:gd name="connsiteY20" fmla="*/ 178314 h 881162"/>
                <a:gd name="connsiteX21" fmla="*/ 282139 w 562000"/>
                <a:gd name="connsiteY21" fmla="*/ 297652 h 881162"/>
                <a:gd name="connsiteX22" fmla="*/ 338340 w 562000"/>
                <a:gd name="connsiteY22" fmla="*/ 104074 h 881162"/>
                <a:gd name="connsiteX23" fmla="*/ 424374 w 562000"/>
                <a:gd name="connsiteY23" fmla="*/ 38854 h 8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2000" h="881162">
                  <a:moveTo>
                    <a:pt x="424374" y="38854"/>
                  </a:moveTo>
                  <a:cubicBezTo>
                    <a:pt x="440332" y="91585"/>
                    <a:pt x="445189" y="146398"/>
                    <a:pt x="454903" y="205373"/>
                  </a:cubicBezTo>
                  <a:cubicBezTo>
                    <a:pt x="490982" y="136684"/>
                    <a:pt x="524979" y="71464"/>
                    <a:pt x="561752" y="0"/>
                  </a:cubicBezTo>
                  <a:cubicBezTo>
                    <a:pt x="569384" y="71464"/>
                    <a:pt x="561752" y="133909"/>
                    <a:pt x="536775" y="194966"/>
                  </a:cubicBezTo>
                  <a:cubicBezTo>
                    <a:pt x="533305" y="203986"/>
                    <a:pt x="527061" y="212311"/>
                    <a:pt x="527755" y="222719"/>
                  </a:cubicBezTo>
                  <a:cubicBezTo>
                    <a:pt x="503471" y="247697"/>
                    <a:pt x="484044" y="277531"/>
                    <a:pt x="469473" y="308754"/>
                  </a:cubicBezTo>
                  <a:cubicBezTo>
                    <a:pt x="431313" y="390625"/>
                    <a:pt x="388295" y="470416"/>
                    <a:pt x="334870" y="543268"/>
                  </a:cubicBezTo>
                  <a:cubicBezTo>
                    <a:pt x="280058" y="618201"/>
                    <a:pt x="243285" y="702154"/>
                    <a:pt x="205125" y="786801"/>
                  </a:cubicBezTo>
                  <a:cubicBezTo>
                    <a:pt x="189166" y="822187"/>
                    <a:pt x="162801" y="849940"/>
                    <a:pt x="142680" y="881856"/>
                  </a:cubicBezTo>
                  <a:cubicBezTo>
                    <a:pt x="135742" y="892263"/>
                    <a:pt x="131579" y="888100"/>
                    <a:pt x="126722" y="879774"/>
                  </a:cubicBezTo>
                  <a:cubicBezTo>
                    <a:pt x="77460" y="795821"/>
                    <a:pt x="31667" y="710480"/>
                    <a:pt x="7383" y="615426"/>
                  </a:cubicBezTo>
                  <a:cubicBezTo>
                    <a:pt x="-9962" y="548818"/>
                    <a:pt x="3914" y="487761"/>
                    <a:pt x="42075" y="430867"/>
                  </a:cubicBezTo>
                  <a:cubicBezTo>
                    <a:pt x="69828" y="389238"/>
                    <a:pt x="101050" y="348996"/>
                    <a:pt x="114927" y="299040"/>
                  </a:cubicBezTo>
                  <a:cubicBezTo>
                    <a:pt x="132966" y="234514"/>
                    <a:pt x="128803" y="169294"/>
                    <a:pt x="123947" y="104074"/>
                  </a:cubicBezTo>
                  <a:cubicBezTo>
                    <a:pt x="122559" y="88116"/>
                    <a:pt x="123947" y="74240"/>
                    <a:pt x="135742" y="63138"/>
                  </a:cubicBezTo>
                  <a:cubicBezTo>
                    <a:pt x="157250" y="39548"/>
                    <a:pt x="178065" y="13877"/>
                    <a:pt x="212757" y="9714"/>
                  </a:cubicBezTo>
                  <a:cubicBezTo>
                    <a:pt x="228021" y="45099"/>
                    <a:pt x="222470" y="80484"/>
                    <a:pt x="212063" y="115175"/>
                  </a:cubicBezTo>
                  <a:cubicBezTo>
                    <a:pt x="203043" y="144316"/>
                    <a:pt x="191248" y="172763"/>
                    <a:pt x="173208" y="202598"/>
                  </a:cubicBezTo>
                  <a:cubicBezTo>
                    <a:pt x="204431" y="185946"/>
                    <a:pt x="232878" y="172763"/>
                    <a:pt x="260631" y="158193"/>
                  </a:cubicBezTo>
                  <a:cubicBezTo>
                    <a:pt x="268263" y="154030"/>
                    <a:pt x="275895" y="148479"/>
                    <a:pt x="286302" y="149867"/>
                  </a:cubicBezTo>
                  <a:cubicBezTo>
                    <a:pt x="302954" y="154724"/>
                    <a:pt x="298098" y="167213"/>
                    <a:pt x="295322" y="178314"/>
                  </a:cubicBezTo>
                  <a:cubicBezTo>
                    <a:pt x="286302" y="217862"/>
                    <a:pt x="275895" y="256717"/>
                    <a:pt x="282139" y="297652"/>
                  </a:cubicBezTo>
                  <a:cubicBezTo>
                    <a:pt x="307811" y="235208"/>
                    <a:pt x="330707" y="172069"/>
                    <a:pt x="338340" y="104074"/>
                  </a:cubicBezTo>
                  <a:cubicBezTo>
                    <a:pt x="344584" y="49262"/>
                    <a:pt x="370256" y="31222"/>
                    <a:pt x="424374" y="38854"/>
                  </a:cubicBezTo>
                  <a:close/>
                </a:path>
              </a:pathLst>
            </a:custGeom>
            <a:solidFill>
              <a:srgbClr val="FEFEFE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85">
              <a:extLst>
                <a:ext uri="{FF2B5EF4-FFF2-40B4-BE49-F238E27FC236}">
                  <a16:creationId xmlns:a16="http://schemas.microsoft.com/office/drawing/2014/main" xmlns="" id="{49E4D073-5BCC-42D2-BFFF-2A03E6A7E424}"/>
                </a:ext>
              </a:extLst>
            </p:cNvPr>
            <p:cNvSpPr/>
            <p:nvPr/>
          </p:nvSpPr>
          <p:spPr>
            <a:xfrm>
              <a:off x="7715120" y="2065119"/>
              <a:ext cx="388544" cy="915854"/>
            </a:xfrm>
            <a:custGeom>
              <a:avLst/>
              <a:gdLst>
                <a:gd name="connsiteX0" fmla="*/ 391674 w 388543"/>
                <a:gd name="connsiteY0" fmla="*/ 637628 h 915853"/>
                <a:gd name="connsiteX1" fmla="*/ 336862 w 388543"/>
                <a:gd name="connsiteY1" fmla="*/ 650811 h 915853"/>
                <a:gd name="connsiteX2" fmla="*/ 319516 w 388543"/>
                <a:gd name="connsiteY2" fmla="*/ 670932 h 915853"/>
                <a:gd name="connsiteX3" fmla="*/ 303558 w 388543"/>
                <a:gd name="connsiteY3" fmla="*/ 755579 h 915853"/>
                <a:gd name="connsiteX4" fmla="*/ 257072 w 388543"/>
                <a:gd name="connsiteY4" fmla="*/ 895733 h 915853"/>
                <a:gd name="connsiteX5" fmla="*/ 244583 w 388543"/>
                <a:gd name="connsiteY5" fmla="*/ 915854 h 915853"/>
                <a:gd name="connsiteX6" fmla="*/ 245277 w 388543"/>
                <a:gd name="connsiteY6" fmla="*/ 824268 h 915853"/>
                <a:gd name="connsiteX7" fmla="*/ 259153 w 388543"/>
                <a:gd name="connsiteY7" fmla="*/ 766680 h 915853"/>
                <a:gd name="connsiteX8" fmla="*/ 251521 w 388543"/>
                <a:gd name="connsiteY8" fmla="*/ 752110 h 915853"/>
                <a:gd name="connsiteX9" fmla="*/ 276499 w 388543"/>
                <a:gd name="connsiteY9" fmla="*/ 665381 h 915853"/>
                <a:gd name="connsiteX10" fmla="*/ 258459 w 388543"/>
                <a:gd name="connsiteY10" fmla="*/ 539799 h 915853"/>
                <a:gd name="connsiteX11" fmla="*/ 193933 w 388543"/>
                <a:gd name="connsiteY11" fmla="*/ 510658 h 915853"/>
                <a:gd name="connsiteX12" fmla="*/ 170343 w 388543"/>
                <a:gd name="connsiteY12" fmla="*/ 509270 h 915853"/>
                <a:gd name="connsiteX13" fmla="*/ 93328 w 388543"/>
                <a:gd name="connsiteY13" fmla="*/ 457233 h 915853"/>
                <a:gd name="connsiteX14" fmla="*/ 56555 w 388543"/>
                <a:gd name="connsiteY14" fmla="*/ 330956 h 915853"/>
                <a:gd name="connsiteX15" fmla="*/ 28108 w 388543"/>
                <a:gd name="connsiteY15" fmla="*/ 299734 h 915853"/>
                <a:gd name="connsiteX16" fmla="*/ 5906 w 388543"/>
                <a:gd name="connsiteY16" fmla="*/ 262267 h 915853"/>
                <a:gd name="connsiteX17" fmla="*/ 19089 w 388543"/>
                <a:gd name="connsiteY17" fmla="*/ 224800 h 915853"/>
                <a:gd name="connsiteX18" fmla="*/ 13538 w 388543"/>
                <a:gd name="connsiteY18" fmla="*/ 154724 h 915853"/>
                <a:gd name="connsiteX19" fmla="*/ 3131 w 388543"/>
                <a:gd name="connsiteY19" fmla="*/ 58282 h 915853"/>
                <a:gd name="connsiteX20" fmla="*/ 6600 w 388543"/>
                <a:gd name="connsiteY20" fmla="*/ 38854 h 915853"/>
                <a:gd name="connsiteX21" fmla="*/ 51005 w 388543"/>
                <a:gd name="connsiteY21" fmla="*/ 0 h 915853"/>
                <a:gd name="connsiteX22" fmla="*/ 244583 w 388543"/>
                <a:gd name="connsiteY22" fmla="*/ 204679 h 915853"/>
                <a:gd name="connsiteX23" fmla="*/ 388205 w 388543"/>
                <a:gd name="connsiteY23" fmla="*/ 614038 h 915853"/>
                <a:gd name="connsiteX24" fmla="*/ 391674 w 388543"/>
                <a:gd name="connsiteY24" fmla="*/ 637628 h 91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8543" h="915853">
                  <a:moveTo>
                    <a:pt x="391674" y="637628"/>
                  </a:moveTo>
                  <a:cubicBezTo>
                    <a:pt x="374329" y="646648"/>
                    <a:pt x="354901" y="643179"/>
                    <a:pt x="336862" y="650811"/>
                  </a:cubicBezTo>
                  <a:cubicBezTo>
                    <a:pt x="325761" y="655668"/>
                    <a:pt x="321598" y="659831"/>
                    <a:pt x="319516" y="670932"/>
                  </a:cubicBezTo>
                  <a:cubicBezTo>
                    <a:pt x="314659" y="699379"/>
                    <a:pt x="307721" y="727132"/>
                    <a:pt x="303558" y="755579"/>
                  </a:cubicBezTo>
                  <a:cubicBezTo>
                    <a:pt x="296620" y="804841"/>
                    <a:pt x="274417" y="849246"/>
                    <a:pt x="257072" y="895733"/>
                  </a:cubicBezTo>
                  <a:cubicBezTo>
                    <a:pt x="254990" y="900589"/>
                    <a:pt x="251521" y="904752"/>
                    <a:pt x="244583" y="915854"/>
                  </a:cubicBezTo>
                  <a:cubicBezTo>
                    <a:pt x="241114" y="880468"/>
                    <a:pt x="238338" y="852021"/>
                    <a:pt x="245277" y="824268"/>
                  </a:cubicBezTo>
                  <a:cubicBezTo>
                    <a:pt x="250133" y="804841"/>
                    <a:pt x="250133" y="784720"/>
                    <a:pt x="259153" y="766680"/>
                  </a:cubicBezTo>
                  <a:cubicBezTo>
                    <a:pt x="262622" y="759742"/>
                    <a:pt x="260541" y="753498"/>
                    <a:pt x="251521" y="752110"/>
                  </a:cubicBezTo>
                  <a:cubicBezTo>
                    <a:pt x="265398" y="725051"/>
                    <a:pt x="272336" y="695216"/>
                    <a:pt x="276499" y="665381"/>
                  </a:cubicBezTo>
                  <a:cubicBezTo>
                    <a:pt x="282743" y="621670"/>
                    <a:pt x="277887" y="579347"/>
                    <a:pt x="258459" y="539799"/>
                  </a:cubicBezTo>
                  <a:cubicBezTo>
                    <a:pt x="242501" y="508576"/>
                    <a:pt x="228625" y="503026"/>
                    <a:pt x="193933" y="510658"/>
                  </a:cubicBezTo>
                  <a:cubicBezTo>
                    <a:pt x="185607" y="512739"/>
                    <a:pt x="177975" y="515515"/>
                    <a:pt x="170343" y="509270"/>
                  </a:cubicBezTo>
                  <a:cubicBezTo>
                    <a:pt x="123163" y="509964"/>
                    <a:pt x="110674" y="501638"/>
                    <a:pt x="93328" y="457233"/>
                  </a:cubicBezTo>
                  <a:cubicBezTo>
                    <a:pt x="78064" y="416297"/>
                    <a:pt x="66269" y="373974"/>
                    <a:pt x="56555" y="330956"/>
                  </a:cubicBezTo>
                  <a:cubicBezTo>
                    <a:pt x="53086" y="313610"/>
                    <a:pt x="46842" y="303203"/>
                    <a:pt x="28108" y="299734"/>
                  </a:cubicBezTo>
                  <a:cubicBezTo>
                    <a:pt x="7293" y="296265"/>
                    <a:pt x="-2420" y="284470"/>
                    <a:pt x="5906" y="262267"/>
                  </a:cubicBezTo>
                  <a:cubicBezTo>
                    <a:pt x="10763" y="249778"/>
                    <a:pt x="14232" y="237289"/>
                    <a:pt x="19089" y="224800"/>
                  </a:cubicBezTo>
                  <a:cubicBezTo>
                    <a:pt x="29496" y="200516"/>
                    <a:pt x="33659" y="180395"/>
                    <a:pt x="13538" y="154724"/>
                  </a:cubicBezTo>
                  <a:cubicBezTo>
                    <a:pt x="-7277" y="127664"/>
                    <a:pt x="1743" y="90892"/>
                    <a:pt x="3131" y="58282"/>
                  </a:cubicBezTo>
                  <a:cubicBezTo>
                    <a:pt x="3131" y="52037"/>
                    <a:pt x="5212" y="45099"/>
                    <a:pt x="6600" y="38854"/>
                  </a:cubicBezTo>
                  <a:cubicBezTo>
                    <a:pt x="11456" y="5551"/>
                    <a:pt x="17701" y="0"/>
                    <a:pt x="51005" y="0"/>
                  </a:cubicBezTo>
                  <a:cubicBezTo>
                    <a:pt x="134958" y="49262"/>
                    <a:pt x="203647" y="115869"/>
                    <a:pt x="244583" y="204679"/>
                  </a:cubicBezTo>
                  <a:cubicBezTo>
                    <a:pt x="306333" y="335813"/>
                    <a:pt x="358371" y="471110"/>
                    <a:pt x="388205" y="614038"/>
                  </a:cubicBezTo>
                  <a:cubicBezTo>
                    <a:pt x="390981" y="621670"/>
                    <a:pt x="390981" y="629996"/>
                    <a:pt x="391674" y="637628"/>
                  </a:cubicBezTo>
                  <a:close/>
                </a:path>
              </a:pathLst>
            </a:custGeom>
            <a:solidFill>
              <a:srgbClr val="FCC791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86">
              <a:extLst>
                <a:ext uri="{FF2B5EF4-FFF2-40B4-BE49-F238E27FC236}">
                  <a16:creationId xmlns:a16="http://schemas.microsoft.com/office/drawing/2014/main" xmlns="" id="{C8A3B348-0426-4A2B-8FD8-3500C71FA8A5}"/>
                </a:ext>
              </a:extLst>
            </p:cNvPr>
            <p:cNvSpPr/>
            <p:nvPr/>
          </p:nvSpPr>
          <p:spPr>
            <a:xfrm>
              <a:off x="7841751" y="2565970"/>
              <a:ext cx="159581" cy="312223"/>
            </a:xfrm>
            <a:custGeom>
              <a:avLst/>
              <a:gdLst>
                <a:gd name="connsiteX0" fmla="*/ 45099 w 159580"/>
                <a:gd name="connsiteY0" fmla="*/ 8419 h 312222"/>
                <a:gd name="connsiteX1" fmla="*/ 61751 w 159580"/>
                <a:gd name="connsiteY1" fmla="*/ 4950 h 312222"/>
                <a:gd name="connsiteX2" fmla="*/ 144316 w 159580"/>
                <a:gd name="connsiteY2" fmla="*/ 45886 h 312222"/>
                <a:gd name="connsiteX3" fmla="*/ 142929 w 159580"/>
                <a:gd name="connsiteY3" fmla="*/ 234607 h 312222"/>
                <a:gd name="connsiteX4" fmla="*/ 126277 w 159580"/>
                <a:gd name="connsiteY4" fmla="*/ 251259 h 312222"/>
                <a:gd name="connsiteX5" fmla="*/ 0 w 159580"/>
                <a:gd name="connsiteY5" fmla="*/ 314398 h 312222"/>
                <a:gd name="connsiteX6" fmla="*/ 54812 w 159580"/>
                <a:gd name="connsiteY6" fmla="*/ 107637 h 312222"/>
                <a:gd name="connsiteX7" fmla="*/ 32610 w 159580"/>
                <a:gd name="connsiteY7" fmla="*/ 43805 h 312222"/>
                <a:gd name="connsiteX8" fmla="*/ 45099 w 159580"/>
                <a:gd name="connsiteY8" fmla="*/ 8419 h 3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580" h="312222">
                  <a:moveTo>
                    <a:pt x="45099" y="8419"/>
                  </a:moveTo>
                  <a:cubicBezTo>
                    <a:pt x="50649" y="7032"/>
                    <a:pt x="56200" y="6338"/>
                    <a:pt x="61751" y="4950"/>
                  </a:cubicBezTo>
                  <a:cubicBezTo>
                    <a:pt x="109625" y="-6845"/>
                    <a:pt x="126277" y="787"/>
                    <a:pt x="144316" y="45886"/>
                  </a:cubicBezTo>
                  <a:cubicBezTo>
                    <a:pt x="169294" y="109024"/>
                    <a:pt x="161662" y="172163"/>
                    <a:pt x="142929" y="234607"/>
                  </a:cubicBezTo>
                  <a:cubicBezTo>
                    <a:pt x="140153" y="244321"/>
                    <a:pt x="131134" y="245015"/>
                    <a:pt x="126277" y="251259"/>
                  </a:cubicBezTo>
                  <a:cubicBezTo>
                    <a:pt x="86035" y="271380"/>
                    <a:pt x="45793" y="291501"/>
                    <a:pt x="0" y="314398"/>
                  </a:cubicBezTo>
                  <a:cubicBezTo>
                    <a:pt x="37467" y="246402"/>
                    <a:pt x="69383" y="182570"/>
                    <a:pt x="54812" y="107637"/>
                  </a:cubicBezTo>
                  <a:cubicBezTo>
                    <a:pt x="50649" y="85434"/>
                    <a:pt x="45099" y="62538"/>
                    <a:pt x="32610" y="43805"/>
                  </a:cubicBezTo>
                  <a:cubicBezTo>
                    <a:pt x="20121" y="25071"/>
                    <a:pt x="20815" y="13276"/>
                    <a:pt x="45099" y="8419"/>
                  </a:cubicBezTo>
                  <a:close/>
                </a:path>
              </a:pathLst>
            </a:custGeom>
            <a:solidFill>
              <a:srgbClr val="65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87">
              <a:extLst>
                <a:ext uri="{FF2B5EF4-FFF2-40B4-BE49-F238E27FC236}">
                  <a16:creationId xmlns:a16="http://schemas.microsoft.com/office/drawing/2014/main" xmlns="" id="{63946CCC-73C2-460A-9A32-8F1A85A9B1D5}"/>
                </a:ext>
              </a:extLst>
            </p:cNvPr>
            <p:cNvSpPr/>
            <p:nvPr/>
          </p:nvSpPr>
          <p:spPr>
            <a:xfrm>
              <a:off x="7517089" y="3909052"/>
              <a:ext cx="131827" cy="333038"/>
            </a:xfrm>
            <a:custGeom>
              <a:avLst/>
              <a:gdLst>
                <a:gd name="connsiteX0" fmla="*/ 2033 w 131827"/>
                <a:gd name="connsiteY0" fmla="*/ 250041 h 333037"/>
                <a:gd name="connsiteX1" fmla="*/ 9665 w 131827"/>
                <a:gd name="connsiteY1" fmla="*/ 189679 h 333037"/>
                <a:gd name="connsiteX2" fmla="*/ 43662 w 131827"/>
                <a:gd name="connsiteY2" fmla="*/ 110582 h 333037"/>
                <a:gd name="connsiteX3" fmla="*/ 64477 w 131827"/>
                <a:gd name="connsiteY3" fmla="*/ 96012 h 333037"/>
                <a:gd name="connsiteX4" fmla="*/ 83904 w 131827"/>
                <a:gd name="connsiteY4" fmla="*/ 64789 h 333037"/>
                <a:gd name="connsiteX5" fmla="*/ 77660 w 131827"/>
                <a:gd name="connsiteY5" fmla="*/ 30792 h 333037"/>
                <a:gd name="connsiteX6" fmla="*/ 89455 w 131827"/>
                <a:gd name="connsiteY6" fmla="*/ 3732 h 333037"/>
                <a:gd name="connsiteX7" fmla="*/ 132472 w 131827"/>
                <a:gd name="connsiteY7" fmla="*/ 7202 h 333037"/>
                <a:gd name="connsiteX8" fmla="*/ 124840 w 131827"/>
                <a:gd name="connsiteY8" fmla="*/ 63402 h 333037"/>
                <a:gd name="connsiteX9" fmla="*/ 104719 w 131827"/>
                <a:gd name="connsiteY9" fmla="*/ 73115 h 333037"/>
                <a:gd name="connsiteX10" fmla="*/ 110270 w 131827"/>
                <a:gd name="connsiteY10" fmla="*/ 121683 h 333037"/>
                <a:gd name="connsiteX11" fmla="*/ 115127 w 131827"/>
                <a:gd name="connsiteY11" fmla="*/ 137641 h 333037"/>
                <a:gd name="connsiteX12" fmla="*/ 131779 w 131827"/>
                <a:gd name="connsiteY12" fmla="*/ 177883 h 333037"/>
                <a:gd name="connsiteX13" fmla="*/ 101250 w 131827"/>
                <a:gd name="connsiteY13" fmla="*/ 204249 h 333037"/>
                <a:gd name="connsiteX14" fmla="*/ 117902 w 131827"/>
                <a:gd name="connsiteY14" fmla="*/ 269469 h 333037"/>
                <a:gd name="connsiteX15" fmla="*/ 61702 w 131827"/>
                <a:gd name="connsiteY15" fmla="*/ 254898 h 333037"/>
                <a:gd name="connsiteX16" fmla="*/ 95006 w 131827"/>
                <a:gd name="connsiteY16" fmla="*/ 318037 h 333037"/>
                <a:gd name="connsiteX17" fmla="*/ 81129 w 131827"/>
                <a:gd name="connsiteY17" fmla="*/ 336770 h 333037"/>
                <a:gd name="connsiteX18" fmla="*/ 2033 w 131827"/>
                <a:gd name="connsiteY18" fmla="*/ 250041 h 33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27" h="333037">
                  <a:moveTo>
                    <a:pt x="2033" y="250041"/>
                  </a:moveTo>
                  <a:cubicBezTo>
                    <a:pt x="-2130" y="229227"/>
                    <a:pt x="-49" y="208412"/>
                    <a:pt x="9665" y="189679"/>
                  </a:cubicBezTo>
                  <a:cubicBezTo>
                    <a:pt x="22848" y="164007"/>
                    <a:pt x="38806" y="139723"/>
                    <a:pt x="43662" y="110582"/>
                  </a:cubicBezTo>
                  <a:cubicBezTo>
                    <a:pt x="45050" y="100175"/>
                    <a:pt x="54070" y="96706"/>
                    <a:pt x="64477" y="96012"/>
                  </a:cubicBezTo>
                  <a:cubicBezTo>
                    <a:pt x="85292" y="94624"/>
                    <a:pt x="88067" y="82135"/>
                    <a:pt x="83904" y="64789"/>
                  </a:cubicBezTo>
                  <a:cubicBezTo>
                    <a:pt x="81129" y="53688"/>
                    <a:pt x="79048" y="41893"/>
                    <a:pt x="77660" y="30792"/>
                  </a:cubicBezTo>
                  <a:cubicBezTo>
                    <a:pt x="76272" y="19691"/>
                    <a:pt x="75579" y="7895"/>
                    <a:pt x="89455" y="3732"/>
                  </a:cubicBezTo>
                  <a:cubicBezTo>
                    <a:pt x="104026" y="-430"/>
                    <a:pt x="119290" y="-3206"/>
                    <a:pt x="132472" y="7202"/>
                  </a:cubicBezTo>
                  <a:cubicBezTo>
                    <a:pt x="142880" y="15528"/>
                    <a:pt x="136635" y="55770"/>
                    <a:pt x="124840" y="63402"/>
                  </a:cubicBezTo>
                  <a:cubicBezTo>
                    <a:pt x="119290" y="66871"/>
                    <a:pt x="113045" y="69646"/>
                    <a:pt x="104719" y="73115"/>
                  </a:cubicBezTo>
                  <a:cubicBezTo>
                    <a:pt x="124840" y="87686"/>
                    <a:pt x="129003" y="103644"/>
                    <a:pt x="110270" y="121683"/>
                  </a:cubicBezTo>
                  <a:cubicBezTo>
                    <a:pt x="102638" y="128621"/>
                    <a:pt x="111658" y="133478"/>
                    <a:pt x="115127" y="137641"/>
                  </a:cubicBezTo>
                  <a:cubicBezTo>
                    <a:pt x="124147" y="149436"/>
                    <a:pt x="132472" y="161925"/>
                    <a:pt x="131779" y="177883"/>
                  </a:cubicBezTo>
                  <a:cubicBezTo>
                    <a:pt x="131085" y="196617"/>
                    <a:pt x="126922" y="211187"/>
                    <a:pt x="101250" y="204249"/>
                  </a:cubicBezTo>
                  <a:cubicBezTo>
                    <a:pt x="114433" y="225757"/>
                    <a:pt x="142880" y="243797"/>
                    <a:pt x="117902" y="269469"/>
                  </a:cubicBezTo>
                  <a:cubicBezTo>
                    <a:pt x="97781" y="290284"/>
                    <a:pt x="82517" y="268775"/>
                    <a:pt x="61702" y="254898"/>
                  </a:cubicBezTo>
                  <a:cubicBezTo>
                    <a:pt x="74885" y="279182"/>
                    <a:pt x="85986" y="297916"/>
                    <a:pt x="95006" y="318037"/>
                  </a:cubicBezTo>
                  <a:cubicBezTo>
                    <a:pt x="99863" y="329138"/>
                    <a:pt x="102638" y="343015"/>
                    <a:pt x="81129" y="336770"/>
                  </a:cubicBezTo>
                  <a:cubicBezTo>
                    <a:pt x="40193" y="321506"/>
                    <a:pt x="11053" y="294447"/>
                    <a:pt x="2033" y="250041"/>
                  </a:cubicBezTo>
                  <a:close/>
                </a:path>
              </a:pathLst>
            </a:custGeom>
            <a:solidFill>
              <a:srgbClr val="FB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88">
              <a:extLst>
                <a:ext uri="{FF2B5EF4-FFF2-40B4-BE49-F238E27FC236}">
                  <a16:creationId xmlns:a16="http://schemas.microsoft.com/office/drawing/2014/main" xmlns="" id="{D6518708-809B-4C06-92EE-E93E8EDFB305}"/>
                </a:ext>
              </a:extLst>
            </p:cNvPr>
            <p:cNvSpPr/>
            <p:nvPr/>
          </p:nvSpPr>
          <p:spPr>
            <a:xfrm>
              <a:off x="8031111" y="3840625"/>
              <a:ext cx="444050" cy="367729"/>
            </a:xfrm>
            <a:custGeom>
              <a:avLst/>
              <a:gdLst>
                <a:gd name="connsiteX0" fmla="*/ 161023 w 444050"/>
                <a:gd name="connsiteY0" fmla="*/ 74935 h 367729"/>
                <a:gd name="connsiteX1" fmla="*/ 82621 w 444050"/>
                <a:gd name="connsiteY1" fmla="*/ 92281 h 367729"/>
                <a:gd name="connsiteX2" fmla="*/ 49317 w 444050"/>
                <a:gd name="connsiteY2" fmla="*/ 108932 h 367729"/>
                <a:gd name="connsiteX3" fmla="*/ 18095 w 444050"/>
                <a:gd name="connsiteY3" fmla="*/ 100606 h 367729"/>
                <a:gd name="connsiteX4" fmla="*/ 20176 w 444050"/>
                <a:gd name="connsiteY4" fmla="*/ 72853 h 367729"/>
                <a:gd name="connsiteX5" fmla="*/ 156167 w 444050"/>
                <a:gd name="connsiteY5" fmla="*/ 695 h 367729"/>
                <a:gd name="connsiteX6" fmla="*/ 315053 w 444050"/>
                <a:gd name="connsiteY6" fmla="*/ 30530 h 367729"/>
                <a:gd name="connsiteX7" fmla="*/ 371253 w 444050"/>
                <a:gd name="connsiteY7" fmla="*/ 94362 h 367729"/>
                <a:gd name="connsiteX8" fmla="*/ 437861 w 444050"/>
                <a:gd name="connsiteY8" fmla="*/ 256024 h 367729"/>
                <a:gd name="connsiteX9" fmla="*/ 448962 w 444050"/>
                <a:gd name="connsiteY9" fmla="*/ 274064 h 367729"/>
                <a:gd name="connsiteX10" fmla="*/ 426760 w 444050"/>
                <a:gd name="connsiteY10" fmla="*/ 278920 h 367729"/>
                <a:gd name="connsiteX11" fmla="*/ 307421 w 444050"/>
                <a:gd name="connsiteY11" fmla="*/ 281696 h 367729"/>
                <a:gd name="connsiteX12" fmla="*/ 156860 w 444050"/>
                <a:gd name="connsiteY12" fmla="*/ 330264 h 367729"/>
                <a:gd name="connsiteX13" fmla="*/ 95804 w 444050"/>
                <a:gd name="connsiteY13" fmla="*/ 362874 h 367729"/>
                <a:gd name="connsiteX14" fmla="*/ 64581 w 444050"/>
                <a:gd name="connsiteY14" fmla="*/ 361486 h 367729"/>
                <a:gd name="connsiteX15" fmla="*/ 76376 w 444050"/>
                <a:gd name="connsiteY15" fmla="*/ 334427 h 367729"/>
                <a:gd name="connsiteX16" fmla="*/ 140902 w 444050"/>
                <a:gd name="connsiteY16" fmla="*/ 271982 h 367729"/>
                <a:gd name="connsiteX17" fmla="*/ 197796 w 444050"/>
                <a:gd name="connsiteY17" fmla="*/ 215088 h 367729"/>
                <a:gd name="connsiteX18" fmla="*/ 167962 w 444050"/>
                <a:gd name="connsiteY18" fmla="*/ 216476 h 367729"/>
                <a:gd name="connsiteX19" fmla="*/ 62500 w 444050"/>
                <a:gd name="connsiteY19" fmla="*/ 253943 h 367729"/>
                <a:gd name="connsiteX20" fmla="*/ 11850 w 444050"/>
                <a:gd name="connsiteY20" fmla="*/ 255330 h 367729"/>
                <a:gd name="connsiteX21" fmla="*/ 7687 w 444050"/>
                <a:gd name="connsiteY21" fmla="*/ 183866 h 367729"/>
                <a:gd name="connsiteX22" fmla="*/ 46542 w 444050"/>
                <a:gd name="connsiteY22" fmla="*/ 139461 h 367729"/>
                <a:gd name="connsiteX23" fmla="*/ 147147 w 444050"/>
                <a:gd name="connsiteY23" fmla="*/ 86730 h 367729"/>
                <a:gd name="connsiteX24" fmla="*/ 161023 w 444050"/>
                <a:gd name="connsiteY24" fmla="*/ 74935 h 36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4050" h="367729">
                  <a:moveTo>
                    <a:pt x="161023" y="74935"/>
                  </a:moveTo>
                  <a:cubicBezTo>
                    <a:pt x="132576" y="74241"/>
                    <a:pt x="106905" y="78404"/>
                    <a:pt x="82621" y="92281"/>
                  </a:cubicBezTo>
                  <a:cubicBezTo>
                    <a:pt x="71520" y="98525"/>
                    <a:pt x="61112" y="104769"/>
                    <a:pt x="49317" y="108932"/>
                  </a:cubicBezTo>
                  <a:cubicBezTo>
                    <a:pt x="37522" y="113095"/>
                    <a:pt x="25727" y="111014"/>
                    <a:pt x="18095" y="100606"/>
                  </a:cubicBezTo>
                  <a:cubicBezTo>
                    <a:pt x="10463" y="90893"/>
                    <a:pt x="15319" y="81873"/>
                    <a:pt x="20176" y="72853"/>
                  </a:cubicBezTo>
                  <a:cubicBezTo>
                    <a:pt x="42379" y="31224"/>
                    <a:pt x="110374" y="-5549"/>
                    <a:pt x="156167" y="695"/>
                  </a:cubicBezTo>
                  <a:cubicBezTo>
                    <a:pt x="209591" y="7633"/>
                    <a:pt x="262322" y="16653"/>
                    <a:pt x="315053" y="30530"/>
                  </a:cubicBezTo>
                  <a:cubicBezTo>
                    <a:pt x="355989" y="40937"/>
                    <a:pt x="361540" y="54120"/>
                    <a:pt x="371253" y="94362"/>
                  </a:cubicBezTo>
                  <a:cubicBezTo>
                    <a:pt x="385130" y="151256"/>
                    <a:pt x="399007" y="208844"/>
                    <a:pt x="437861" y="256024"/>
                  </a:cubicBezTo>
                  <a:cubicBezTo>
                    <a:pt x="442718" y="261575"/>
                    <a:pt x="451738" y="267125"/>
                    <a:pt x="448962" y="274064"/>
                  </a:cubicBezTo>
                  <a:cubicBezTo>
                    <a:pt x="445493" y="283083"/>
                    <a:pt x="434392" y="278920"/>
                    <a:pt x="426760" y="278920"/>
                  </a:cubicBezTo>
                  <a:cubicBezTo>
                    <a:pt x="387211" y="280308"/>
                    <a:pt x="346969" y="282390"/>
                    <a:pt x="307421" y="281696"/>
                  </a:cubicBezTo>
                  <a:cubicBezTo>
                    <a:pt x="251221" y="279614"/>
                    <a:pt x="201265" y="296266"/>
                    <a:pt x="156860" y="330264"/>
                  </a:cubicBezTo>
                  <a:cubicBezTo>
                    <a:pt x="138127" y="344140"/>
                    <a:pt x="118700" y="356629"/>
                    <a:pt x="95804" y="362874"/>
                  </a:cubicBezTo>
                  <a:cubicBezTo>
                    <a:pt x="85396" y="365649"/>
                    <a:pt x="72213" y="374669"/>
                    <a:pt x="64581" y="361486"/>
                  </a:cubicBezTo>
                  <a:cubicBezTo>
                    <a:pt x="58337" y="350385"/>
                    <a:pt x="68744" y="341365"/>
                    <a:pt x="76376" y="334427"/>
                  </a:cubicBezTo>
                  <a:cubicBezTo>
                    <a:pt x="97885" y="313612"/>
                    <a:pt x="118700" y="292797"/>
                    <a:pt x="140902" y="271982"/>
                  </a:cubicBezTo>
                  <a:cubicBezTo>
                    <a:pt x="159636" y="253943"/>
                    <a:pt x="180451" y="237291"/>
                    <a:pt x="197796" y="215088"/>
                  </a:cubicBezTo>
                  <a:cubicBezTo>
                    <a:pt x="185307" y="207456"/>
                    <a:pt x="176288" y="213701"/>
                    <a:pt x="167962" y="216476"/>
                  </a:cubicBezTo>
                  <a:cubicBezTo>
                    <a:pt x="132576" y="228271"/>
                    <a:pt x="97885" y="242147"/>
                    <a:pt x="62500" y="253943"/>
                  </a:cubicBezTo>
                  <a:cubicBezTo>
                    <a:pt x="45848" y="259493"/>
                    <a:pt x="23645" y="272676"/>
                    <a:pt x="11850" y="255330"/>
                  </a:cubicBezTo>
                  <a:cubicBezTo>
                    <a:pt x="-2026" y="235209"/>
                    <a:pt x="-4108" y="208150"/>
                    <a:pt x="7687" y="183866"/>
                  </a:cubicBezTo>
                  <a:cubicBezTo>
                    <a:pt x="16013" y="165826"/>
                    <a:pt x="31277" y="151950"/>
                    <a:pt x="46542" y="139461"/>
                  </a:cubicBezTo>
                  <a:cubicBezTo>
                    <a:pt x="76376" y="114483"/>
                    <a:pt x="109680" y="97137"/>
                    <a:pt x="147147" y="86730"/>
                  </a:cubicBezTo>
                  <a:cubicBezTo>
                    <a:pt x="151310" y="83955"/>
                    <a:pt x="158248" y="84648"/>
                    <a:pt x="161023" y="74935"/>
                  </a:cubicBezTo>
                  <a:close/>
                </a:path>
              </a:pathLst>
            </a:custGeom>
            <a:solidFill>
              <a:srgbClr val="FC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Pertukaran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Sejenis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609600" y="1371600"/>
            <a:ext cx="10972800" cy="44005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	Rp35.000.000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ditangguhkan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sng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8.750.000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(10 jt-1,25jt)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Rp26.250.000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5.000.000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		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Rp26.250.000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Rp20.000.000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					Rp50.000.000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Laba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pertukaran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truk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1.250.000</a:t>
            </a:r>
          </a:p>
        </p:txBody>
      </p:sp>
      <p:grpSp>
        <p:nvGrpSpPr>
          <p:cNvPr id="9" name="Graphic 66">
            <a:extLst>
              <a:ext uri="{FF2B5EF4-FFF2-40B4-BE49-F238E27FC236}">
                <a16:creationId xmlns:a16="http://schemas.microsoft.com/office/drawing/2014/main" xmlns="" id="{7801B81B-4062-4727-9460-2FC98A15FAE0}"/>
              </a:ext>
            </a:extLst>
          </p:cNvPr>
          <p:cNvGrpSpPr/>
          <p:nvPr/>
        </p:nvGrpSpPr>
        <p:grpSpPr>
          <a:xfrm>
            <a:off x="10331630" y="1868540"/>
            <a:ext cx="1736224" cy="4754097"/>
            <a:chOff x="7354684" y="1811872"/>
            <a:chExt cx="1908028" cy="5224528"/>
          </a:xfrm>
        </p:grpSpPr>
        <p:sp>
          <p:nvSpPr>
            <p:cNvPr id="10" name="Freeform: Shape 82">
              <a:extLst>
                <a:ext uri="{FF2B5EF4-FFF2-40B4-BE49-F238E27FC236}">
                  <a16:creationId xmlns:a16="http://schemas.microsoft.com/office/drawing/2014/main" xmlns="" id="{6F5CDF8E-F82A-4480-8C0B-422D095E588E}"/>
                </a:ext>
              </a:extLst>
            </p:cNvPr>
            <p:cNvSpPr/>
            <p:nvPr/>
          </p:nvSpPr>
          <p:spPr>
            <a:xfrm>
              <a:off x="7354343" y="1810707"/>
              <a:ext cx="1901090" cy="5217590"/>
            </a:xfrm>
            <a:custGeom>
              <a:avLst/>
              <a:gdLst>
                <a:gd name="connsiteX0" fmla="*/ 1829966 w 1901089"/>
                <a:gd name="connsiteY0" fmla="*/ 1619173 h 5217589"/>
                <a:gd name="connsiteX1" fmla="*/ 1678712 w 1901089"/>
                <a:gd name="connsiteY1" fmla="*/ 1402699 h 5217589"/>
                <a:gd name="connsiteX2" fmla="*/ 1483052 w 1901089"/>
                <a:gd name="connsiteY2" fmla="*/ 1064805 h 5217589"/>
                <a:gd name="connsiteX3" fmla="*/ 1382447 w 1901089"/>
                <a:gd name="connsiteY3" fmla="*/ 976688 h 5217589"/>
                <a:gd name="connsiteX4" fmla="*/ 1198583 w 1901089"/>
                <a:gd name="connsiteY4" fmla="*/ 916325 h 5217589"/>
                <a:gd name="connsiteX5" fmla="*/ 1198583 w 1901089"/>
                <a:gd name="connsiteY5" fmla="*/ 916325 h 5217589"/>
                <a:gd name="connsiteX6" fmla="*/ 1183318 w 1901089"/>
                <a:gd name="connsiteY6" fmla="*/ 895510 h 5217589"/>
                <a:gd name="connsiteX7" fmla="*/ 1129894 w 1901089"/>
                <a:gd name="connsiteY7" fmla="*/ 633243 h 5217589"/>
                <a:gd name="connsiteX8" fmla="*/ 1007780 w 1901089"/>
                <a:gd name="connsiteY8" fmla="*/ 230129 h 5217589"/>
                <a:gd name="connsiteX9" fmla="*/ 898155 w 1901089"/>
                <a:gd name="connsiteY9" fmla="*/ 60141 h 5217589"/>
                <a:gd name="connsiteX10" fmla="*/ 724698 w 1901089"/>
                <a:gd name="connsiteY10" fmla="*/ 1165 h 5217589"/>
                <a:gd name="connsiteX11" fmla="*/ 369458 w 1901089"/>
                <a:gd name="connsiteY11" fmla="*/ 151032 h 5217589"/>
                <a:gd name="connsiteX12" fmla="*/ 357663 w 1901089"/>
                <a:gd name="connsiteY12" fmla="*/ 211395 h 5217589"/>
                <a:gd name="connsiteX13" fmla="*/ 420107 w 1901089"/>
                <a:gd name="connsiteY13" fmla="*/ 254413 h 5217589"/>
                <a:gd name="connsiteX14" fmla="*/ 420107 w 1901089"/>
                <a:gd name="connsiteY14" fmla="*/ 254413 h 5217589"/>
                <a:gd name="connsiteX15" fmla="*/ 375702 w 1901089"/>
                <a:gd name="connsiteY15" fmla="*/ 293267 h 5217589"/>
                <a:gd name="connsiteX16" fmla="*/ 372233 w 1901089"/>
                <a:gd name="connsiteY16" fmla="*/ 312694 h 5217589"/>
                <a:gd name="connsiteX17" fmla="*/ 382640 w 1901089"/>
                <a:gd name="connsiteY17" fmla="*/ 409137 h 5217589"/>
                <a:gd name="connsiteX18" fmla="*/ 388191 w 1901089"/>
                <a:gd name="connsiteY18" fmla="*/ 479213 h 5217589"/>
                <a:gd name="connsiteX19" fmla="*/ 375008 w 1901089"/>
                <a:gd name="connsiteY19" fmla="*/ 516680 h 5217589"/>
                <a:gd name="connsiteX20" fmla="*/ 397211 w 1901089"/>
                <a:gd name="connsiteY20" fmla="*/ 554147 h 5217589"/>
                <a:gd name="connsiteX21" fmla="*/ 425658 w 1901089"/>
                <a:gd name="connsiteY21" fmla="*/ 585369 h 5217589"/>
                <a:gd name="connsiteX22" fmla="*/ 462431 w 1901089"/>
                <a:gd name="connsiteY22" fmla="*/ 711646 h 5217589"/>
                <a:gd name="connsiteX23" fmla="*/ 539446 w 1901089"/>
                <a:gd name="connsiteY23" fmla="*/ 763683 h 5217589"/>
                <a:gd name="connsiteX24" fmla="*/ 526957 w 1901089"/>
                <a:gd name="connsiteY24" fmla="*/ 799762 h 5217589"/>
                <a:gd name="connsiteX25" fmla="*/ 549159 w 1901089"/>
                <a:gd name="connsiteY25" fmla="*/ 863594 h 5217589"/>
                <a:gd name="connsiteX26" fmla="*/ 549159 w 1901089"/>
                <a:gd name="connsiteY26" fmla="*/ 863594 h 5217589"/>
                <a:gd name="connsiteX27" fmla="*/ 472144 w 1901089"/>
                <a:gd name="connsiteY27" fmla="*/ 917019 h 5217589"/>
                <a:gd name="connsiteX28" fmla="*/ 472144 w 1901089"/>
                <a:gd name="connsiteY28" fmla="*/ 917019 h 5217589"/>
                <a:gd name="connsiteX29" fmla="*/ 380559 w 1901089"/>
                <a:gd name="connsiteY29" fmla="*/ 932977 h 5217589"/>
                <a:gd name="connsiteX30" fmla="*/ 249425 w 1901089"/>
                <a:gd name="connsiteY30" fmla="*/ 1050234 h 5217589"/>
                <a:gd name="connsiteX31" fmla="*/ 200857 w 1901089"/>
                <a:gd name="connsiteY31" fmla="*/ 1232711 h 5217589"/>
                <a:gd name="connsiteX32" fmla="*/ 131474 w 1901089"/>
                <a:gd name="connsiteY32" fmla="*/ 1475551 h 5217589"/>
                <a:gd name="connsiteX33" fmla="*/ 81519 w 1901089"/>
                <a:gd name="connsiteY33" fmla="*/ 1608072 h 5217589"/>
                <a:gd name="connsiteX34" fmla="*/ 73193 w 1901089"/>
                <a:gd name="connsiteY34" fmla="*/ 1848831 h 5217589"/>
                <a:gd name="connsiteX35" fmla="*/ 116210 w 1901089"/>
                <a:gd name="connsiteY35" fmla="*/ 2194357 h 5217589"/>
                <a:gd name="connsiteX36" fmla="*/ 160615 w 1901089"/>
                <a:gd name="connsiteY36" fmla="*/ 2343530 h 5217589"/>
                <a:gd name="connsiteX37" fmla="*/ 171717 w 1901089"/>
                <a:gd name="connsiteY37" fmla="*/ 2349081 h 5217589"/>
                <a:gd name="connsiteX38" fmla="*/ 250119 w 1901089"/>
                <a:gd name="connsiteY38" fmla="*/ 2436503 h 5217589"/>
                <a:gd name="connsiteX39" fmla="*/ 250119 w 1901089"/>
                <a:gd name="connsiteY39" fmla="*/ 2436503 h 5217589"/>
                <a:gd name="connsiteX40" fmla="*/ 243875 w 1901089"/>
                <a:gd name="connsiteY40" fmla="*/ 2454543 h 5217589"/>
                <a:gd name="connsiteX41" fmla="*/ 238324 w 1901089"/>
                <a:gd name="connsiteY41" fmla="*/ 2548904 h 5217589"/>
                <a:gd name="connsiteX42" fmla="*/ 265383 w 1901089"/>
                <a:gd name="connsiteY42" fmla="*/ 2584983 h 5217589"/>
                <a:gd name="connsiteX43" fmla="*/ 282035 w 1901089"/>
                <a:gd name="connsiteY43" fmla="*/ 2608573 h 5217589"/>
                <a:gd name="connsiteX44" fmla="*/ 273709 w 1901089"/>
                <a:gd name="connsiteY44" fmla="*/ 2642570 h 5217589"/>
                <a:gd name="connsiteX45" fmla="*/ 137719 w 1901089"/>
                <a:gd name="connsiteY45" fmla="*/ 3205265 h 5217589"/>
                <a:gd name="connsiteX46" fmla="*/ 87069 w 1901089"/>
                <a:gd name="connsiteY46" fmla="*/ 3546629 h 5217589"/>
                <a:gd name="connsiteX47" fmla="*/ 114129 w 1901089"/>
                <a:gd name="connsiteY47" fmla="*/ 3930316 h 5217589"/>
                <a:gd name="connsiteX48" fmla="*/ 158534 w 1901089"/>
                <a:gd name="connsiteY48" fmla="*/ 4220336 h 5217589"/>
                <a:gd name="connsiteX49" fmla="*/ 177267 w 1901089"/>
                <a:gd name="connsiteY49" fmla="*/ 4517989 h 5217589"/>
                <a:gd name="connsiteX50" fmla="*/ 288973 w 1901089"/>
                <a:gd name="connsiteY50" fmla="*/ 4745564 h 5217589"/>
                <a:gd name="connsiteX51" fmla="*/ 322971 w 1901089"/>
                <a:gd name="connsiteY51" fmla="*/ 4845476 h 5217589"/>
                <a:gd name="connsiteX52" fmla="*/ 252894 w 1901089"/>
                <a:gd name="connsiteY52" fmla="*/ 5036972 h 5217589"/>
                <a:gd name="connsiteX53" fmla="*/ 213346 w 1901089"/>
                <a:gd name="connsiteY53" fmla="*/ 5083459 h 5217589"/>
                <a:gd name="connsiteX54" fmla="*/ 26706 w 1901089"/>
                <a:gd name="connsiteY54" fmla="*/ 5171575 h 5217589"/>
                <a:gd name="connsiteX55" fmla="*/ 1035 w 1901089"/>
                <a:gd name="connsiteY55" fmla="*/ 5189615 h 5217589"/>
                <a:gd name="connsiteX56" fmla="*/ 16993 w 1901089"/>
                <a:gd name="connsiteY56" fmla="*/ 5218755 h 5217589"/>
                <a:gd name="connsiteX57" fmla="*/ 425658 w 1901089"/>
                <a:gd name="connsiteY57" fmla="*/ 5213205 h 5217589"/>
                <a:gd name="connsiteX58" fmla="*/ 506142 w 1901089"/>
                <a:gd name="connsiteY58" fmla="*/ 5113988 h 5217589"/>
                <a:gd name="connsiteX59" fmla="*/ 620623 w 1901089"/>
                <a:gd name="connsiteY59" fmla="*/ 5077908 h 5217589"/>
                <a:gd name="connsiteX60" fmla="*/ 633112 w 1901089"/>
                <a:gd name="connsiteY60" fmla="*/ 5098029 h 5217589"/>
                <a:gd name="connsiteX61" fmla="*/ 634500 w 1901089"/>
                <a:gd name="connsiteY61" fmla="*/ 5212511 h 5217589"/>
                <a:gd name="connsiteX62" fmla="*/ 678905 w 1901089"/>
                <a:gd name="connsiteY62" fmla="*/ 5215980 h 5217589"/>
                <a:gd name="connsiteX63" fmla="*/ 684456 w 1901089"/>
                <a:gd name="connsiteY63" fmla="*/ 5092479 h 5217589"/>
                <a:gd name="connsiteX64" fmla="*/ 708740 w 1901089"/>
                <a:gd name="connsiteY64" fmla="*/ 5061256 h 5217589"/>
                <a:gd name="connsiteX65" fmla="*/ 744819 w 1901089"/>
                <a:gd name="connsiteY65" fmla="*/ 5021708 h 5217589"/>
                <a:gd name="connsiteX66" fmla="*/ 761471 w 1901089"/>
                <a:gd name="connsiteY66" fmla="*/ 5049461 h 5217589"/>
                <a:gd name="connsiteX67" fmla="*/ 762164 w 1901089"/>
                <a:gd name="connsiteY67" fmla="*/ 5172963 h 5217589"/>
                <a:gd name="connsiteX68" fmla="*/ 785061 w 1901089"/>
                <a:gd name="connsiteY68" fmla="*/ 5221531 h 5217589"/>
                <a:gd name="connsiteX69" fmla="*/ 1077856 w 1901089"/>
                <a:gd name="connsiteY69" fmla="*/ 5213205 h 5217589"/>
                <a:gd name="connsiteX70" fmla="*/ 1209684 w 1901089"/>
                <a:gd name="connsiteY70" fmla="*/ 4932898 h 5217589"/>
                <a:gd name="connsiteX71" fmla="*/ 1237437 w 1901089"/>
                <a:gd name="connsiteY71" fmla="*/ 4703935 h 5217589"/>
                <a:gd name="connsiteX72" fmla="*/ 1243681 w 1901089"/>
                <a:gd name="connsiteY72" fmla="*/ 4418077 h 5217589"/>
                <a:gd name="connsiteX73" fmla="*/ 1201358 w 1901089"/>
                <a:gd name="connsiteY73" fmla="*/ 3833874 h 5217589"/>
                <a:gd name="connsiteX74" fmla="*/ 1185400 w 1901089"/>
                <a:gd name="connsiteY74" fmla="*/ 3616012 h 5217589"/>
                <a:gd name="connsiteX75" fmla="*/ 1215928 w 1901089"/>
                <a:gd name="connsiteY75" fmla="*/ 3369703 h 5217589"/>
                <a:gd name="connsiteX76" fmla="*/ 1295718 w 1901089"/>
                <a:gd name="connsiteY76" fmla="*/ 2929122 h 5217589"/>
                <a:gd name="connsiteX77" fmla="*/ 1319309 w 1901089"/>
                <a:gd name="connsiteY77" fmla="*/ 2696689 h 5217589"/>
                <a:gd name="connsiteX78" fmla="*/ 1222867 w 1901089"/>
                <a:gd name="connsiteY78" fmla="*/ 2435116 h 5217589"/>
                <a:gd name="connsiteX79" fmla="*/ 1202052 w 1901089"/>
                <a:gd name="connsiteY79" fmla="*/ 2407362 h 5217589"/>
                <a:gd name="connsiteX80" fmla="*/ 1236049 w 1901089"/>
                <a:gd name="connsiteY80" fmla="*/ 2401812 h 5217589"/>
                <a:gd name="connsiteX81" fmla="*/ 1258946 w 1901089"/>
                <a:gd name="connsiteY81" fmla="*/ 2382385 h 5217589"/>
                <a:gd name="connsiteX82" fmla="*/ 1712015 w 1901089"/>
                <a:gd name="connsiteY82" fmla="*/ 2057673 h 5217589"/>
                <a:gd name="connsiteX83" fmla="*/ 1850087 w 1901089"/>
                <a:gd name="connsiteY83" fmla="*/ 1952211 h 5217589"/>
                <a:gd name="connsiteX84" fmla="*/ 1895880 w 1901089"/>
                <a:gd name="connsiteY84" fmla="*/ 1755164 h 5217589"/>
                <a:gd name="connsiteX85" fmla="*/ 1829966 w 1901089"/>
                <a:gd name="connsiteY85" fmla="*/ 1619173 h 5217589"/>
                <a:gd name="connsiteX86" fmla="*/ 230692 w 1901089"/>
                <a:gd name="connsiteY86" fmla="*/ 2354632 h 5217589"/>
                <a:gd name="connsiteX87" fmla="*/ 230692 w 1901089"/>
                <a:gd name="connsiteY87" fmla="*/ 2354632 h 5217589"/>
                <a:gd name="connsiteX88" fmla="*/ 230692 w 1901089"/>
                <a:gd name="connsiteY88" fmla="*/ 2354632 h 5217589"/>
                <a:gd name="connsiteX89" fmla="*/ 230692 w 1901089"/>
                <a:gd name="connsiteY89" fmla="*/ 2354632 h 5217589"/>
                <a:gd name="connsiteX90" fmla="*/ 270240 w 1901089"/>
                <a:gd name="connsiteY90" fmla="*/ 2303288 h 5217589"/>
                <a:gd name="connsiteX91" fmla="*/ 271628 w 1901089"/>
                <a:gd name="connsiteY91" fmla="*/ 2303288 h 5217589"/>
                <a:gd name="connsiteX92" fmla="*/ 270934 w 1901089"/>
                <a:gd name="connsiteY92" fmla="*/ 2303982 h 5217589"/>
                <a:gd name="connsiteX93" fmla="*/ 270240 w 1901089"/>
                <a:gd name="connsiteY93" fmla="*/ 2303288 h 5217589"/>
                <a:gd name="connsiteX94" fmla="*/ 803794 w 1901089"/>
                <a:gd name="connsiteY94" fmla="*/ 4826049 h 5217589"/>
                <a:gd name="connsiteX95" fmla="*/ 776735 w 1901089"/>
                <a:gd name="connsiteY95" fmla="*/ 4904451 h 5217589"/>
                <a:gd name="connsiteX96" fmla="*/ 747594 w 1901089"/>
                <a:gd name="connsiteY96" fmla="*/ 4991873 h 5217589"/>
                <a:gd name="connsiteX97" fmla="*/ 750369 w 1901089"/>
                <a:gd name="connsiteY97" fmla="*/ 4834374 h 5217589"/>
                <a:gd name="connsiteX98" fmla="*/ 585238 w 1901089"/>
                <a:gd name="connsiteY98" fmla="*/ 4073938 h 5217589"/>
                <a:gd name="connsiteX99" fmla="*/ 544996 w 1901089"/>
                <a:gd name="connsiteY99" fmla="*/ 3892155 h 5217589"/>
                <a:gd name="connsiteX100" fmla="*/ 565117 w 1901089"/>
                <a:gd name="connsiteY100" fmla="*/ 3647234 h 5217589"/>
                <a:gd name="connsiteX101" fmla="*/ 653233 w 1901089"/>
                <a:gd name="connsiteY101" fmla="*/ 3355826 h 5217589"/>
                <a:gd name="connsiteX102" fmla="*/ 685843 w 1901089"/>
                <a:gd name="connsiteY102" fmla="*/ 3104660 h 5217589"/>
                <a:gd name="connsiteX103" fmla="*/ 738574 w 1901089"/>
                <a:gd name="connsiteY103" fmla="*/ 3575770 h 5217589"/>
                <a:gd name="connsiteX104" fmla="*/ 776735 w 1901089"/>
                <a:gd name="connsiteY104" fmla="*/ 3999005 h 5217589"/>
                <a:gd name="connsiteX105" fmla="*/ 807957 w 1901089"/>
                <a:gd name="connsiteY105" fmla="*/ 4313309 h 5217589"/>
                <a:gd name="connsiteX106" fmla="*/ 859994 w 1901089"/>
                <a:gd name="connsiteY106" fmla="*/ 4644266 h 5217589"/>
                <a:gd name="connsiteX107" fmla="*/ 803794 w 1901089"/>
                <a:gd name="connsiteY107" fmla="*/ 4826049 h 5217589"/>
                <a:gd name="connsiteX108" fmla="*/ 1515662 w 1901089"/>
                <a:gd name="connsiteY108" fmla="*/ 1842586 h 5217589"/>
                <a:gd name="connsiteX109" fmla="*/ 1210378 w 1901089"/>
                <a:gd name="connsiteY109" fmla="*/ 2003554 h 5217589"/>
                <a:gd name="connsiteX110" fmla="*/ 1063286 w 1901089"/>
                <a:gd name="connsiteY110" fmla="*/ 2081263 h 5217589"/>
                <a:gd name="connsiteX111" fmla="*/ 1111854 w 1901089"/>
                <a:gd name="connsiteY111" fmla="*/ 1924458 h 5217589"/>
                <a:gd name="connsiteX112" fmla="*/ 1327635 w 1901089"/>
                <a:gd name="connsiteY112" fmla="*/ 1547709 h 5217589"/>
                <a:gd name="connsiteX113" fmla="*/ 1347756 w 1901089"/>
                <a:gd name="connsiteY113" fmla="*/ 1548403 h 5217589"/>
                <a:gd name="connsiteX114" fmla="*/ 1526763 w 1901089"/>
                <a:gd name="connsiteY114" fmla="*/ 1814139 h 5217589"/>
                <a:gd name="connsiteX115" fmla="*/ 1515662 w 1901089"/>
                <a:gd name="connsiteY115" fmla="*/ 1842586 h 521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901089" h="5217589">
                  <a:moveTo>
                    <a:pt x="1829966" y="1619173"/>
                  </a:moveTo>
                  <a:cubicBezTo>
                    <a:pt x="1780011" y="1547015"/>
                    <a:pt x="1730055" y="1474163"/>
                    <a:pt x="1678712" y="1402699"/>
                  </a:cubicBezTo>
                  <a:cubicBezTo>
                    <a:pt x="1603084" y="1295849"/>
                    <a:pt x="1517050" y="1195244"/>
                    <a:pt x="1483052" y="1064805"/>
                  </a:cubicBezTo>
                  <a:cubicBezTo>
                    <a:pt x="1469176" y="1012073"/>
                    <a:pt x="1431015" y="990565"/>
                    <a:pt x="1382447" y="976688"/>
                  </a:cubicBezTo>
                  <a:cubicBezTo>
                    <a:pt x="1320002" y="959343"/>
                    <a:pt x="1257558" y="943385"/>
                    <a:pt x="1198583" y="916325"/>
                  </a:cubicBezTo>
                  <a:lnTo>
                    <a:pt x="1198583" y="916325"/>
                  </a:lnTo>
                  <a:cubicBezTo>
                    <a:pt x="1192338" y="910081"/>
                    <a:pt x="1185400" y="906612"/>
                    <a:pt x="1183318" y="895510"/>
                  </a:cubicBezTo>
                  <a:cubicBezTo>
                    <a:pt x="1168748" y="807394"/>
                    <a:pt x="1150015" y="720666"/>
                    <a:pt x="1129894" y="633243"/>
                  </a:cubicBezTo>
                  <a:cubicBezTo>
                    <a:pt x="1098671" y="495865"/>
                    <a:pt x="1064674" y="359875"/>
                    <a:pt x="1007780" y="230129"/>
                  </a:cubicBezTo>
                  <a:cubicBezTo>
                    <a:pt x="980720" y="167684"/>
                    <a:pt x="948804" y="108015"/>
                    <a:pt x="898155" y="60141"/>
                  </a:cubicBezTo>
                  <a:cubicBezTo>
                    <a:pt x="848893" y="13654"/>
                    <a:pt x="789918" y="-5079"/>
                    <a:pt x="724698" y="1165"/>
                  </a:cubicBezTo>
                  <a:cubicBezTo>
                    <a:pt x="591483" y="15042"/>
                    <a:pt x="477695" y="77487"/>
                    <a:pt x="369458" y="151032"/>
                  </a:cubicBezTo>
                  <a:cubicBezTo>
                    <a:pt x="345867" y="166990"/>
                    <a:pt x="343786" y="186418"/>
                    <a:pt x="357663" y="211395"/>
                  </a:cubicBezTo>
                  <a:cubicBezTo>
                    <a:pt x="371539" y="235679"/>
                    <a:pt x="388885" y="255107"/>
                    <a:pt x="420107" y="254413"/>
                  </a:cubicBezTo>
                  <a:cubicBezTo>
                    <a:pt x="420107" y="254413"/>
                    <a:pt x="420107" y="254413"/>
                    <a:pt x="420107" y="254413"/>
                  </a:cubicBezTo>
                  <a:cubicBezTo>
                    <a:pt x="386803" y="255107"/>
                    <a:pt x="380559" y="260657"/>
                    <a:pt x="375702" y="293267"/>
                  </a:cubicBezTo>
                  <a:cubicBezTo>
                    <a:pt x="375008" y="299512"/>
                    <a:pt x="372927" y="306450"/>
                    <a:pt x="372233" y="312694"/>
                  </a:cubicBezTo>
                  <a:cubicBezTo>
                    <a:pt x="370845" y="345304"/>
                    <a:pt x="361825" y="382771"/>
                    <a:pt x="382640" y="409137"/>
                  </a:cubicBezTo>
                  <a:cubicBezTo>
                    <a:pt x="402068" y="434808"/>
                    <a:pt x="397905" y="454929"/>
                    <a:pt x="388191" y="479213"/>
                  </a:cubicBezTo>
                  <a:cubicBezTo>
                    <a:pt x="383334" y="491702"/>
                    <a:pt x="379865" y="504191"/>
                    <a:pt x="375008" y="516680"/>
                  </a:cubicBezTo>
                  <a:cubicBezTo>
                    <a:pt x="366682" y="538883"/>
                    <a:pt x="376396" y="550678"/>
                    <a:pt x="397211" y="554147"/>
                  </a:cubicBezTo>
                  <a:cubicBezTo>
                    <a:pt x="415944" y="556922"/>
                    <a:pt x="422189" y="568023"/>
                    <a:pt x="425658" y="585369"/>
                  </a:cubicBezTo>
                  <a:cubicBezTo>
                    <a:pt x="434677" y="628386"/>
                    <a:pt x="446473" y="670710"/>
                    <a:pt x="462431" y="711646"/>
                  </a:cubicBezTo>
                  <a:cubicBezTo>
                    <a:pt x="479776" y="756745"/>
                    <a:pt x="492265" y="764377"/>
                    <a:pt x="539446" y="763683"/>
                  </a:cubicBezTo>
                  <a:cubicBezTo>
                    <a:pt x="515162" y="768540"/>
                    <a:pt x="514468" y="780335"/>
                    <a:pt x="526957" y="799762"/>
                  </a:cubicBezTo>
                  <a:cubicBezTo>
                    <a:pt x="538752" y="819189"/>
                    <a:pt x="544996" y="841392"/>
                    <a:pt x="549159" y="863594"/>
                  </a:cubicBezTo>
                  <a:cubicBezTo>
                    <a:pt x="549159" y="863594"/>
                    <a:pt x="549159" y="863594"/>
                    <a:pt x="549159" y="863594"/>
                  </a:cubicBezTo>
                  <a:cubicBezTo>
                    <a:pt x="514468" y="868451"/>
                    <a:pt x="493653" y="893429"/>
                    <a:pt x="472144" y="917019"/>
                  </a:cubicBezTo>
                  <a:cubicBezTo>
                    <a:pt x="472144" y="917019"/>
                    <a:pt x="472144" y="917019"/>
                    <a:pt x="472144" y="917019"/>
                  </a:cubicBezTo>
                  <a:cubicBezTo>
                    <a:pt x="440228" y="913550"/>
                    <a:pt x="411087" y="926733"/>
                    <a:pt x="380559" y="932977"/>
                  </a:cubicBezTo>
                  <a:cubicBezTo>
                    <a:pt x="314645" y="946854"/>
                    <a:pt x="273709" y="989177"/>
                    <a:pt x="249425" y="1050234"/>
                  </a:cubicBezTo>
                  <a:cubicBezTo>
                    <a:pt x="225835" y="1109209"/>
                    <a:pt x="214734" y="1171654"/>
                    <a:pt x="200857" y="1232711"/>
                  </a:cubicBezTo>
                  <a:cubicBezTo>
                    <a:pt x="182124" y="1315277"/>
                    <a:pt x="168247" y="1398536"/>
                    <a:pt x="131474" y="1475551"/>
                  </a:cubicBezTo>
                  <a:cubicBezTo>
                    <a:pt x="111353" y="1517875"/>
                    <a:pt x="91232" y="1560892"/>
                    <a:pt x="81519" y="1608072"/>
                  </a:cubicBezTo>
                  <a:cubicBezTo>
                    <a:pt x="65561" y="1687862"/>
                    <a:pt x="68336" y="1768346"/>
                    <a:pt x="73193" y="1848831"/>
                  </a:cubicBezTo>
                  <a:cubicBezTo>
                    <a:pt x="80825" y="1964700"/>
                    <a:pt x="96089" y="2079876"/>
                    <a:pt x="116210" y="2194357"/>
                  </a:cubicBezTo>
                  <a:cubicBezTo>
                    <a:pt x="125230" y="2245701"/>
                    <a:pt x="134944" y="2297044"/>
                    <a:pt x="160615" y="2343530"/>
                  </a:cubicBezTo>
                  <a:cubicBezTo>
                    <a:pt x="162697" y="2347000"/>
                    <a:pt x="162697" y="2358794"/>
                    <a:pt x="171717" y="2349081"/>
                  </a:cubicBezTo>
                  <a:cubicBezTo>
                    <a:pt x="180736" y="2393486"/>
                    <a:pt x="209877" y="2420545"/>
                    <a:pt x="250119" y="2436503"/>
                  </a:cubicBezTo>
                  <a:lnTo>
                    <a:pt x="250119" y="2436503"/>
                  </a:lnTo>
                  <a:cubicBezTo>
                    <a:pt x="243181" y="2440666"/>
                    <a:pt x="244568" y="2447605"/>
                    <a:pt x="243875" y="2454543"/>
                  </a:cubicBezTo>
                  <a:cubicBezTo>
                    <a:pt x="242487" y="2485765"/>
                    <a:pt x="242487" y="2517681"/>
                    <a:pt x="238324" y="2548904"/>
                  </a:cubicBezTo>
                  <a:cubicBezTo>
                    <a:pt x="235549" y="2571800"/>
                    <a:pt x="237630" y="2585676"/>
                    <a:pt x="265383" y="2584983"/>
                  </a:cubicBezTo>
                  <a:cubicBezTo>
                    <a:pt x="279954" y="2584289"/>
                    <a:pt x="288973" y="2591227"/>
                    <a:pt x="282035" y="2608573"/>
                  </a:cubicBezTo>
                  <a:cubicBezTo>
                    <a:pt x="277872" y="2618980"/>
                    <a:pt x="276485" y="2631469"/>
                    <a:pt x="273709" y="2642570"/>
                  </a:cubicBezTo>
                  <a:cubicBezTo>
                    <a:pt x="227223" y="2829904"/>
                    <a:pt x="176573" y="3016544"/>
                    <a:pt x="137719" y="3205265"/>
                  </a:cubicBezTo>
                  <a:cubicBezTo>
                    <a:pt x="114823" y="3318359"/>
                    <a:pt x="94702" y="3431453"/>
                    <a:pt x="87069" y="3546629"/>
                  </a:cubicBezTo>
                  <a:cubicBezTo>
                    <a:pt x="78050" y="3675681"/>
                    <a:pt x="91232" y="3803345"/>
                    <a:pt x="114129" y="3930316"/>
                  </a:cubicBezTo>
                  <a:cubicBezTo>
                    <a:pt x="131474" y="4026758"/>
                    <a:pt x="154371" y="4121813"/>
                    <a:pt x="158534" y="4220336"/>
                  </a:cubicBezTo>
                  <a:cubicBezTo>
                    <a:pt x="162697" y="4319554"/>
                    <a:pt x="169635" y="4418771"/>
                    <a:pt x="177267" y="4517989"/>
                  </a:cubicBezTo>
                  <a:cubicBezTo>
                    <a:pt x="184205" y="4608186"/>
                    <a:pt x="243181" y="4706710"/>
                    <a:pt x="288973" y="4745564"/>
                  </a:cubicBezTo>
                  <a:cubicBezTo>
                    <a:pt x="323665" y="4774705"/>
                    <a:pt x="332685" y="4805234"/>
                    <a:pt x="322971" y="4845476"/>
                  </a:cubicBezTo>
                  <a:cubicBezTo>
                    <a:pt x="307013" y="4912083"/>
                    <a:pt x="279954" y="4974528"/>
                    <a:pt x="252894" y="5036972"/>
                  </a:cubicBezTo>
                  <a:cubicBezTo>
                    <a:pt x="243875" y="5057093"/>
                    <a:pt x="231386" y="5071664"/>
                    <a:pt x="213346" y="5083459"/>
                  </a:cubicBezTo>
                  <a:cubicBezTo>
                    <a:pt x="155065" y="5120232"/>
                    <a:pt x="90539" y="5145210"/>
                    <a:pt x="26706" y="5171575"/>
                  </a:cubicBezTo>
                  <a:cubicBezTo>
                    <a:pt x="16993" y="5175738"/>
                    <a:pt x="5198" y="5177126"/>
                    <a:pt x="1035" y="5189615"/>
                  </a:cubicBezTo>
                  <a:cubicBezTo>
                    <a:pt x="-3128" y="5203491"/>
                    <a:pt x="5892" y="5211817"/>
                    <a:pt x="16993" y="5218755"/>
                  </a:cubicBezTo>
                  <a:cubicBezTo>
                    <a:pt x="137719" y="5220837"/>
                    <a:pt x="415944" y="5226387"/>
                    <a:pt x="425658" y="5213205"/>
                  </a:cubicBezTo>
                  <a:cubicBezTo>
                    <a:pt x="450636" y="5175738"/>
                    <a:pt x="472144" y="5138272"/>
                    <a:pt x="506142" y="5113988"/>
                  </a:cubicBezTo>
                  <a:cubicBezTo>
                    <a:pt x="539446" y="5089704"/>
                    <a:pt x="581075" y="5084847"/>
                    <a:pt x="620623" y="5077908"/>
                  </a:cubicBezTo>
                  <a:cubicBezTo>
                    <a:pt x="633112" y="5075827"/>
                    <a:pt x="633112" y="5089009"/>
                    <a:pt x="633112" y="5098029"/>
                  </a:cubicBezTo>
                  <a:cubicBezTo>
                    <a:pt x="635194" y="5125089"/>
                    <a:pt x="631725" y="5185452"/>
                    <a:pt x="634500" y="5212511"/>
                  </a:cubicBezTo>
                  <a:cubicBezTo>
                    <a:pt x="635194" y="5219449"/>
                    <a:pt x="655315" y="5222918"/>
                    <a:pt x="678905" y="5215980"/>
                  </a:cubicBezTo>
                  <a:cubicBezTo>
                    <a:pt x="680987" y="5154923"/>
                    <a:pt x="685149" y="5120232"/>
                    <a:pt x="684456" y="5092479"/>
                  </a:cubicBezTo>
                  <a:cubicBezTo>
                    <a:pt x="683762" y="5077214"/>
                    <a:pt x="698332" y="5070970"/>
                    <a:pt x="708740" y="5061256"/>
                  </a:cubicBezTo>
                  <a:cubicBezTo>
                    <a:pt x="728167" y="5042523"/>
                    <a:pt x="725392" y="5023790"/>
                    <a:pt x="744819" y="5021708"/>
                  </a:cubicBezTo>
                  <a:cubicBezTo>
                    <a:pt x="758695" y="5020321"/>
                    <a:pt x="764246" y="5034891"/>
                    <a:pt x="761471" y="5049461"/>
                  </a:cubicBezTo>
                  <a:cubicBezTo>
                    <a:pt x="754532" y="5086234"/>
                    <a:pt x="763552" y="5136190"/>
                    <a:pt x="762164" y="5172963"/>
                  </a:cubicBezTo>
                  <a:cubicBezTo>
                    <a:pt x="760777" y="5215980"/>
                    <a:pt x="774653" y="5221531"/>
                    <a:pt x="785061" y="5221531"/>
                  </a:cubicBezTo>
                  <a:cubicBezTo>
                    <a:pt x="878728" y="5227081"/>
                    <a:pt x="934234" y="5223612"/>
                    <a:pt x="1077856" y="5213205"/>
                  </a:cubicBezTo>
                  <a:cubicBezTo>
                    <a:pt x="1096590" y="5218062"/>
                    <a:pt x="1229111" y="5041829"/>
                    <a:pt x="1209684" y="4932898"/>
                  </a:cubicBezTo>
                  <a:cubicBezTo>
                    <a:pt x="1197195" y="4862127"/>
                    <a:pt x="1235355" y="4776787"/>
                    <a:pt x="1237437" y="4703935"/>
                  </a:cubicBezTo>
                  <a:cubicBezTo>
                    <a:pt x="1240212" y="4603330"/>
                    <a:pt x="1238825" y="4518682"/>
                    <a:pt x="1243681" y="4418077"/>
                  </a:cubicBezTo>
                  <a:cubicBezTo>
                    <a:pt x="1252701" y="4221724"/>
                    <a:pt x="1240906" y="4026758"/>
                    <a:pt x="1201358" y="3833874"/>
                  </a:cubicBezTo>
                  <a:cubicBezTo>
                    <a:pt x="1186787" y="3762409"/>
                    <a:pt x="1181237" y="3689557"/>
                    <a:pt x="1185400" y="3616012"/>
                  </a:cubicBezTo>
                  <a:cubicBezTo>
                    <a:pt x="1189563" y="3532752"/>
                    <a:pt x="1202746" y="3451574"/>
                    <a:pt x="1215928" y="3369703"/>
                  </a:cubicBezTo>
                  <a:cubicBezTo>
                    <a:pt x="1240212" y="3222611"/>
                    <a:pt x="1266578" y="3075519"/>
                    <a:pt x="1295718" y="2929122"/>
                  </a:cubicBezTo>
                  <a:cubicBezTo>
                    <a:pt x="1310983" y="2852800"/>
                    <a:pt x="1319309" y="2775092"/>
                    <a:pt x="1319309" y="2696689"/>
                  </a:cubicBezTo>
                  <a:cubicBezTo>
                    <a:pt x="1319309" y="2598165"/>
                    <a:pt x="1280454" y="2512824"/>
                    <a:pt x="1222867" y="2435116"/>
                  </a:cubicBezTo>
                  <a:cubicBezTo>
                    <a:pt x="1215928" y="2426096"/>
                    <a:pt x="1208990" y="2416382"/>
                    <a:pt x="1202052" y="2407362"/>
                  </a:cubicBezTo>
                  <a:cubicBezTo>
                    <a:pt x="1217316" y="2417770"/>
                    <a:pt x="1226336" y="2412219"/>
                    <a:pt x="1236049" y="2401812"/>
                  </a:cubicBezTo>
                  <a:cubicBezTo>
                    <a:pt x="1242988" y="2394874"/>
                    <a:pt x="1250620" y="2388629"/>
                    <a:pt x="1258946" y="2382385"/>
                  </a:cubicBezTo>
                  <a:cubicBezTo>
                    <a:pt x="1407425" y="2270678"/>
                    <a:pt x="1561455" y="2166604"/>
                    <a:pt x="1712015" y="2057673"/>
                  </a:cubicBezTo>
                  <a:cubicBezTo>
                    <a:pt x="1759196" y="2023675"/>
                    <a:pt x="1809845" y="1994534"/>
                    <a:pt x="1850087" y="1952211"/>
                  </a:cubicBezTo>
                  <a:cubicBezTo>
                    <a:pt x="1903512" y="1895317"/>
                    <a:pt x="1922246" y="1830791"/>
                    <a:pt x="1895880" y="1755164"/>
                  </a:cubicBezTo>
                  <a:cubicBezTo>
                    <a:pt x="1879228" y="1707290"/>
                    <a:pt x="1859107" y="1660803"/>
                    <a:pt x="1829966" y="1619173"/>
                  </a:cubicBezTo>
                  <a:close/>
                  <a:moveTo>
                    <a:pt x="230692" y="2354632"/>
                  </a:move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ubicBezTo>
                    <a:pt x="230692" y="2354632"/>
                    <a:pt x="230692" y="2354632"/>
                    <a:pt x="230692" y="2354632"/>
                  </a:cubicBezTo>
                  <a:close/>
                  <a:moveTo>
                    <a:pt x="270240" y="2303288"/>
                  </a:moveTo>
                  <a:cubicBezTo>
                    <a:pt x="270934" y="2303288"/>
                    <a:pt x="270934" y="2303288"/>
                    <a:pt x="271628" y="2303288"/>
                  </a:cubicBezTo>
                  <a:cubicBezTo>
                    <a:pt x="271628" y="2303288"/>
                    <a:pt x="271628" y="2303982"/>
                    <a:pt x="270934" y="2303982"/>
                  </a:cubicBezTo>
                  <a:cubicBezTo>
                    <a:pt x="270934" y="2303982"/>
                    <a:pt x="270240" y="2303982"/>
                    <a:pt x="270240" y="2303288"/>
                  </a:cubicBezTo>
                  <a:close/>
                  <a:moveTo>
                    <a:pt x="803794" y="4826049"/>
                  </a:moveTo>
                  <a:cubicBezTo>
                    <a:pt x="778816" y="4848945"/>
                    <a:pt x="769797" y="4871841"/>
                    <a:pt x="776735" y="4904451"/>
                  </a:cubicBezTo>
                  <a:cubicBezTo>
                    <a:pt x="780204" y="4920409"/>
                    <a:pt x="747594" y="4968977"/>
                    <a:pt x="747594" y="4991873"/>
                  </a:cubicBezTo>
                  <a:cubicBezTo>
                    <a:pt x="732330" y="4946775"/>
                    <a:pt x="758001" y="4873923"/>
                    <a:pt x="750369" y="4834374"/>
                  </a:cubicBezTo>
                  <a:cubicBezTo>
                    <a:pt x="702495" y="4579046"/>
                    <a:pt x="649764" y="4325798"/>
                    <a:pt x="585238" y="4073938"/>
                  </a:cubicBezTo>
                  <a:cubicBezTo>
                    <a:pt x="569974" y="4013575"/>
                    <a:pt x="550547" y="3953906"/>
                    <a:pt x="544996" y="3892155"/>
                  </a:cubicBezTo>
                  <a:cubicBezTo>
                    <a:pt x="539446" y="3824854"/>
                    <a:pt x="535283" y="3706903"/>
                    <a:pt x="565117" y="3647234"/>
                  </a:cubicBezTo>
                  <a:cubicBezTo>
                    <a:pt x="617848" y="3543854"/>
                    <a:pt x="631031" y="3468226"/>
                    <a:pt x="653233" y="3355826"/>
                  </a:cubicBezTo>
                  <a:cubicBezTo>
                    <a:pt x="655315" y="3345419"/>
                    <a:pt x="683068" y="3115761"/>
                    <a:pt x="685843" y="3104660"/>
                  </a:cubicBezTo>
                  <a:cubicBezTo>
                    <a:pt x="704577" y="3183063"/>
                    <a:pt x="731636" y="3495286"/>
                    <a:pt x="738574" y="3575770"/>
                  </a:cubicBezTo>
                  <a:cubicBezTo>
                    <a:pt x="750369" y="3717310"/>
                    <a:pt x="763552" y="3858158"/>
                    <a:pt x="776735" y="3999005"/>
                  </a:cubicBezTo>
                  <a:cubicBezTo>
                    <a:pt x="786448" y="4103773"/>
                    <a:pt x="794081" y="4208541"/>
                    <a:pt x="807957" y="4313309"/>
                  </a:cubicBezTo>
                  <a:cubicBezTo>
                    <a:pt x="822528" y="4424322"/>
                    <a:pt x="839179" y="4534641"/>
                    <a:pt x="859994" y="4644266"/>
                  </a:cubicBezTo>
                  <a:cubicBezTo>
                    <a:pt x="873871" y="4717118"/>
                    <a:pt x="856525" y="4778174"/>
                    <a:pt x="803794" y="4826049"/>
                  </a:cubicBezTo>
                  <a:close/>
                  <a:moveTo>
                    <a:pt x="1515662" y="1842586"/>
                  </a:moveTo>
                  <a:cubicBezTo>
                    <a:pt x="1413669" y="1896705"/>
                    <a:pt x="1312370" y="1950130"/>
                    <a:pt x="1210378" y="2003554"/>
                  </a:cubicBezTo>
                  <a:cubicBezTo>
                    <a:pt x="1163197" y="2028532"/>
                    <a:pt x="1115323" y="2053510"/>
                    <a:pt x="1063286" y="2081263"/>
                  </a:cubicBezTo>
                  <a:cubicBezTo>
                    <a:pt x="1070224" y="2021594"/>
                    <a:pt x="1090345" y="1972332"/>
                    <a:pt x="1111854" y="1924458"/>
                  </a:cubicBezTo>
                  <a:cubicBezTo>
                    <a:pt x="1171523" y="1791937"/>
                    <a:pt x="1249232" y="1669823"/>
                    <a:pt x="1327635" y="1547709"/>
                  </a:cubicBezTo>
                  <a:cubicBezTo>
                    <a:pt x="1335961" y="1534526"/>
                    <a:pt x="1340124" y="1536608"/>
                    <a:pt x="1347756" y="1548403"/>
                  </a:cubicBezTo>
                  <a:cubicBezTo>
                    <a:pt x="1406731" y="1637213"/>
                    <a:pt x="1465706" y="1726023"/>
                    <a:pt x="1526763" y="1814139"/>
                  </a:cubicBezTo>
                  <a:cubicBezTo>
                    <a:pt x="1539252" y="1832873"/>
                    <a:pt x="1526763" y="1836342"/>
                    <a:pt x="1515662" y="1842586"/>
                  </a:cubicBezTo>
                  <a:close/>
                </a:path>
              </a:pathLst>
            </a:custGeom>
            <a:solidFill>
              <a:srgbClr val="000000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83">
              <a:extLst>
                <a:ext uri="{FF2B5EF4-FFF2-40B4-BE49-F238E27FC236}">
                  <a16:creationId xmlns:a16="http://schemas.microsoft.com/office/drawing/2014/main" xmlns="" id="{9D568049-2367-4102-BD8A-46CAB13A858A}"/>
                </a:ext>
              </a:extLst>
            </p:cNvPr>
            <p:cNvSpPr/>
            <p:nvPr/>
          </p:nvSpPr>
          <p:spPr>
            <a:xfrm>
              <a:off x="7695937" y="1812094"/>
              <a:ext cx="846471" cy="1068496"/>
            </a:xfrm>
            <a:custGeom>
              <a:avLst/>
              <a:gdLst>
                <a:gd name="connsiteX0" fmla="*/ 849357 w 846470"/>
                <a:gd name="connsiteY0" fmla="*/ 915631 h 1068495"/>
                <a:gd name="connsiteX1" fmla="*/ 845888 w 846470"/>
                <a:gd name="connsiteY1" fmla="*/ 946854 h 1068495"/>
                <a:gd name="connsiteX2" fmla="*/ 827154 w 846470"/>
                <a:gd name="connsiteY2" fmla="*/ 963505 h 1068495"/>
                <a:gd name="connsiteX3" fmla="*/ 685613 w 846470"/>
                <a:gd name="connsiteY3" fmla="*/ 927426 h 1068495"/>
                <a:gd name="connsiteX4" fmla="*/ 659942 w 846470"/>
                <a:gd name="connsiteY4" fmla="*/ 939221 h 1068495"/>
                <a:gd name="connsiteX5" fmla="*/ 625944 w 846470"/>
                <a:gd name="connsiteY5" fmla="*/ 984320 h 1068495"/>
                <a:gd name="connsiteX6" fmla="*/ 514932 w 846470"/>
                <a:gd name="connsiteY6" fmla="*/ 1075212 h 1068495"/>
                <a:gd name="connsiteX7" fmla="*/ 517707 w 846470"/>
                <a:gd name="connsiteY7" fmla="*/ 1044683 h 1068495"/>
                <a:gd name="connsiteX8" fmla="*/ 541991 w 846470"/>
                <a:gd name="connsiteY8" fmla="*/ 878858 h 1068495"/>
                <a:gd name="connsiteX9" fmla="*/ 464282 w 846470"/>
                <a:gd name="connsiteY9" fmla="*/ 1029419 h 1068495"/>
                <a:gd name="connsiteX10" fmla="*/ 458732 w 846470"/>
                <a:gd name="connsiteY10" fmla="*/ 1040520 h 1068495"/>
                <a:gd name="connsiteX11" fmla="*/ 444161 w 846470"/>
                <a:gd name="connsiteY11" fmla="*/ 1055785 h 1068495"/>
                <a:gd name="connsiteX12" fmla="*/ 432366 w 846470"/>
                <a:gd name="connsiteY12" fmla="*/ 1036357 h 1068495"/>
                <a:gd name="connsiteX13" fmla="*/ 406001 w 846470"/>
                <a:gd name="connsiteY13" fmla="*/ 894817 h 1068495"/>
                <a:gd name="connsiteX14" fmla="*/ 361596 w 846470"/>
                <a:gd name="connsiteY14" fmla="*/ 714421 h 1068495"/>
                <a:gd name="connsiteX15" fmla="*/ 278336 w 846470"/>
                <a:gd name="connsiteY15" fmla="*/ 496559 h 1068495"/>
                <a:gd name="connsiteX16" fmla="*/ 90309 w 846470"/>
                <a:gd name="connsiteY16" fmla="*/ 271065 h 1068495"/>
                <a:gd name="connsiteX17" fmla="*/ 70882 w 846470"/>
                <a:gd name="connsiteY17" fmla="*/ 253025 h 1068495"/>
                <a:gd name="connsiteX18" fmla="*/ 8437 w 846470"/>
                <a:gd name="connsiteY18" fmla="*/ 210008 h 1068495"/>
                <a:gd name="connsiteX19" fmla="*/ 20232 w 846470"/>
                <a:gd name="connsiteY19" fmla="*/ 149645 h 1068495"/>
                <a:gd name="connsiteX20" fmla="*/ 376166 w 846470"/>
                <a:gd name="connsiteY20" fmla="*/ 1165 h 1068495"/>
                <a:gd name="connsiteX21" fmla="*/ 549623 w 846470"/>
                <a:gd name="connsiteY21" fmla="*/ 60141 h 1068495"/>
                <a:gd name="connsiteX22" fmla="*/ 659248 w 846470"/>
                <a:gd name="connsiteY22" fmla="*/ 230129 h 1068495"/>
                <a:gd name="connsiteX23" fmla="*/ 781362 w 846470"/>
                <a:gd name="connsiteY23" fmla="*/ 633243 h 1068495"/>
                <a:gd name="connsiteX24" fmla="*/ 834787 w 846470"/>
                <a:gd name="connsiteY24" fmla="*/ 895510 h 1068495"/>
                <a:gd name="connsiteX25" fmla="*/ 849357 w 846470"/>
                <a:gd name="connsiteY25" fmla="*/ 915631 h 106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46470" h="1068495">
                  <a:moveTo>
                    <a:pt x="849357" y="915631"/>
                  </a:moveTo>
                  <a:cubicBezTo>
                    <a:pt x="829930" y="923264"/>
                    <a:pt x="843806" y="937834"/>
                    <a:pt x="845888" y="946854"/>
                  </a:cubicBezTo>
                  <a:cubicBezTo>
                    <a:pt x="850051" y="966975"/>
                    <a:pt x="844500" y="968362"/>
                    <a:pt x="827154" y="963505"/>
                  </a:cubicBezTo>
                  <a:cubicBezTo>
                    <a:pt x="779974" y="951017"/>
                    <a:pt x="732794" y="939221"/>
                    <a:pt x="685613" y="927426"/>
                  </a:cubicBezTo>
                  <a:cubicBezTo>
                    <a:pt x="673818" y="924651"/>
                    <a:pt x="664105" y="923264"/>
                    <a:pt x="659942" y="939221"/>
                  </a:cubicBezTo>
                  <a:cubicBezTo>
                    <a:pt x="655085" y="958649"/>
                    <a:pt x="639821" y="971832"/>
                    <a:pt x="625944" y="984320"/>
                  </a:cubicBezTo>
                  <a:cubicBezTo>
                    <a:pt x="590559" y="1016236"/>
                    <a:pt x="555868" y="1050234"/>
                    <a:pt x="514932" y="1075212"/>
                  </a:cubicBezTo>
                  <a:cubicBezTo>
                    <a:pt x="507300" y="1064111"/>
                    <a:pt x="514238" y="1054397"/>
                    <a:pt x="517707" y="1044683"/>
                  </a:cubicBezTo>
                  <a:cubicBezTo>
                    <a:pt x="537828" y="991259"/>
                    <a:pt x="549623" y="937140"/>
                    <a:pt x="541991" y="878858"/>
                  </a:cubicBezTo>
                  <a:cubicBezTo>
                    <a:pt x="516319" y="929508"/>
                    <a:pt x="491342" y="980157"/>
                    <a:pt x="464282" y="1029419"/>
                  </a:cubicBezTo>
                  <a:cubicBezTo>
                    <a:pt x="462201" y="1032888"/>
                    <a:pt x="460813" y="1037051"/>
                    <a:pt x="458732" y="1040520"/>
                  </a:cubicBezTo>
                  <a:cubicBezTo>
                    <a:pt x="454569" y="1046765"/>
                    <a:pt x="451793" y="1056479"/>
                    <a:pt x="444161" y="1055785"/>
                  </a:cubicBezTo>
                  <a:cubicBezTo>
                    <a:pt x="434448" y="1054397"/>
                    <a:pt x="433754" y="1043990"/>
                    <a:pt x="432366" y="1036357"/>
                  </a:cubicBezTo>
                  <a:cubicBezTo>
                    <a:pt x="424734" y="989177"/>
                    <a:pt x="418490" y="941303"/>
                    <a:pt x="406001" y="894817"/>
                  </a:cubicBezTo>
                  <a:cubicBezTo>
                    <a:pt x="400450" y="832372"/>
                    <a:pt x="381717" y="773397"/>
                    <a:pt x="361596" y="714421"/>
                  </a:cubicBezTo>
                  <a:cubicBezTo>
                    <a:pt x="335924" y="640875"/>
                    <a:pt x="308865" y="568023"/>
                    <a:pt x="278336" y="496559"/>
                  </a:cubicBezTo>
                  <a:cubicBezTo>
                    <a:pt x="237400" y="400811"/>
                    <a:pt x="172180" y="329346"/>
                    <a:pt x="90309" y="271065"/>
                  </a:cubicBezTo>
                  <a:cubicBezTo>
                    <a:pt x="83370" y="266208"/>
                    <a:pt x="73657" y="263433"/>
                    <a:pt x="70882" y="253025"/>
                  </a:cubicBezTo>
                  <a:cubicBezTo>
                    <a:pt x="39659" y="253719"/>
                    <a:pt x="23007" y="234292"/>
                    <a:pt x="8437" y="210008"/>
                  </a:cubicBezTo>
                  <a:cubicBezTo>
                    <a:pt x="-5440" y="185724"/>
                    <a:pt x="-2664" y="165603"/>
                    <a:pt x="20232" y="149645"/>
                  </a:cubicBezTo>
                  <a:cubicBezTo>
                    <a:pt x="129163" y="76099"/>
                    <a:pt x="242951" y="13654"/>
                    <a:pt x="376166" y="1165"/>
                  </a:cubicBezTo>
                  <a:cubicBezTo>
                    <a:pt x="441386" y="-5079"/>
                    <a:pt x="500361" y="13654"/>
                    <a:pt x="549623" y="60141"/>
                  </a:cubicBezTo>
                  <a:cubicBezTo>
                    <a:pt x="600273" y="108015"/>
                    <a:pt x="632189" y="167684"/>
                    <a:pt x="659248" y="230129"/>
                  </a:cubicBezTo>
                  <a:cubicBezTo>
                    <a:pt x="716142" y="359181"/>
                    <a:pt x="749446" y="495865"/>
                    <a:pt x="781362" y="633243"/>
                  </a:cubicBezTo>
                  <a:cubicBezTo>
                    <a:pt x="801483" y="719972"/>
                    <a:pt x="820216" y="807394"/>
                    <a:pt x="834787" y="895510"/>
                  </a:cubicBezTo>
                  <a:cubicBezTo>
                    <a:pt x="836174" y="905918"/>
                    <a:pt x="843806" y="909387"/>
                    <a:pt x="849357" y="915631"/>
                  </a:cubicBezTo>
                  <a:close/>
                </a:path>
              </a:pathLst>
            </a:custGeom>
            <a:solidFill>
              <a:srgbClr val="66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84">
              <a:extLst>
                <a:ext uri="{FF2B5EF4-FFF2-40B4-BE49-F238E27FC236}">
                  <a16:creationId xmlns:a16="http://schemas.microsoft.com/office/drawing/2014/main" xmlns="" id="{544A8BD0-0C77-420E-940E-CA4FA254BB92}"/>
                </a:ext>
              </a:extLst>
            </p:cNvPr>
            <p:cNvSpPr/>
            <p:nvPr/>
          </p:nvSpPr>
          <p:spPr>
            <a:xfrm>
              <a:off x="7682420" y="2663893"/>
              <a:ext cx="562001" cy="881162"/>
            </a:xfrm>
            <a:custGeom>
              <a:avLst/>
              <a:gdLst>
                <a:gd name="connsiteX0" fmla="*/ 424374 w 562000"/>
                <a:gd name="connsiteY0" fmla="*/ 38854 h 881162"/>
                <a:gd name="connsiteX1" fmla="*/ 454903 w 562000"/>
                <a:gd name="connsiteY1" fmla="*/ 205373 h 881162"/>
                <a:gd name="connsiteX2" fmla="*/ 561752 w 562000"/>
                <a:gd name="connsiteY2" fmla="*/ 0 h 881162"/>
                <a:gd name="connsiteX3" fmla="*/ 536775 w 562000"/>
                <a:gd name="connsiteY3" fmla="*/ 194966 h 881162"/>
                <a:gd name="connsiteX4" fmla="*/ 527755 w 562000"/>
                <a:gd name="connsiteY4" fmla="*/ 222719 h 881162"/>
                <a:gd name="connsiteX5" fmla="*/ 469473 w 562000"/>
                <a:gd name="connsiteY5" fmla="*/ 308754 h 881162"/>
                <a:gd name="connsiteX6" fmla="*/ 334870 w 562000"/>
                <a:gd name="connsiteY6" fmla="*/ 543268 h 881162"/>
                <a:gd name="connsiteX7" fmla="*/ 205125 w 562000"/>
                <a:gd name="connsiteY7" fmla="*/ 786801 h 881162"/>
                <a:gd name="connsiteX8" fmla="*/ 142680 w 562000"/>
                <a:gd name="connsiteY8" fmla="*/ 881856 h 881162"/>
                <a:gd name="connsiteX9" fmla="*/ 126722 w 562000"/>
                <a:gd name="connsiteY9" fmla="*/ 879774 h 881162"/>
                <a:gd name="connsiteX10" fmla="*/ 7383 w 562000"/>
                <a:gd name="connsiteY10" fmla="*/ 615426 h 881162"/>
                <a:gd name="connsiteX11" fmla="*/ 42075 w 562000"/>
                <a:gd name="connsiteY11" fmla="*/ 430867 h 881162"/>
                <a:gd name="connsiteX12" fmla="*/ 114927 w 562000"/>
                <a:gd name="connsiteY12" fmla="*/ 299040 h 881162"/>
                <a:gd name="connsiteX13" fmla="*/ 123947 w 562000"/>
                <a:gd name="connsiteY13" fmla="*/ 104074 h 881162"/>
                <a:gd name="connsiteX14" fmla="*/ 135742 w 562000"/>
                <a:gd name="connsiteY14" fmla="*/ 63138 h 881162"/>
                <a:gd name="connsiteX15" fmla="*/ 212757 w 562000"/>
                <a:gd name="connsiteY15" fmla="*/ 9714 h 881162"/>
                <a:gd name="connsiteX16" fmla="*/ 212063 w 562000"/>
                <a:gd name="connsiteY16" fmla="*/ 115175 h 881162"/>
                <a:gd name="connsiteX17" fmla="*/ 173208 w 562000"/>
                <a:gd name="connsiteY17" fmla="*/ 202598 h 881162"/>
                <a:gd name="connsiteX18" fmla="*/ 260631 w 562000"/>
                <a:gd name="connsiteY18" fmla="*/ 158193 h 881162"/>
                <a:gd name="connsiteX19" fmla="*/ 286302 w 562000"/>
                <a:gd name="connsiteY19" fmla="*/ 149867 h 881162"/>
                <a:gd name="connsiteX20" fmla="*/ 295322 w 562000"/>
                <a:gd name="connsiteY20" fmla="*/ 178314 h 881162"/>
                <a:gd name="connsiteX21" fmla="*/ 282139 w 562000"/>
                <a:gd name="connsiteY21" fmla="*/ 297652 h 881162"/>
                <a:gd name="connsiteX22" fmla="*/ 338340 w 562000"/>
                <a:gd name="connsiteY22" fmla="*/ 104074 h 881162"/>
                <a:gd name="connsiteX23" fmla="*/ 424374 w 562000"/>
                <a:gd name="connsiteY23" fmla="*/ 38854 h 8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2000" h="881162">
                  <a:moveTo>
                    <a:pt x="424374" y="38854"/>
                  </a:moveTo>
                  <a:cubicBezTo>
                    <a:pt x="440332" y="91585"/>
                    <a:pt x="445189" y="146398"/>
                    <a:pt x="454903" y="205373"/>
                  </a:cubicBezTo>
                  <a:cubicBezTo>
                    <a:pt x="490982" y="136684"/>
                    <a:pt x="524979" y="71464"/>
                    <a:pt x="561752" y="0"/>
                  </a:cubicBezTo>
                  <a:cubicBezTo>
                    <a:pt x="569384" y="71464"/>
                    <a:pt x="561752" y="133909"/>
                    <a:pt x="536775" y="194966"/>
                  </a:cubicBezTo>
                  <a:cubicBezTo>
                    <a:pt x="533305" y="203986"/>
                    <a:pt x="527061" y="212311"/>
                    <a:pt x="527755" y="222719"/>
                  </a:cubicBezTo>
                  <a:cubicBezTo>
                    <a:pt x="503471" y="247697"/>
                    <a:pt x="484044" y="277531"/>
                    <a:pt x="469473" y="308754"/>
                  </a:cubicBezTo>
                  <a:cubicBezTo>
                    <a:pt x="431313" y="390625"/>
                    <a:pt x="388295" y="470416"/>
                    <a:pt x="334870" y="543268"/>
                  </a:cubicBezTo>
                  <a:cubicBezTo>
                    <a:pt x="280058" y="618201"/>
                    <a:pt x="243285" y="702154"/>
                    <a:pt x="205125" y="786801"/>
                  </a:cubicBezTo>
                  <a:cubicBezTo>
                    <a:pt x="189166" y="822187"/>
                    <a:pt x="162801" y="849940"/>
                    <a:pt x="142680" y="881856"/>
                  </a:cubicBezTo>
                  <a:cubicBezTo>
                    <a:pt x="135742" y="892263"/>
                    <a:pt x="131579" y="888100"/>
                    <a:pt x="126722" y="879774"/>
                  </a:cubicBezTo>
                  <a:cubicBezTo>
                    <a:pt x="77460" y="795821"/>
                    <a:pt x="31667" y="710480"/>
                    <a:pt x="7383" y="615426"/>
                  </a:cubicBezTo>
                  <a:cubicBezTo>
                    <a:pt x="-9962" y="548818"/>
                    <a:pt x="3914" y="487761"/>
                    <a:pt x="42075" y="430867"/>
                  </a:cubicBezTo>
                  <a:cubicBezTo>
                    <a:pt x="69828" y="389238"/>
                    <a:pt x="101050" y="348996"/>
                    <a:pt x="114927" y="299040"/>
                  </a:cubicBezTo>
                  <a:cubicBezTo>
                    <a:pt x="132966" y="234514"/>
                    <a:pt x="128803" y="169294"/>
                    <a:pt x="123947" y="104074"/>
                  </a:cubicBezTo>
                  <a:cubicBezTo>
                    <a:pt x="122559" y="88116"/>
                    <a:pt x="123947" y="74240"/>
                    <a:pt x="135742" y="63138"/>
                  </a:cubicBezTo>
                  <a:cubicBezTo>
                    <a:pt x="157250" y="39548"/>
                    <a:pt x="178065" y="13877"/>
                    <a:pt x="212757" y="9714"/>
                  </a:cubicBezTo>
                  <a:cubicBezTo>
                    <a:pt x="228021" y="45099"/>
                    <a:pt x="222470" y="80484"/>
                    <a:pt x="212063" y="115175"/>
                  </a:cubicBezTo>
                  <a:cubicBezTo>
                    <a:pt x="203043" y="144316"/>
                    <a:pt x="191248" y="172763"/>
                    <a:pt x="173208" y="202598"/>
                  </a:cubicBezTo>
                  <a:cubicBezTo>
                    <a:pt x="204431" y="185946"/>
                    <a:pt x="232878" y="172763"/>
                    <a:pt x="260631" y="158193"/>
                  </a:cubicBezTo>
                  <a:cubicBezTo>
                    <a:pt x="268263" y="154030"/>
                    <a:pt x="275895" y="148479"/>
                    <a:pt x="286302" y="149867"/>
                  </a:cubicBezTo>
                  <a:cubicBezTo>
                    <a:pt x="302954" y="154724"/>
                    <a:pt x="298098" y="167213"/>
                    <a:pt x="295322" y="178314"/>
                  </a:cubicBezTo>
                  <a:cubicBezTo>
                    <a:pt x="286302" y="217862"/>
                    <a:pt x="275895" y="256717"/>
                    <a:pt x="282139" y="297652"/>
                  </a:cubicBezTo>
                  <a:cubicBezTo>
                    <a:pt x="307811" y="235208"/>
                    <a:pt x="330707" y="172069"/>
                    <a:pt x="338340" y="104074"/>
                  </a:cubicBezTo>
                  <a:cubicBezTo>
                    <a:pt x="344584" y="49262"/>
                    <a:pt x="370256" y="31222"/>
                    <a:pt x="424374" y="38854"/>
                  </a:cubicBezTo>
                  <a:close/>
                </a:path>
              </a:pathLst>
            </a:custGeom>
            <a:solidFill>
              <a:srgbClr val="FEFEFE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85">
              <a:extLst>
                <a:ext uri="{FF2B5EF4-FFF2-40B4-BE49-F238E27FC236}">
                  <a16:creationId xmlns:a16="http://schemas.microsoft.com/office/drawing/2014/main" xmlns="" id="{49E4D073-5BCC-42D2-BFFF-2A03E6A7E424}"/>
                </a:ext>
              </a:extLst>
            </p:cNvPr>
            <p:cNvSpPr/>
            <p:nvPr/>
          </p:nvSpPr>
          <p:spPr>
            <a:xfrm>
              <a:off x="7715120" y="2065119"/>
              <a:ext cx="388544" cy="915854"/>
            </a:xfrm>
            <a:custGeom>
              <a:avLst/>
              <a:gdLst>
                <a:gd name="connsiteX0" fmla="*/ 391674 w 388543"/>
                <a:gd name="connsiteY0" fmla="*/ 637628 h 915853"/>
                <a:gd name="connsiteX1" fmla="*/ 336862 w 388543"/>
                <a:gd name="connsiteY1" fmla="*/ 650811 h 915853"/>
                <a:gd name="connsiteX2" fmla="*/ 319516 w 388543"/>
                <a:gd name="connsiteY2" fmla="*/ 670932 h 915853"/>
                <a:gd name="connsiteX3" fmla="*/ 303558 w 388543"/>
                <a:gd name="connsiteY3" fmla="*/ 755579 h 915853"/>
                <a:gd name="connsiteX4" fmla="*/ 257072 w 388543"/>
                <a:gd name="connsiteY4" fmla="*/ 895733 h 915853"/>
                <a:gd name="connsiteX5" fmla="*/ 244583 w 388543"/>
                <a:gd name="connsiteY5" fmla="*/ 915854 h 915853"/>
                <a:gd name="connsiteX6" fmla="*/ 245277 w 388543"/>
                <a:gd name="connsiteY6" fmla="*/ 824268 h 915853"/>
                <a:gd name="connsiteX7" fmla="*/ 259153 w 388543"/>
                <a:gd name="connsiteY7" fmla="*/ 766680 h 915853"/>
                <a:gd name="connsiteX8" fmla="*/ 251521 w 388543"/>
                <a:gd name="connsiteY8" fmla="*/ 752110 h 915853"/>
                <a:gd name="connsiteX9" fmla="*/ 276499 w 388543"/>
                <a:gd name="connsiteY9" fmla="*/ 665381 h 915853"/>
                <a:gd name="connsiteX10" fmla="*/ 258459 w 388543"/>
                <a:gd name="connsiteY10" fmla="*/ 539799 h 915853"/>
                <a:gd name="connsiteX11" fmla="*/ 193933 w 388543"/>
                <a:gd name="connsiteY11" fmla="*/ 510658 h 915853"/>
                <a:gd name="connsiteX12" fmla="*/ 170343 w 388543"/>
                <a:gd name="connsiteY12" fmla="*/ 509270 h 915853"/>
                <a:gd name="connsiteX13" fmla="*/ 93328 w 388543"/>
                <a:gd name="connsiteY13" fmla="*/ 457233 h 915853"/>
                <a:gd name="connsiteX14" fmla="*/ 56555 w 388543"/>
                <a:gd name="connsiteY14" fmla="*/ 330956 h 915853"/>
                <a:gd name="connsiteX15" fmla="*/ 28108 w 388543"/>
                <a:gd name="connsiteY15" fmla="*/ 299734 h 915853"/>
                <a:gd name="connsiteX16" fmla="*/ 5906 w 388543"/>
                <a:gd name="connsiteY16" fmla="*/ 262267 h 915853"/>
                <a:gd name="connsiteX17" fmla="*/ 19089 w 388543"/>
                <a:gd name="connsiteY17" fmla="*/ 224800 h 915853"/>
                <a:gd name="connsiteX18" fmla="*/ 13538 w 388543"/>
                <a:gd name="connsiteY18" fmla="*/ 154724 h 915853"/>
                <a:gd name="connsiteX19" fmla="*/ 3131 w 388543"/>
                <a:gd name="connsiteY19" fmla="*/ 58282 h 915853"/>
                <a:gd name="connsiteX20" fmla="*/ 6600 w 388543"/>
                <a:gd name="connsiteY20" fmla="*/ 38854 h 915853"/>
                <a:gd name="connsiteX21" fmla="*/ 51005 w 388543"/>
                <a:gd name="connsiteY21" fmla="*/ 0 h 915853"/>
                <a:gd name="connsiteX22" fmla="*/ 244583 w 388543"/>
                <a:gd name="connsiteY22" fmla="*/ 204679 h 915853"/>
                <a:gd name="connsiteX23" fmla="*/ 388205 w 388543"/>
                <a:gd name="connsiteY23" fmla="*/ 614038 h 915853"/>
                <a:gd name="connsiteX24" fmla="*/ 391674 w 388543"/>
                <a:gd name="connsiteY24" fmla="*/ 637628 h 91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8543" h="915853">
                  <a:moveTo>
                    <a:pt x="391674" y="637628"/>
                  </a:moveTo>
                  <a:cubicBezTo>
                    <a:pt x="374329" y="646648"/>
                    <a:pt x="354901" y="643179"/>
                    <a:pt x="336862" y="650811"/>
                  </a:cubicBezTo>
                  <a:cubicBezTo>
                    <a:pt x="325761" y="655668"/>
                    <a:pt x="321598" y="659831"/>
                    <a:pt x="319516" y="670932"/>
                  </a:cubicBezTo>
                  <a:cubicBezTo>
                    <a:pt x="314659" y="699379"/>
                    <a:pt x="307721" y="727132"/>
                    <a:pt x="303558" y="755579"/>
                  </a:cubicBezTo>
                  <a:cubicBezTo>
                    <a:pt x="296620" y="804841"/>
                    <a:pt x="274417" y="849246"/>
                    <a:pt x="257072" y="895733"/>
                  </a:cubicBezTo>
                  <a:cubicBezTo>
                    <a:pt x="254990" y="900589"/>
                    <a:pt x="251521" y="904752"/>
                    <a:pt x="244583" y="915854"/>
                  </a:cubicBezTo>
                  <a:cubicBezTo>
                    <a:pt x="241114" y="880468"/>
                    <a:pt x="238338" y="852021"/>
                    <a:pt x="245277" y="824268"/>
                  </a:cubicBezTo>
                  <a:cubicBezTo>
                    <a:pt x="250133" y="804841"/>
                    <a:pt x="250133" y="784720"/>
                    <a:pt x="259153" y="766680"/>
                  </a:cubicBezTo>
                  <a:cubicBezTo>
                    <a:pt x="262622" y="759742"/>
                    <a:pt x="260541" y="753498"/>
                    <a:pt x="251521" y="752110"/>
                  </a:cubicBezTo>
                  <a:cubicBezTo>
                    <a:pt x="265398" y="725051"/>
                    <a:pt x="272336" y="695216"/>
                    <a:pt x="276499" y="665381"/>
                  </a:cubicBezTo>
                  <a:cubicBezTo>
                    <a:pt x="282743" y="621670"/>
                    <a:pt x="277887" y="579347"/>
                    <a:pt x="258459" y="539799"/>
                  </a:cubicBezTo>
                  <a:cubicBezTo>
                    <a:pt x="242501" y="508576"/>
                    <a:pt x="228625" y="503026"/>
                    <a:pt x="193933" y="510658"/>
                  </a:cubicBezTo>
                  <a:cubicBezTo>
                    <a:pt x="185607" y="512739"/>
                    <a:pt x="177975" y="515515"/>
                    <a:pt x="170343" y="509270"/>
                  </a:cubicBezTo>
                  <a:cubicBezTo>
                    <a:pt x="123163" y="509964"/>
                    <a:pt x="110674" y="501638"/>
                    <a:pt x="93328" y="457233"/>
                  </a:cubicBezTo>
                  <a:cubicBezTo>
                    <a:pt x="78064" y="416297"/>
                    <a:pt x="66269" y="373974"/>
                    <a:pt x="56555" y="330956"/>
                  </a:cubicBezTo>
                  <a:cubicBezTo>
                    <a:pt x="53086" y="313610"/>
                    <a:pt x="46842" y="303203"/>
                    <a:pt x="28108" y="299734"/>
                  </a:cubicBezTo>
                  <a:cubicBezTo>
                    <a:pt x="7293" y="296265"/>
                    <a:pt x="-2420" y="284470"/>
                    <a:pt x="5906" y="262267"/>
                  </a:cubicBezTo>
                  <a:cubicBezTo>
                    <a:pt x="10763" y="249778"/>
                    <a:pt x="14232" y="237289"/>
                    <a:pt x="19089" y="224800"/>
                  </a:cubicBezTo>
                  <a:cubicBezTo>
                    <a:pt x="29496" y="200516"/>
                    <a:pt x="33659" y="180395"/>
                    <a:pt x="13538" y="154724"/>
                  </a:cubicBezTo>
                  <a:cubicBezTo>
                    <a:pt x="-7277" y="127664"/>
                    <a:pt x="1743" y="90892"/>
                    <a:pt x="3131" y="58282"/>
                  </a:cubicBezTo>
                  <a:cubicBezTo>
                    <a:pt x="3131" y="52037"/>
                    <a:pt x="5212" y="45099"/>
                    <a:pt x="6600" y="38854"/>
                  </a:cubicBezTo>
                  <a:cubicBezTo>
                    <a:pt x="11456" y="5551"/>
                    <a:pt x="17701" y="0"/>
                    <a:pt x="51005" y="0"/>
                  </a:cubicBezTo>
                  <a:cubicBezTo>
                    <a:pt x="134958" y="49262"/>
                    <a:pt x="203647" y="115869"/>
                    <a:pt x="244583" y="204679"/>
                  </a:cubicBezTo>
                  <a:cubicBezTo>
                    <a:pt x="306333" y="335813"/>
                    <a:pt x="358371" y="471110"/>
                    <a:pt x="388205" y="614038"/>
                  </a:cubicBezTo>
                  <a:cubicBezTo>
                    <a:pt x="390981" y="621670"/>
                    <a:pt x="390981" y="629996"/>
                    <a:pt x="391674" y="637628"/>
                  </a:cubicBezTo>
                  <a:close/>
                </a:path>
              </a:pathLst>
            </a:custGeom>
            <a:solidFill>
              <a:srgbClr val="FCC791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86">
              <a:extLst>
                <a:ext uri="{FF2B5EF4-FFF2-40B4-BE49-F238E27FC236}">
                  <a16:creationId xmlns:a16="http://schemas.microsoft.com/office/drawing/2014/main" xmlns="" id="{C8A3B348-0426-4A2B-8FD8-3500C71FA8A5}"/>
                </a:ext>
              </a:extLst>
            </p:cNvPr>
            <p:cNvSpPr/>
            <p:nvPr/>
          </p:nvSpPr>
          <p:spPr>
            <a:xfrm>
              <a:off x="7841751" y="2565970"/>
              <a:ext cx="159581" cy="312223"/>
            </a:xfrm>
            <a:custGeom>
              <a:avLst/>
              <a:gdLst>
                <a:gd name="connsiteX0" fmla="*/ 45099 w 159580"/>
                <a:gd name="connsiteY0" fmla="*/ 8419 h 312222"/>
                <a:gd name="connsiteX1" fmla="*/ 61751 w 159580"/>
                <a:gd name="connsiteY1" fmla="*/ 4950 h 312222"/>
                <a:gd name="connsiteX2" fmla="*/ 144316 w 159580"/>
                <a:gd name="connsiteY2" fmla="*/ 45886 h 312222"/>
                <a:gd name="connsiteX3" fmla="*/ 142929 w 159580"/>
                <a:gd name="connsiteY3" fmla="*/ 234607 h 312222"/>
                <a:gd name="connsiteX4" fmla="*/ 126277 w 159580"/>
                <a:gd name="connsiteY4" fmla="*/ 251259 h 312222"/>
                <a:gd name="connsiteX5" fmla="*/ 0 w 159580"/>
                <a:gd name="connsiteY5" fmla="*/ 314398 h 312222"/>
                <a:gd name="connsiteX6" fmla="*/ 54812 w 159580"/>
                <a:gd name="connsiteY6" fmla="*/ 107637 h 312222"/>
                <a:gd name="connsiteX7" fmla="*/ 32610 w 159580"/>
                <a:gd name="connsiteY7" fmla="*/ 43805 h 312222"/>
                <a:gd name="connsiteX8" fmla="*/ 45099 w 159580"/>
                <a:gd name="connsiteY8" fmla="*/ 8419 h 3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580" h="312222">
                  <a:moveTo>
                    <a:pt x="45099" y="8419"/>
                  </a:moveTo>
                  <a:cubicBezTo>
                    <a:pt x="50649" y="7032"/>
                    <a:pt x="56200" y="6338"/>
                    <a:pt x="61751" y="4950"/>
                  </a:cubicBezTo>
                  <a:cubicBezTo>
                    <a:pt x="109625" y="-6845"/>
                    <a:pt x="126277" y="787"/>
                    <a:pt x="144316" y="45886"/>
                  </a:cubicBezTo>
                  <a:cubicBezTo>
                    <a:pt x="169294" y="109024"/>
                    <a:pt x="161662" y="172163"/>
                    <a:pt x="142929" y="234607"/>
                  </a:cubicBezTo>
                  <a:cubicBezTo>
                    <a:pt x="140153" y="244321"/>
                    <a:pt x="131134" y="245015"/>
                    <a:pt x="126277" y="251259"/>
                  </a:cubicBezTo>
                  <a:cubicBezTo>
                    <a:pt x="86035" y="271380"/>
                    <a:pt x="45793" y="291501"/>
                    <a:pt x="0" y="314398"/>
                  </a:cubicBezTo>
                  <a:cubicBezTo>
                    <a:pt x="37467" y="246402"/>
                    <a:pt x="69383" y="182570"/>
                    <a:pt x="54812" y="107637"/>
                  </a:cubicBezTo>
                  <a:cubicBezTo>
                    <a:pt x="50649" y="85434"/>
                    <a:pt x="45099" y="62538"/>
                    <a:pt x="32610" y="43805"/>
                  </a:cubicBezTo>
                  <a:cubicBezTo>
                    <a:pt x="20121" y="25071"/>
                    <a:pt x="20815" y="13276"/>
                    <a:pt x="45099" y="8419"/>
                  </a:cubicBezTo>
                  <a:close/>
                </a:path>
              </a:pathLst>
            </a:custGeom>
            <a:solidFill>
              <a:srgbClr val="653515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87">
              <a:extLst>
                <a:ext uri="{FF2B5EF4-FFF2-40B4-BE49-F238E27FC236}">
                  <a16:creationId xmlns:a16="http://schemas.microsoft.com/office/drawing/2014/main" xmlns="" id="{63946CCC-73C2-460A-9A32-8F1A85A9B1D5}"/>
                </a:ext>
              </a:extLst>
            </p:cNvPr>
            <p:cNvSpPr/>
            <p:nvPr/>
          </p:nvSpPr>
          <p:spPr>
            <a:xfrm>
              <a:off x="7517089" y="3909052"/>
              <a:ext cx="131827" cy="333038"/>
            </a:xfrm>
            <a:custGeom>
              <a:avLst/>
              <a:gdLst>
                <a:gd name="connsiteX0" fmla="*/ 2033 w 131827"/>
                <a:gd name="connsiteY0" fmla="*/ 250041 h 333037"/>
                <a:gd name="connsiteX1" fmla="*/ 9665 w 131827"/>
                <a:gd name="connsiteY1" fmla="*/ 189679 h 333037"/>
                <a:gd name="connsiteX2" fmla="*/ 43662 w 131827"/>
                <a:gd name="connsiteY2" fmla="*/ 110582 h 333037"/>
                <a:gd name="connsiteX3" fmla="*/ 64477 w 131827"/>
                <a:gd name="connsiteY3" fmla="*/ 96012 h 333037"/>
                <a:gd name="connsiteX4" fmla="*/ 83904 w 131827"/>
                <a:gd name="connsiteY4" fmla="*/ 64789 h 333037"/>
                <a:gd name="connsiteX5" fmla="*/ 77660 w 131827"/>
                <a:gd name="connsiteY5" fmla="*/ 30792 h 333037"/>
                <a:gd name="connsiteX6" fmla="*/ 89455 w 131827"/>
                <a:gd name="connsiteY6" fmla="*/ 3732 h 333037"/>
                <a:gd name="connsiteX7" fmla="*/ 132472 w 131827"/>
                <a:gd name="connsiteY7" fmla="*/ 7202 h 333037"/>
                <a:gd name="connsiteX8" fmla="*/ 124840 w 131827"/>
                <a:gd name="connsiteY8" fmla="*/ 63402 h 333037"/>
                <a:gd name="connsiteX9" fmla="*/ 104719 w 131827"/>
                <a:gd name="connsiteY9" fmla="*/ 73115 h 333037"/>
                <a:gd name="connsiteX10" fmla="*/ 110270 w 131827"/>
                <a:gd name="connsiteY10" fmla="*/ 121683 h 333037"/>
                <a:gd name="connsiteX11" fmla="*/ 115127 w 131827"/>
                <a:gd name="connsiteY11" fmla="*/ 137641 h 333037"/>
                <a:gd name="connsiteX12" fmla="*/ 131779 w 131827"/>
                <a:gd name="connsiteY12" fmla="*/ 177883 h 333037"/>
                <a:gd name="connsiteX13" fmla="*/ 101250 w 131827"/>
                <a:gd name="connsiteY13" fmla="*/ 204249 h 333037"/>
                <a:gd name="connsiteX14" fmla="*/ 117902 w 131827"/>
                <a:gd name="connsiteY14" fmla="*/ 269469 h 333037"/>
                <a:gd name="connsiteX15" fmla="*/ 61702 w 131827"/>
                <a:gd name="connsiteY15" fmla="*/ 254898 h 333037"/>
                <a:gd name="connsiteX16" fmla="*/ 95006 w 131827"/>
                <a:gd name="connsiteY16" fmla="*/ 318037 h 333037"/>
                <a:gd name="connsiteX17" fmla="*/ 81129 w 131827"/>
                <a:gd name="connsiteY17" fmla="*/ 336770 h 333037"/>
                <a:gd name="connsiteX18" fmla="*/ 2033 w 131827"/>
                <a:gd name="connsiteY18" fmla="*/ 250041 h 33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27" h="333037">
                  <a:moveTo>
                    <a:pt x="2033" y="250041"/>
                  </a:moveTo>
                  <a:cubicBezTo>
                    <a:pt x="-2130" y="229227"/>
                    <a:pt x="-49" y="208412"/>
                    <a:pt x="9665" y="189679"/>
                  </a:cubicBezTo>
                  <a:cubicBezTo>
                    <a:pt x="22848" y="164007"/>
                    <a:pt x="38806" y="139723"/>
                    <a:pt x="43662" y="110582"/>
                  </a:cubicBezTo>
                  <a:cubicBezTo>
                    <a:pt x="45050" y="100175"/>
                    <a:pt x="54070" y="96706"/>
                    <a:pt x="64477" y="96012"/>
                  </a:cubicBezTo>
                  <a:cubicBezTo>
                    <a:pt x="85292" y="94624"/>
                    <a:pt x="88067" y="82135"/>
                    <a:pt x="83904" y="64789"/>
                  </a:cubicBezTo>
                  <a:cubicBezTo>
                    <a:pt x="81129" y="53688"/>
                    <a:pt x="79048" y="41893"/>
                    <a:pt x="77660" y="30792"/>
                  </a:cubicBezTo>
                  <a:cubicBezTo>
                    <a:pt x="76272" y="19691"/>
                    <a:pt x="75579" y="7895"/>
                    <a:pt x="89455" y="3732"/>
                  </a:cubicBezTo>
                  <a:cubicBezTo>
                    <a:pt x="104026" y="-430"/>
                    <a:pt x="119290" y="-3206"/>
                    <a:pt x="132472" y="7202"/>
                  </a:cubicBezTo>
                  <a:cubicBezTo>
                    <a:pt x="142880" y="15528"/>
                    <a:pt x="136635" y="55770"/>
                    <a:pt x="124840" y="63402"/>
                  </a:cubicBezTo>
                  <a:cubicBezTo>
                    <a:pt x="119290" y="66871"/>
                    <a:pt x="113045" y="69646"/>
                    <a:pt x="104719" y="73115"/>
                  </a:cubicBezTo>
                  <a:cubicBezTo>
                    <a:pt x="124840" y="87686"/>
                    <a:pt x="129003" y="103644"/>
                    <a:pt x="110270" y="121683"/>
                  </a:cubicBezTo>
                  <a:cubicBezTo>
                    <a:pt x="102638" y="128621"/>
                    <a:pt x="111658" y="133478"/>
                    <a:pt x="115127" y="137641"/>
                  </a:cubicBezTo>
                  <a:cubicBezTo>
                    <a:pt x="124147" y="149436"/>
                    <a:pt x="132472" y="161925"/>
                    <a:pt x="131779" y="177883"/>
                  </a:cubicBezTo>
                  <a:cubicBezTo>
                    <a:pt x="131085" y="196617"/>
                    <a:pt x="126922" y="211187"/>
                    <a:pt x="101250" y="204249"/>
                  </a:cubicBezTo>
                  <a:cubicBezTo>
                    <a:pt x="114433" y="225757"/>
                    <a:pt x="142880" y="243797"/>
                    <a:pt x="117902" y="269469"/>
                  </a:cubicBezTo>
                  <a:cubicBezTo>
                    <a:pt x="97781" y="290284"/>
                    <a:pt x="82517" y="268775"/>
                    <a:pt x="61702" y="254898"/>
                  </a:cubicBezTo>
                  <a:cubicBezTo>
                    <a:pt x="74885" y="279182"/>
                    <a:pt x="85986" y="297916"/>
                    <a:pt x="95006" y="318037"/>
                  </a:cubicBezTo>
                  <a:cubicBezTo>
                    <a:pt x="99863" y="329138"/>
                    <a:pt x="102638" y="343015"/>
                    <a:pt x="81129" y="336770"/>
                  </a:cubicBezTo>
                  <a:cubicBezTo>
                    <a:pt x="40193" y="321506"/>
                    <a:pt x="11053" y="294447"/>
                    <a:pt x="2033" y="250041"/>
                  </a:cubicBezTo>
                  <a:close/>
                </a:path>
              </a:pathLst>
            </a:custGeom>
            <a:solidFill>
              <a:srgbClr val="FB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88">
              <a:extLst>
                <a:ext uri="{FF2B5EF4-FFF2-40B4-BE49-F238E27FC236}">
                  <a16:creationId xmlns:a16="http://schemas.microsoft.com/office/drawing/2014/main" xmlns="" id="{D6518708-809B-4C06-92EE-E93E8EDFB305}"/>
                </a:ext>
              </a:extLst>
            </p:cNvPr>
            <p:cNvSpPr/>
            <p:nvPr/>
          </p:nvSpPr>
          <p:spPr>
            <a:xfrm>
              <a:off x="8031111" y="3840625"/>
              <a:ext cx="444050" cy="367729"/>
            </a:xfrm>
            <a:custGeom>
              <a:avLst/>
              <a:gdLst>
                <a:gd name="connsiteX0" fmla="*/ 161023 w 444050"/>
                <a:gd name="connsiteY0" fmla="*/ 74935 h 367729"/>
                <a:gd name="connsiteX1" fmla="*/ 82621 w 444050"/>
                <a:gd name="connsiteY1" fmla="*/ 92281 h 367729"/>
                <a:gd name="connsiteX2" fmla="*/ 49317 w 444050"/>
                <a:gd name="connsiteY2" fmla="*/ 108932 h 367729"/>
                <a:gd name="connsiteX3" fmla="*/ 18095 w 444050"/>
                <a:gd name="connsiteY3" fmla="*/ 100606 h 367729"/>
                <a:gd name="connsiteX4" fmla="*/ 20176 w 444050"/>
                <a:gd name="connsiteY4" fmla="*/ 72853 h 367729"/>
                <a:gd name="connsiteX5" fmla="*/ 156167 w 444050"/>
                <a:gd name="connsiteY5" fmla="*/ 695 h 367729"/>
                <a:gd name="connsiteX6" fmla="*/ 315053 w 444050"/>
                <a:gd name="connsiteY6" fmla="*/ 30530 h 367729"/>
                <a:gd name="connsiteX7" fmla="*/ 371253 w 444050"/>
                <a:gd name="connsiteY7" fmla="*/ 94362 h 367729"/>
                <a:gd name="connsiteX8" fmla="*/ 437861 w 444050"/>
                <a:gd name="connsiteY8" fmla="*/ 256024 h 367729"/>
                <a:gd name="connsiteX9" fmla="*/ 448962 w 444050"/>
                <a:gd name="connsiteY9" fmla="*/ 274064 h 367729"/>
                <a:gd name="connsiteX10" fmla="*/ 426760 w 444050"/>
                <a:gd name="connsiteY10" fmla="*/ 278920 h 367729"/>
                <a:gd name="connsiteX11" fmla="*/ 307421 w 444050"/>
                <a:gd name="connsiteY11" fmla="*/ 281696 h 367729"/>
                <a:gd name="connsiteX12" fmla="*/ 156860 w 444050"/>
                <a:gd name="connsiteY12" fmla="*/ 330264 h 367729"/>
                <a:gd name="connsiteX13" fmla="*/ 95804 w 444050"/>
                <a:gd name="connsiteY13" fmla="*/ 362874 h 367729"/>
                <a:gd name="connsiteX14" fmla="*/ 64581 w 444050"/>
                <a:gd name="connsiteY14" fmla="*/ 361486 h 367729"/>
                <a:gd name="connsiteX15" fmla="*/ 76376 w 444050"/>
                <a:gd name="connsiteY15" fmla="*/ 334427 h 367729"/>
                <a:gd name="connsiteX16" fmla="*/ 140902 w 444050"/>
                <a:gd name="connsiteY16" fmla="*/ 271982 h 367729"/>
                <a:gd name="connsiteX17" fmla="*/ 197796 w 444050"/>
                <a:gd name="connsiteY17" fmla="*/ 215088 h 367729"/>
                <a:gd name="connsiteX18" fmla="*/ 167962 w 444050"/>
                <a:gd name="connsiteY18" fmla="*/ 216476 h 367729"/>
                <a:gd name="connsiteX19" fmla="*/ 62500 w 444050"/>
                <a:gd name="connsiteY19" fmla="*/ 253943 h 367729"/>
                <a:gd name="connsiteX20" fmla="*/ 11850 w 444050"/>
                <a:gd name="connsiteY20" fmla="*/ 255330 h 367729"/>
                <a:gd name="connsiteX21" fmla="*/ 7687 w 444050"/>
                <a:gd name="connsiteY21" fmla="*/ 183866 h 367729"/>
                <a:gd name="connsiteX22" fmla="*/ 46542 w 444050"/>
                <a:gd name="connsiteY22" fmla="*/ 139461 h 367729"/>
                <a:gd name="connsiteX23" fmla="*/ 147147 w 444050"/>
                <a:gd name="connsiteY23" fmla="*/ 86730 h 367729"/>
                <a:gd name="connsiteX24" fmla="*/ 161023 w 444050"/>
                <a:gd name="connsiteY24" fmla="*/ 74935 h 367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4050" h="367729">
                  <a:moveTo>
                    <a:pt x="161023" y="74935"/>
                  </a:moveTo>
                  <a:cubicBezTo>
                    <a:pt x="132576" y="74241"/>
                    <a:pt x="106905" y="78404"/>
                    <a:pt x="82621" y="92281"/>
                  </a:cubicBezTo>
                  <a:cubicBezTo>
                    <a:pt x="71520" y="98525"/>
                    <a:pt x="61112" y="104769"/>
                    <a:pt x="49317" y="108932"/>
                  </a:cubicBezTo>
                  <a:cubicBezTo>
                    <a:pt x="37522" y="113095"/>
                    <a:pt x="25727" y="111014"/>
                    <a:pt x="18095" y="100606"/>
                  </a:cubicBezTo>
                  <a:cubicBezTo>
                    <a:pt x="10463" y="90893"/>
                    <a:pt x="15319" y="81873"/>
                    <a:pt x="20176" y="72853"/>
                  </a:cubicBezTo>
                  <a:cubicBezTo>
                    <a:pt x="42379" y="31224"/>
                    <a:pt x="110374" y="-5549"/>
                    <a:pt x="156167" y="695"/>
                  </a:cubicBezTo>
                  <a:cubicBezTo>
                    <a:pt x="209591" y="7633"/>
                    <a:pt x="262322" y="16653"/>
                    <a:pt x="315053" y="30530"/>
                  </a:cubicBezTo>
                  <a:cubicBezTo>
                    <a:pt x="355989" y="40937"/>
                    <a:pt x="361540" y="54120"/>
                    <a:pt x="371253" y="94362"/>
                  </a:cubicBezTo>
                  <a:cubicBezTo>
                    <a:pt x="385130" y="151256"/>
                    <a:pt x="399007" y="208844"/>
                    <a:pt x="437861" y="256024"/>
                  </a:cubicBezTo>
                  <a:cubicBezTo>
                    <a:pt x="442718" y="261575"/>
                    <a:pt x="451738" y="267125"/>
                    <a:pt x="448962" y="274064"/>
                  </a:cubicBezTo>
                  <a:cubicBezTo>
                    <a:pt x="445493" y="283083"/>
                    <a:pt x="434392" y="278920"/>
                    <a:pt x="426760" y="278920"/>
                  </a:cubicBezTo>
                  <a:cubicBezTo>
                    <a:pt x="387211" y="280308"/>
                    <a:pt x="346969" y="282390"/>
                    <a:pt x="307421" y="281696"/>
                  </a:cubicBezTo>
                  <a:cubicBezTo>
                    <a:pt x="251221" y="279614"/>
                    <a:pt x="201265" y="296266"/>
                    <a:pt x="156860" y="330264"/>
                  </a:cubicBezTo>
                  <a:cubicBezTo>
                    <a:pt x="138127" y="344140"/>
                    <a:pt x="118700" y="356629"/>
                    <a:pt x="95804" y="362874"/>
                  </a:cubicBezTo>
                  <a:cubicBezTo>
                    <a:pt x="85396" y="365649"/>
                    <a:pt x="72213" y="374669"/>
                    <a:pt x="64581" y="361486"/>
                  </a:cubicBezTo>
                  <a:cubicBezTo>
                    <a:pt x="58337" y="350385"/>
                    <a:pt x="68744" y="341365"/>
                    <a:pt x="76376" y="334427"/>
                  </a:cubicBezTo>
                  <a:cubicBezTo>
                    <a:pt x="97885" y="313612"/>
                    <a:pt x="118700" y="292797"/>
                    <a:pt x="140902" y="271982"/>
                  </a:cubicBezTo>
                  <a:cubicBezTo>
                    <a:pt x="159636" y="253943"/>
                    <a:pt x="180451" y="237291"/>
                    <a:pt x="197796" y="215088"/>
                  </a:cubicBezTo>
                  <a:cubicBezTo>
                    <a:pt x="185307" y="207456"/>
                    <a:pt x="176288" y="213701"/>
                    <a:pt x="167962" y="216476"/>
                  </a:cubicBezTo>
                  <a:cubicBezTo>
                    <a:pt x="132576" y="228271"/>
                    <a:pt x="97885" y="242147"/>
                    <a:pt x="62500" y="253943"/>
                  </a:cubicBezTo>
                  <a:cubicBezTo>
                    <a:pt x="45848" y="259493"/>
                    <a:pt x="23645" y="272676"/>
                    <a:pt x="11850" y="255330"/>
                  </a:cubicBezTo>
                  <a:cubicBezTo>
                    <a:pt x="-2026" y="235209"/>
                    <a:pt x="-4108" y="208150"/>
                    <a:pt x="7687" y="183866"/>
                  </a:cubicBezTo>
                  <a:cubicBezTo>
                    <a:pt x="16013" y="165826"/>
                    <a:pt x="31277" y="151950"/>
                    <a:pt x="46542" y="139461"/>
                  </a:cubicBezTo>
                  <a:cubicBezTo>
                    <a:pt x="76376" y="114483"/>
                    <a:pt x="109680" y="97137"/>
                    <a:pt x="147147" y="86730"/>
                  </a:cubicBezTo>
                  <a:cubicBezTo>
                    <a:pt x="151310" y="83955"/>
                    <a:pt x="158248" y="84648"/>
                    <a:pt x="161023" y="74935"/>
                  </a:cubicBezTo>
                  <a:close/>
                </a:path>
              </a:pathLst>
            </a:custGeom>
            <a:solidFill>
              <a:srgbClr val="FCC792"/>
            </a:solidFill>
            <a:ln w="69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Definisi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Berwujud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7" name="Rectangle 3"/>
          <p:cNvSpPr txBox="1">
            <a:spLocks noChangeArrowheads="1"/>
          </p:cNvSpPr>
          <p:nvPr/>
        </p:nvSpPr>
        <p:spPr>
          <a:xfrm>
            <a:off x="508000" y="1295400"/>
            <a:ext cx="7518400" cy="48006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–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berwujud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relatif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permanen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digunakan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kegiatan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perusahaan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normal.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berwujud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dimiliki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oleh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perusahaan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dapat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mempunyai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macam-macam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bentuk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bangunan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mesin-mesin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alat-alat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kendaraan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dll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291710" y="2780690"/>
            <a:ext cx="1850760" cy="3130828"/>
            <a:chOff x="9405464" y="1817229"/>
            <a:chExt cx="1850760" cy="3130828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7" y="2829234"/>
              <a:ext cx="1739357" cy="2118823"/>
              <a:chOff x="8639132" y="3031449"/>
              <a:chExt cx="2538542" cy="3092366"/>
            </a:xfrm>
          </p:grpSpPr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5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7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9" name="Oval 7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6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7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7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7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6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1704697" y="4714654"/>
            <a:ext cx="5489543" cy="1584447"/>
            <a:chOff x="1704697" y="4714654"/>
            <a:chExt cx="5489543" cy="1584447"/>
          </a:xfrm>
        </p:grpSpPr>
        <p:grpSp>
          <p:nvGrpSpPr>
            <p:cNvPr id="80" name="그룹 7">
              <a:extLst>
                <a:ext uri="{FF2B5EF4-FFF2-40B4-BE49-F238E27FC236}">
                  <a16:creationId xmlns:a16="http://schemas.microsoft.com/office/drawing/2014/main" xmlns="" id="{C6BF7C1D-F8D0-4AC5-A101-D59AD15830DB}"/>
                </a:ext>
              </a:extLst>
            </p:cNvPr>
            <p:cNvGrpSpPr/>
            <p:nvPr/>
          </p:nvGrpSpPr>
          <p:grpSpPr>
            <a:xfrm>
              <a:off x="1704697" y="4721908"/>
              <a:ext cx="1403850" cy="1577193"/>
              <a:chOff x="6282410" y="2774470"/>
              <a:chExt cx="1403850" cy="1577193"/>
            </a:xfrm>
          </p:grpSpPr>
          <p:sp>
            <p:nvSpPr>
              <p:cNvPr id="81" name="자유형: 도형 91">
                <a:extLst>
                  <a:ext uri="{FF2B5EF4-FFF2-40B4-BE49-F238E27FC236}">
                    <a16:creationId xmlns:a16="http://schemas.microsoft.com/office/drawing/2014/main" xmlns="" id="{F540ED58-5B00-429F-840D-1BFA99C6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075" y="3211736"/>
                <a:ext cx="806320" cy="1139927"/>
              </a:xfrm>
              <a:custGeom>
                <a:avLst/>
                <a:gdLst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250633 w 1362600"/>
                  <a:gd name="connsiteY3" fmla="*/ 0 h 2396328"/>
                  <a:gd name="connsiteX4" fmla="*/ 246998 w 1362600"/>
                  <a:gd name="connsiteY4" fmla="*/ 10764 h 2396328"/>
                  <a:gd name="connsiteX5" fmla="*/ 245288 w 1362600"/>
                  <a:gd name="connsiteY5" fmla="*/ 17940 h 2396328"/>
                  <a:gd name="connsiteX6" fmla="*/ 243363 w 1362600"/>
                  <a:gd name="connsiteY6" fmla="*/ 22649 h 2396328"/>
                  <a:gd name="connsiteX7" fmla="*/ 243363 w 1362600"/>
                  <a:gd name="connsiteY7" fmla="*/ 25340 h 2396328"/>
                  <a:gd name="connsiteX8" fmla="*/ 245288 w 1362600"/>
                  <a:gd name="connsiteY8" fmla="*/ 26686 h 2396328"/>
                  <a:gd name="connsiteX9" fmla="*/ 245288 w 1362600"/>
                  <a:gd name="connsiteY9" fmla="*/ 28031 h 2396328"/>
                  <a:gd name="connsiteX10" fmla="*/ 246998 w 1362600"/>
                  <a:gd name="connsiteY10" fmla="*/ 28031 h 2396328"/>
                  <a:gd name="connsiteX11" fmla="*/ 246998 w 1362600"/>
                  <a:gd name="connsiteY11" fmla="*/ 30050 h 2396328"/>
                  <a:gd name="connsiteX12" fmla="*/ 245288 w 1362600"/>
                  <a:gd name="connsiteY12" fmla="*/ 34086 h 2396328"/>
                  <a:gd name="connsiteX13" fmla="*/ 243363 w 1362600"/>
                  <a:gd name="connsiteY13" fmla="*/ 40141 h 2396328"/>
                  <a:gd name="connsiteX14" fmla="*/ 240797 w 1362600"/>
                  <a:gd name="connsiteY14" fmla="*/ 49559 h 2396328"/>
                  <a:gd name="connsiteX15" fmla="*/ 235452 w 1362600"/>
                  <a:gd name="connsiteY15" fmla="*/ 62790 h 2396328"/>
                  <a:gd name="connsiteX16" fmla="*/ 227326 w 1362600"/>
                  <a:gd name="connsiteY16" fmla="*/ 81627 h 2396328"/>
                  <a:gd name="connsiteX17" fmla="*/ 219415 w 1362600"/>
                  <a:gd name="connsiteY17" fmla="*/ 104276 h 2396328"/>
                  <a:gd name="connsiteX18" fmla="*/ 206799 w 1362600"/>
                  <a:gd name="connsiteY18" fmla="*/ 133653 h 2396328"/>
                  <a:gd name="connsiteX19" fmla="*/ 191831 w 1362600"/>
                  <a:gd name="connsiteY19" fmla="*/ 169084 h 2396328"/>
                  <a:gd name="connsiteX20" fmla="*/ 173870 w 1362600"/>
                  <a:gd name="connsiteY20" fmla="*/ 224474 h 2396328"/>
                  <a:gd name="connsiteX21" fmla="*/ 161468 w 1362600"/>
                  <a:gd name="connsiteY21" fmla="*/ 283900 h 2396328"/>
                  <a:gd name="connsiteX22" fmla="*/ 151632 w 1362600"/>
                  <a:gd name="connsiteY22" fmla="*/ 344896 h 2396328"/>
                  <a:gd name="connsiteX23" fmla="*/ 138375 w 1362600"/>
                  <a:gd name="connsiteY23" fmla="*/ 409704 h 2396328"/>
                  <a:gd name="connsiteX24" fmla="*/ 136451 w 1362600"/>
                  <a:gd name="connsiteY24" fmla="*/ 423607 h 2396328"/>
                  <a:gd name="connsiteX25" fmla="*/ 133885 w 1362600"/>
                  <a:gd name="connsiteY25" fmla="*/ 444462 h 2396328"/>
                  <a:gd name="connsiteX26" fmla="*/ 131960 w 1362600"/>
                  <a:gd name="connsiteY26" fmla="*/ 466439 h 2396328"/>
                  <a:gd name="connsiteX27" fmla="*/ 130250 w 1362600"/>
                  <a:gd name="connsiteY27" fmla="*/ 490433 h 2396328"/>
                  <a:gd name="connsiteX28" fmla="*/ 130250 w 1362600"/>
                  <a:gd name="connsiteY28" fmla="*/ 515101 h 2396328"/>
                  <a:gd name="connsiteX29" fmla="*/ 133885 w 1362600"/>
                  <a:gd name="connsiteY29" fmla="*/ 537301 h 2396328"/>
                  <a:gd name="connsiteX30" fmla="*/ 138375 w 1362600"/>
                  <a:gd name="connsiteY30" fmla="*/ 556587 h 2396328"/>
                  <a:gd name="connsiteX31" fmla="*/ 146286 w 1362600"/>
                  <a:gd name="connsiteY31" fmla="*/ 570042 h 2396328"/>
                  <a:gd name="connsiteX32" fmla="*/ 189052 w 1362600"/>
                  <a:gd name="connsiteY32" fmla="*/ 567351 h 2396328"/>
                  <a:gd name="connsiteX33" fmla="*/ 230961 w 1362600"/>
                  <a:gd name="connsiteY33" fmla="*/ 556587 h 2396328"/>
                  <a:gd name="connsiteX34" fmla="*/ 270947 w 1362600"/>
                  <a:gd name="connsiteY34" fmla="*/ 539320 h 2396328"/>
                  <a:gd name="connsiteX35" fmla="*/ 312001 w 1362600"/>
                  <a:gd name="connsiteY35" fmla="*/ 515101 h 2396328"/>
                  <a:gd name="connsiteX36" fmla="*/ 349420 w 1362600"/>
                  <a:gd name="connsiteY36" fmla="*/ 487070 h 2396328"/>
                  <a:gd name="connsiteX37" fmla="*/ 385985 w 1362600"/>
                  <a:gd name="connsiteY37" fmla="*/ 452984 h 2396328"/>
                  <a:gd name="connsiteX38" fmla="*/ 420624 w 1362600"/>
                  <a:gd name="connsiteY38" fmla="*/ 416880 h 2396328"/>
                  <a:gd name="connsiteX39" fmla="*/ 452698 w 1362600"/>
                  <a:gd name="connsiteY39" fmla="*/ 378981 h 2396328"/>
                  <a:gd name="connsiteX40" fmla="*/ 483917 w 1362600"/>
                  <a:gd name="connsiteY40" fmla="*/ 338841 h 2396328"/>
                  <a:gd name="connsiteX41" fmla="*/ 510645 w 1362600"/>
                  <a:gd name="connsiteY41" fmla="*/ 297355 h 2396328"/>
                  <a:gd name="connsiteX42" fmla="*/ 535662 w 1362600"/>
                  <a:gd name="connsiteY42" fmla="*/ 257214 h 2396328"/>
                  <a:gd name="connsiteX43" fmla="*/ 556190 w 1362600"/>
                  <a:gd name="connsiteY43" fmla="*/ 218419 h 2396328"/>
                  <a:gd name="connsiteX44" fmla="*/ 566026 w 1362600"/>
                  <a:gd name="connsiteY44" fmla="*/ 218419 h 2396328"/>
                  <a:gd name="connsiteX45" fmla="*/ 566026 w 1362600"/>
                  <a:gd name="connsiteY45" fmla="*/ 222455 h 2396328"/>
                  <a:gd name="connsiteX46" fmla="*/ 549989 w 1362600"/>
                  <a:gd name="connsiteY46" fmla="*/ 261251 h 2396328"/>
                  <a:gd name="connsiteX47" fmla="*/ 532027 w 1362600"/>
                  <a:gd name="connsiteY47" fmla="*/ 301391 h 2396328"/>
                  <a:gd name="connsiteX48" fmla="*/ 512569 w 1362600"/>
                  <a:gd name="connsiteY48" fmla="*/ 340186 h 2396328"/>
                  <a:gd name="connsiteX49" fmla="*/ 492897 w 1362600"/>
                  <a:gd name="connsiteY49" fmla="*/ 377636 h 2396328"/>
                  <a:gd name="connsiteX50" fmla="*/ 472370 w 1362600"/>
                  <a:gd name="connsiteY50" fmla="*/ 414189 h 2396328"/>
                  <a:gd name="connsiteX51" fmla="*/ 449277 w 1362600"/>
                  <a:gd name="connsiteY51" fmla="*/ 448274 h 2396328"/>
                  <a:gd name="connsiteX52" fmla="*/ 425115 w 1362600"/>
                  <a:gd name="connsiteY52" fmla="*/ 481015 h 2396328"/>
                  <a:gd name="connsiteX53" fmla="*/ 395821 w 1362600"/>
                  <a:gd name="connsiteY53" fmla="*/ 511064 h 2396328"/>
                  <a:gd name="connsiteX54" fmla="*/ 365458 w 1362600"/>
                  <a:gd name="connsiteY54" fmla="*/ 540665 h 2396328"/>
                  <a:gd name="connsiteX55" fmla="*/ 329749 w 1362600"/>
                  <a:gd name="connsiteY55" fmla="*/ 564660 h 2396328"/>
                  <a:gd name="connsiteX56" fmla="*/ 288908 w 1362600"/>
                  <a:gd name="connsiteY56" fmla="*/ 586636 h 2396328"/>
                  <a:gd name="connsiteX57" fmla="*/ 243363 w 1362600"/>
                  <a:gd name="connsiteY57" fmla="*/ 606146 h 2396328"/>
                  <a:gd name="connsiteX58" fmla="*/ 195252 w 1362600"/>
                  <a:gd name="connsiteY58" fmla="*/ 620722 h 2396328"/>
                  <a:gd name="connsiteX59" fmla="*/ 138375 w 1362600"/>
                  <a:gd name="connsiteY59" fmla="*/ 630813 h 2396328"/>
                  <a:gd name="connsiteX60" fmla="*/ 140086 w 1362600"/>
                  <a:gd name="connsiteY60" fmla="*/ 701003 h 2396328"/>
                  <a:gd name="connsiteX61" fmla="*/ 147997 w 1362600"/>
                  <a:gd name="connsiteY61" fmla="*/ 767830 h 2396328"/>
                  <a:gd name="connsiteX62" fmla="*/ 161468 w 1362600"/>
                  <a:gd name="connsiteY62" fmla="*/ 831292 h 2396328"/>
                  <a:gd name="connsiteX63" fmla="*/ 179216 w 1362600"/>
                  <a:gd name="connsiteY63" fmla="*/ 891391 h 2396328"/>
                  <a:gd name="connsiteX64" fmla="*/ 201453 w 1362600"/>
                  <a:gd name="connsiteY64" fmla="*/ 948799 h 2396328"/>
                  <a:gd name="connsiteX65" fmla="*/ 225616 w 1362600"/>
                  <a:gd name="connsiteY65" fmla="*/ 1003740 h 2396328"/>
                  <a:gd name="connsiteX66" fmla="*/ 253199 w 1362600"/>
                  <a:gd name="connsiteY66" fmla="*/ 1055766 h 2396328"/>
                  <a:gd name="connsiteX67" fmla="*/ 280783 w 1362600"/>
                  <a:gd name="connsiteY67" fmla="*/ 1106446 h 2396328"/>
                  <a:gd name="connsiteX68" fmla="*/ 288908 w 1362600"/>
                  <a:gd name="connsiteY68" fmla="*/ 1118556 h 2396328"/>
                  <a:gd name="connsiteX69" fmla="*/ 295964 w 1362600"/>
                  <a:gd name="connsiteY69" fmla="*/ 1133356 h 2396328"/>
                  <a:gd name="connsiteX70" fmla="*/ 305800 w 1362600"/>
                  <a:gd name="connsiteY70" fmla="*/ 1149278 h 2396328"/>
                  <a:gd name="connsiteX71" fmla="*/ 314781 w 1362600"/>
                  <a:gd name="connsiteY71" fmla="*/ 1166097 h 2396328"/>
                  <a:gd name="connsiteX72" fmla="*/ 326327 w 1362600"/>
                  <a:gd name="connsiteY72" fmla="*/ 1182018 h 2396328"/>
                  <a:gd name="connsiteX73" fmla="*/ 339585 w 1362600"/>
                  <a:gd name="connsiteY73" fmla="*/ 1195473 h 2396328"/>
                  <a:gd name="connsiteX74" fmla="*/ 355622 w 1362600"/>
                  <a:gd name="connsiteY74" fmla="*/ 1207358 h 2396328"/>
                  <a:gd name="connsiteX75" fmla="*/ 373583 w 1362600"/>
                  <a:gd name="connsiteY75" fmla="*/ 1216104 h 2396328"/>
                  <a:gd name="connsiteX76" fmla="*/ 394965 w 1362600"/>
                  <a:gd name="connsiteY76" fmla="*/ 1219468 h 2396328"/>
                  <a:gd name="connsiteX77" fmla="*/ 417203 w 1362600"/>
                  <a:gd name="connsiteY77" fmla="*/ 1218795 h 2396328"/>
                  <a:gd name="connsiteX78" fmla="*/ 457188 w 1362600"/>
                  <a:gd name="connsiteY78" fmla="*/ 1208704 h 2396328"/>
                  <a:gd name="connsiteX79" fmla="*/ 492897 w 1362600"/>
                  <a:gd name="connsiteY79" fmla="*/ 1192109 h 2396328"/>
                  <a:gd name="connsiteX80" fmla="*/ 527537 w 1362600"/>
                  <a:gd name="connsiteY80" fmla="*/ 1171254 h 2396328"/>
                  <a:gd name="connsiteX81" fmla="*/ 556190 w 1362600"/>
                  <a:gd name="connsiteY81" fmla="*/ 1146587 h 2396328"/>
                  <a:gd name="connsiteX82" fmla="*/ 583773 w 1362600"/>
                  <a:gd name="connsiteY82" fmla="*/ 1119901 h 2396328"/>
                  <a:gd name="connsiteX83" fmla="*/ 609646 w 1362600"/>
                  <a:gd name="connsiteY83" fmla="*/ 1091870 h 2396328"/>
                  <a:gd name="connsiteX84" fmla="*/ 632739 w 1362600"/>
                  <a:gd name="connsiteY84" fmla="*/ 1065184 h 2396328"/>
                  <a:gd name="connsiteX85" fmla="*/ 652411 w 1362600"/>
                  <a:gd name="connsiteY85" fmla="*/ 1039620 h 2396328"/>
                  <a:gd name="connsiteX86" fmla="*/ 696031 w 1362600"/>
                  <a:gd name="connsiteY86" fmla="*/ 981539 h 2396328"/>
                  <a:gd name="connsiteX87" fmla="*/ 737941 w 1362600"/>
                  <a:gd name="connsiteY87" fmla="*/ 916059 h 2396328"/>
                  <a:gd name="connsiteX88" fmla="*/ 779851 w 1362600"/>
                  <a:gd name="connsiteY88" fmla="*/ 844523 h 2396328"/>
                  <a:gd name="connsiteX89" fmla="*/ 818981 w 1362600"/>
                  <a:gd name="connsiteY89" fmla="*/ 766484 h 2396328"/>
                  <a:gd name="connsiteX90" fmla="*/ 854690 w 1362600"/>
                  <a:gd name="connsiteY90" fmla="*/ 684185 h 2396328"/>
                  <a:gd name="connsiteX91" fmla="*/ 886764 w 1362600"/>
                  <a:gd name="connsiteY91" fmla="*/ 596728 h 2396328"/>
                  <a:gd name="connsiteX92" fmla="*/ 916058 w 1362600"/>
                  <a:gd name="connsiteY92" fmla="*/ 505234 h 2396328"/>
                  <a:gd name="connsiteX93" fmla="*/ 937440 w 1362600"/>
                  <a:gd name="connsiteY93" fmla="*/ 410376 h 2396328"/>
                  <a:gd name="connsiteX94" fmla="*/ 953477 w 1362600"/>
                  <a:gd name="connsiteY94" fmla="*/ 313276 h 2396328"/>
                  <a:gd name="connsiteX95" fmla="*/ 963313 w 1362600"/>
                  <a:gd name="connsiteY95" fmla="*/ 213934 h 2396328"/>
                  <a:gd name="connsiteX96" fmla="*/ 971224 w 1362600"/>
                  <a:gd name="connsiteY96" fmla="*/ 218419 h 2396328"/>
                  <a:gd name="connsiteX97" fmla="*/ 977639 w 1362600"/>
                  <a:gd name="connsiteY97" fmla="*/ 229856 h 2396328"/>
                  <a:gd name="connsiteX98" fmla="*/ 982985 w 1362600"/>
                  <a:gd name="connsiteY98" fmla="*/ 246674 h 2396328"/>
                  <a:gd name="connsiteX99" fmla="*/ 985551 w 1362600"/>
                  <a:gd name="connsiteY99" fmla="*/ 268651 h 2396328"/>
                  <a:gd name="connsiteX100" fmla="*/ 987261 w 1362600"/>
                  <a:gd name="connsiteY100" fmla="*/ 293991 h 2396328"/>
                  <a:gd name="connsiteX101" fmla="*/ 987261 w 1362600"/>
                  <a:gd name="connsiteY101" fmla="*/ 323368 h 2396328"/>
                  <a:gd name="connsiteX102" fmla="*/ 987261 w 1362600"/>
                  <a:gd name="connsiteY102" fmla="*/ 354763 h 2396328"/>
                  <a:gd name="connsiteX103" fmla="*/ 985551 w 1362600"/>
                  <a:gd name="connsiteY103" fmla="*/ 388848 h 2396328"/>
                  <a:gd name="connsiteX104" fmla="*/ 982985 w 1362600"/>
                  <a:gd name="connsiteY104" fmla="*/ 423607 h 2396328"/>
                  <a:gd name="connsiteX105" fmla="*/ 979350 w 1362600"/>
                  <a:gd name="connsiteY105" fmla="*/ 459038 h 2396328"/>
                  <a:gd name="connsiteX106" fmla="*/ 974004 w 1362600"/>
                  <a:gd name="connsiteY106" fmla="*/ 494470 h 2396328"/>
                  <a:gd name="connsiteX107" fmla="*/ 971224 w 1362600"/>
                  <a:gd name="connsiteY107" fmla="*/ 528556 h 2396328"/>
                  <a:gd name="connsiteX108" fmla="*/ 965879 w 1362600"/>
                  <a:gd name="connsiteY108" fmla="*/ 559951 h 2396328"/>
                  <a:gd name="connsiteX109" fmla="*/ 961602 w 1362600"/>
                  <a:gd name="connsiteY109" fmla="*/ 589327 h 2396328"/>
                  <a:gd name="connsiteX110" fmla="*/ 956257 w 1362600"/>
                  <a:gd name="connsiteY110" fmla="*/ 614667 h 2396328"/>
                  <a:gd name="connsiteX111" fmla="*/ 951766 w 1362600"/>
                  <a:gd name="connsiteY111" fmla="*/ 635523 h 2396328"/>
                  <a:gd name="connsiteX112" fmla="*/ 948131 w 1362600"/>
                  <a:gd name="connsiteY112" fmla="*/ 652117 h 2396328"/>
                  <a:gd name="connsiteX113" fmla="*/ 883984 w 1362600"/>
                  <a:gd name="connsiteY113" fmla="*/ 841832 h 2396328"/>
                  <a:gd name="connsiteX114" fmla="*/ 935730 w 1362600"/>
                  <a:gd name="connsiteY114" fmla="*/ 838020 h 2396328"/>
                  <a:gd name="connsiteX115" fmla="*/ 983840 w 1362600"/>
                  <a:gd name="connsiteY115" fmla="*/ 828601 h 2396328"/>
                  <a:gd name="connsiteX116" fmla="*/ 1029171 w 1362600"/>
                  <a:gd name="connsiteY116" fmla="*/ 815146 h 2396328"/>
                  <a:gd name="connsiteX117" fmla="*/ 1072792 w 1362600"/>
                  <a:gd name="connsiteY117" fmla="*/ 797879 h 2396328"/>
                  <a:gd name="connsiteX118" fmla="*/ 1112135 w 1362600"/>
                  <a:gd name="connsiteY118" fmla="*/ 778369 h 2396328"/>
                  <a:gd name="connsiteX119" fmla="*/ 1147630 w 1362600"/>
                  <a:gd name="connsiteY119" fmla="*/ 757066 h 2396328"/>
                  <a:gd name="connsiteX120" fmla="*/ 1181629 w 1362600"/>
                  <a:gd name="connsiteY120" fmla="*/ 735089 h 2396328"/>
                  <a:gd name="connsiteX121" fmla="*/ 1212847 w 1362600"/>
                  <a:gd name="connsiteY121" fmla="*/ 714234 h 2396328"/>
                  <a:gd name="connsiteX122" fmla="*/ 1215413 w 1362600"/>
                  <a:gd name="connsiteY122" fmla="*/ 724325 h 2396328"/>
                  <a:gd name="connsiteX123" fmla="*/ 1186974 w 1362600"/>
                  <a:gd name="connsiteY123" fmla="*/ 757066 h 2396328"/>
                  <a:gd name="connsiteX124" fmla="*/ 1152121 w 1362600"/>
                  <a:gd name="connsiteY124" fmla="*/ 788461 h 2396328"/>
                  <a:gd name="connsiteX125" fmla="*/ 1110211 w 1362600"/>
                  <a:gd name="connsiteY125" fmla="*/ 816492 h 2396328"/>
                  <a:gd name="connsiteX126" fmla="*/ 1063169 w 1362600"/>
                  <a:gd name="connsiteY126" fmla="*/ 841832 h 2396328"/>
                  <a:gd name="connsiteX127" fmla="*/ 1013134 w 1362600"/>
                  <a:gd name="connsiteY127" fmla="*/ 864705 h 2396328"/>
                  <a:gd name="connsiteX128" fmla="*/ 959678 w 1362600"/>
                  <a:gd name="connsiteY128" fmla="*/ 884664 h 2396328"/>
                  <a:gd name="connsiteX129" fmla="*/ 904511 w 1362600"/>
                  <a:gd name="connsiteY129" fmla="*/ 900137 h 2396328"/>
                  <a:gd name="connsiteX130" fmla="*/ 848275 w 1362600"/>
                  <a:gd name="connsiteY130" fmla="*/ 911349 h 2396328"/>
                  <a:gd name="connsiteX131" fmla="*/ 836728 w 1362600"/>
                  <a:gd name="connsiteY131" fmla="*/ 938259 h 2396328"/>
                  <a:gd name="connsiteX132" fmla="*/ 820692 w 1362600"/>
                  <a:gd name="connsiteY132" fmla="*/ 969654 h 2396328"/>
                  <a:gd name="connsiteX133" fmla="*/ 802944 w 1362600"/>
                  <a:gd name="connsiteY133" fmla="*/ 1002395 h 2396328"/>
                  <a:gd name="connsiteX134" fmla="*/ 779851 w 1362600"/>
                  <a:gd name="connsiteY134" fmla="*/ 1037826 h 2396328"/>
                  <a:gd name="connsiteX135" fmla="*/ 755689 w 1362600"/>
                  <a:gd name="connsiteY135" fmla="*/ 1075051 h 2396328"/>
                  <a:gd name="connsiteX136" fmla="*/ 729816 w 1362600"/>
                  <a:gd name="connsiteY136" fmla="*/ 1111828 h 2396328"/>
                  <a:gd name="connsiteX137" fmla="*/ 702232 w 1362600"/>
                  <a:gd name="connsiteY137" fmla="*/ 1146587 h 2396328"/>
                  <a:gd name="connsiteX138" fmla="*/ 674649 w 1362600"/>
                  <a:gd name="connsiteY138" fmla="*/ 1180673 h 2396328"/>
                  <a:gd name="connsiteX139" fmla="*/ 648776 w 1362600"/>
                  <a:gd name="connsiteY139" fmla="*/ 1212068 h 2396328"/>
                  <a:gd name="connsiteX140" fmla="*/ 621192 w 1362600"/>
                  <a:gd name="connsiteY140" fmla="*/ 1240099 h 2396328"/>
                  <a:gd name="connsiteX141" fmla="*/ 597030 w 1362600"/>
                  <a:gd name="connsiteY141" fmla="*/ 1264990 h 2396328"/>
                  <a:gd name="connsiteX142" fmla="*/ 573937 w 1362600"/>
                  <a:gd name="connsiteY142" fmla="*/ 1282930 h 2396328"/>
                  <a:gd name="connsiteX143" fmla="*/ 577572 w 1362600"/>
                  <a:gd name="connsiteY143" fmla="*/ 1296385 h 2396328"/>
                  <a:gd name="connsiteX144" fmla="*/ 583773 w 1362600"/>
                  <a:gd name="connsiteY144" fmla="*/ 1299076 h 2396328"/>
                  <a:gd name="connsiteX145" fmla="*/ 622903 w 1362600"/>
                  <a:gd name="connsiteY145" fmla="*/ 1290331 h 2396328"/>
                  <a:gd name="connsiteX146" fmla="*/ 662247 w 1362600"/>
                  <a:gd name="connsiteY146" fmla="*/ 1286294 h 2396328"/>
                  <a:gd name="connsiteX147" fmla="*/ 693158 w 1362600"/>
                  <a:gd name="connsiteY147" fmla="*/ 1286294 h 2396328"/>
                  <a:gd name="connsiteX148" fmla="*/ 732224 w 1362600"/>
                  <a:gd name="connsiteY148" fmla="*/ 1400104 h 2396328"/>
                  <a:gd name="connsiteX149" fmla="*/ 700522 w 1362600"/>
                  <a:gd name="connsiteY149" fmla="*/ 1404474 h 2396328"/>
                  <a:gd name="connsiteX150" fmla="*/ 664813 w 1362600"/>
                  <a:gd name="connsiteY150" fmla="*/ 1410528 h 2396328"/>
                  <a:gd name="connsiteX151" fmla="*/ 631028 w 1362600"/>
                  <a:gd name="connsiteY151" fmla="*/ 1419274 h 2396328"/>
                  <a:gd name="connsiteX152" fmla="*/ 603445 w 1362600"/>
                  <a:gd name="connsiteY152" fmla="*/ 1427347 h 2396328"/>
                  <a:gd name="connsiteX153" fmla="*/ 582062 w 1362600"/>
                  <a:gd name="connsiteY153" fmla="*/ 1438559 h 2396328"/>
                  <a:gd name="connsiteX154" fmla="*/ 566026 w 1362600"/>
                  <a:gd name="connsiteY154" fmla="*/ 1452014 h 2396328"/>
                  <a:gd name="connsiteX155" fmla="*/ 540153 w 1362600"/>
                  <a:gd name="connsiteY155" fmla="*/ 1490810 h 2396328"/>
                  <a:gd name="connsiteX156" fmla="*/ 522191 w 1362600"/>
                  <a:gd name="connsiteY156" fmla="*/ 1532968 h 2396328"/>
                  <a:gd name="connsiteX157" fmla="*/ 508079 w 1362600"/>
                  <a:gd name="connsiteY157" fmla="*/ 1576921 h 2396328"/>
                  <a:gd name="connsiteX158" fmla="*/ 499954 w 1362600"/>
                  <a:gd name="connsiteY158" fmla="*/ 1621771 h 2396328"/>
                  <a:gd name="connsiteX159" fmla="*/ 496532 w 1362600"/>
                  <a:gd name="connsiteY159" fmla="*/ 1669088 h 2396328"/>
                  <a:gd name="connsiteX160" fmla="*/ 494608 w 1362600"/>
                  <a:gd name="connsiteY160" fmla="*/ 1716629 h 2396328"/>
                  <a:gd name="connsiteX161" fmla="*/ 496532 w 1362600"/>
                  <a:gd name="connsiteY161" fmla="*/ 1764169 h 2396328"/>
                  <a:gd name="connsiteX162" fmla="*/ 499954 w 1362600"/>
                  <a:gd name="connsiteY162" fmla="*/ 1812832 h 2396328"/>
                  <a:gd name="connsiteX163" fmla="*/ 504444 w 1362600"/>
                  <a:gd name="connsiteY163" fmla="*/ 1861045 h 2396328"/>
                  <a:gd name="connsiteX164" fmla="*/ 509790 w 1362600"/>
                  <a:gd name="connsiteY164" fmla="*/ 1908362 h 2396328"/>
                  <a:gd name="connsiteX165" fmla="*/ 510645 w 1362600"/>
                  <a:gd name="connsiteY165" fmla="*/ 1977879 h 2396328"/>
                  <a:gd name="connsiteX166" fmla="*/ 506154 w 1362600"/>
                  <a:gd name="connsiteY166" fmla="*/ 2047396 h 2396328"/>
                  <a:gd name="connsiteX167" fmla="*/ 498243 w 1362600"/>
                  <a:gd name="connsiteY167" fmla="*/ 2114223 h 2396328"/>
                  <a:gd name="connsiteX168" fmla="*/ 488407 w 1362600"/>
                  <a:gd name="connsiteY168" fmla="*/ 2179703 h 2396328"/>
                  <a:gd name="connsiteX169" fmla="*/ 476433 w 1362600"/>
                  <a:gd name="connsiteY169" fmla="*/ 2396328 h 2396328"/>
                  <a:gd name="connsiteX170" fmla="*/ 117848 w 1362600"/>
                  <a:gd name="connsiteY170" fmla="*/ 2396328 h 2396328"/>
                  <a:gd name="connsiteX171" fmla="*/ 158902 w 1362600"/>
                  <a:gd name="connsiteY171" fmla="*/ 2308198 h 2396328"/>
                  <a:gd name="connsiteX172" fmla="*/ 209579 w 1362600"/>
                  <a:gd name="connsiteY172" fmla="*/ 2208407 h 2396328"/>
                  <a:gd name="connsiteX173" fmla="*/ 227326 w 1362600"/>
                  <a:gd name="connsiteY173" fmla="*/ 2172303 h 2396328"/>
                  <a:gd name="connsiteX174" fmla="*/ 242508 w 1362600"/>
                  <a:gd name="connsiteY174" fmla="*/ 2132162 h 2396328"/>
                  <a:gd name="connsiteX175" fmla="*/ 256834 w 1362600"/>
                  <a:gd name="connsiteY175" fmla="*/ 2087537 h 2396328"/>
                  <a:gd name="connsiteX176" fmla="*/ 270091 w 1362600"/>
                  <a:gd name="connsiteY176" fmla="*/ 2039996 h 2396328"/>
                  <a:gd name="connsiteX177" fmla="*/ 280783 w 1362600"/>
                  <a:gd name="connsiteY177" fmla="*/ 1988643 h 2396328"/>
                  <a:gd name="connsiteX178" fmla="*/ 288908 w 1362600"/>
                  <a:gd name="connsiteY178" fmla="*/ 1936393 h 2396328"/>
                  <a:gd name="connsiteX179" fmla="*/ 296820 w 1362600"/>
                  <a:gd name="connsiteY179" fmla="*/ 1881676 h 2396328"/>
                  <a:gd name="connsiteX180" fmla="*/ 302165 w 1362600"/>
                  <a:gd name="connsiteY180" fmla="*/ 1826286 h 2396328"/>
                  <a:gd name="connsiteX181" fmla="*/ 306656 w 1362600"/>
                  <a:gd name="connsiteY181" fmla="*/ 1768654 h 2396328"/>
                  <a:gd name="connsiteX182" fmla="*/ 306656 w 1362600"/>
                  <a:gd name="connsiteY182" fmla="*/ 1711919 h 2396328"/>
                  <a:gd name="connsiteX183" fmla="*/ 306656 w 1362600"/>
                  <a:gd name="connsiteY183" fmla="*/ 1655857 h 2396328"/>
                  <a:gd name="connsiteX184" fmla="*/ 302165 w 1362600"/>
                  <a:gd name="connsiteY184" fmla="*/ 1599570 h 2396328"/>
                  <a:gd name="connsiteX185" fmla="*/ 295964 w 1362600"/>
                  <a:gd name="connsiteY185" fmla="*/ 1545526 h 2396328"/>
                  <a:gd name="connsiteX186" fmla="*/ 288053 w 1362600"/>
                  <a:gd name="connsiteY186" fmla="*/ 1492828 h 2396328"/>
                  <a:gd name="connsiteX187" fmla="*/ 276292 w 1362600"/>
                  <a:gd name="connsiteY187" fmla="*/ 1441923 h 2396328"/>
                  <a:gd name="connsiteX188" fmla="*/ 260255 w 1362600"/>
                  <a:gd name="connsiteY188" fmla="*/ 1394607 h 2396328"/>
                  <a:gd name="connsiteX189" fmla="*/ 242508 w 1362600"/>
                  <a:gd name="connsiteY189" fmla="*/ 1349757 h 2396328"/>
                  <a:gd name="connsiteX190" fmla="*/ 221125 w 1362600"/>
                  <a:gd name="connsiteY190" fmla="*/ 1309616 h 2396328"/>
                  <a:gd name="connsiteX191" fmla="*/ 197177 w 1362600"/>
                  <a:gd name="connsiteY191" fmla="*/ 1274185 h 2396328"/>
                  <a:gd name="connsiteX192" fmla="*/ 169380 w 1362600"/>
                  <a:gd name="connsiteY192" fmla="*/ 1242790 h 2396328"/>
                  <a:gd name="connsiteX193" fmla="*/ 138375 w 1362600"/>
                  <a:gd name="connsiteY193" fmla="*/ 1217450 h 2396328"/>
                  <a:gd name="connsiteX194" fmla="*/ 102666 w 1362600"/>
                  <a:gd name="connsiteY194" fmla="*/ 1198164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217" fmla="*/ 250633 w 1362600"/>
                  <a:gd name="connsiteY217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8519 w 1362600"/>
                  <a:gd name="connsiteY195" fmla="*/ 1182018 h 2396328"/>
                  <a:gd name="connsiteX196" fmla="*/ 3665 w 1362600"/>
                  <a:gd name="connsiteY196" fmla="*/ 1182018 h 2396328"/>
                  <a:gd name="connsiteX197" fmla="*/ 0 w 1362600"/>
                  <a:gd name="connsiteY197" fmla="*/ 1182357 h 2396328"/>
                  <a:gd name="connsiteX198" fmla="*/ 0 w 1362600"/>
                  <a:gd name="connsiteY198" fmla="*/ 971189 h 2396328"/>
                  <a:gd name="connsiteX199" fmla="*/ 120414 w 1362600"/>
                  <a:gd name="connsiteY199" fmla="*/ 1033789 h 2396328"/>
                  <a:gd name="connsiteX200" fmla="*/ 128539 w 1362600"/>
                  <a:gd name="connsiteY200" fmla="*/ 1029080 h 2396328"/>
                  <a:gd name="connsiteX201" fmla="*/ 108012 w 1362600"/>
                  <a:gd name="connsiteY201" fmla="*/ 971672 h 2396328"/>
                  <a:gd name="connsiteX202" fmla="*/ 91975 w 1362600"/>
                  <a:gd name="connsiteY202" fmla="*/ 910004 h 2396328"/>
                  <a:gd name="connsiteX203" fmla="*/ 78504 w 1362600"/>
                  <a:gd name="connsiteY203" fmla="*/ 843178 h 2396328"/>
                  <a:gd name="connsiteX204" fmla="*/ 72303 w 1362600"/>
                  <a:gd name="connsiteY204" fmla="*/ 775006 h 2396328"/>
                  <a:gd name="connsiteX205" fmla="*/ 66957 w 1362600"/>
                  <a:gd name="connsiteY205" fmla="*/ 703694 h 2396328"/>
                  <a:gd name="connsiteX206" fmla="*/ 66957 w 1362600"/>
                  <a:gd name="connsiteY206" fmla="*/ 630813 h 2396328"/>
                  <a:gd name="connsiteX207" fmla="*/ 70592 w 1362600"/>
                  <a:gd name="connsiteY207" fmla="*/ 557260 h 2396328"/>
                  <a:gd name="connsiteX208" fmla="*/ 78504 w 1362600"/>
                  <a:gd name="connsiteY208" fmla="*/ 484379 h 2396328"/>
                  <a:gd name="connsiteX209" fmla="*/ 90264 w 1362600"/>
                  <a:gd name="connsiteY209" fmla="*/ 411722 h 2396328"/>
                  <a:gd name="connsiteX210" fmla="*/ 102666 w 1362600"/>
                  <a:gd name="connsiteY210" fmla="*/ 341532 h 2396328"/>
                  <a:gd name="connsiteX211" fmla="*/ 120414 w 1362600"/>
                  <a:gd name="connsiteY211" fmla="*/ 273360 h 2396328"/>
                  <a:gd name="connsiteX212" fmla="*/ 141796 w 1362600"/>
                  <a:gd name="connsiteY212" fmla="*/ 209225 h 2396328"/>
                  <a:gd name="connsiteX213" fmla="*/ 164034 w 1362600"/>
                  <a:gd name="connsiteY213" fmla="*/ 148453 h 2396328"/>
                  <a:gd name="connsiteX214" fmla="*/ 189907 w 1362600"/>
                  <a:gd name="connsiteY214" fmla="*/ 93512 h 2396328"/>
                  <a:gd name="connsiteX215" fmla="*/ 217490 w 1362600"/>
                  <a:gd name="connsiteY215" fmla="*/ 43504 h 2396328"/>
                  <a:gd name="connsiteX216" fmla="*/ 250633 w 1362600"/>
                  <a:gd name="connsiteY216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1182357 h 2396328"/>
                  <a:gd name="connsiteX197" fmla="*/ 0 w 1362600"/>
                  <a:gd name="connsiteY197" fmla="*/ 971189 h 2396328"/>
                  <a:gd name="connsiteX198" fmla="*/ 120414 w 1362600"/>
                  <a:gd name="connsiteY198" fmla="*/ 1033789 h 2396328"/>
                  <a:gd name="connsiteX199" fmla="*/ 128539 w 1362600"/>
                  <a:gd name="connsiteY199" fmla="*/ 1029080 h 2396328"/>
                  <a:gd name="connsiteX200" fmla="*/ 108012 w 1362600"/>
                  <a:gd name="connsiteY200" fmla="*/ 971672 h 2396328"/>
                  <a:gd name="connsiteX201" fmla="*/ 91975 w 1362600"/>
                  <a:gd name="connsiteY201" fmla="*/ 910004 h 2396328"/>
                  <a:gd name="connsiteX202" fmla="*/ 78504 w 1362600"/>
                  <a:gd name="connsiteY202" fmla="*/ 843178 h 2396328"/>
                  <a:gd name="connsiteX203" fmla="*/ 72303 w 1362600"/>
                  <a:gd name="connsiteY203" fmla="*/ 775006 h 2396328"/>
                  <a:gd name="connsiteX204" fmla="*/ 66957 w 1362600"/>
                  <a:gd name="connsiteY204" fmla="*/ 703694 h 2396328"/>
                  <a:gd name="connsiteX205" fmla="*/ 66957 w 1362600"/>
                  <a:gd name="connsiteY205" fmla="*/ 630813 h 2396328"/>
                  <a:gd name="connsiteX206" fmla="*/ 70592 w 1362600"/>
                  <a:gd name="connsiteY206" fmla="*/ 557260 h 2396328"/>
                  <a:gd name="connsiteX207" fmla="*/ 78504 w 1362600"/>
                  <a:gd name="connsiteY207" fmla="*/ 484379 h 2396328"/>
                  <a:gd name="connsiteX208" fmla="*/ 90264 w 1362600"/>
                  <a:gd name="connsiteY208" fmla="*/ 411722 h 2396328"/>
                  <a:gd name="connsiteX209" fmla="*/ 102666 w 1362600"/>
                  <a:gd name="connsiteY209" fmla="*/ 341532 h 2396328"/>
                  <a:gd name="connsiteX210" fmla="*/ 120414 w 1362600"/>
                  <a:gd name="connsiteY210" fmla="*/ 273360 h 2396328"/>
                  <a:gd name="connsiteX211" fmla="*/ 141796 w 1362600"/>
                  <a:gd name="connsiteY211" fmla="*/ 209225 h 2396328"/>
                  <a:gd name="connsiteX212" fmla="*/ 164034 w 1362600"/>
                  <a:gd name="connsiteY212" fmla="*/ 148453 h 2396328"/>
                  <a:gd name="connsiteX213" fmla="*/ 189907 w 1362600"/>
                  <a:gd name="connsiteY213" fmla="*/ 93512 h 2396328"/>
                  <a:gd name="connsiteX214" fmla="*/ 217490 w 1362600"/>
                  <a:gd name="connsiteY214" fmla="*/ 43504 h 2396328"/>
                  <a:gd name="connsiteX215" fmla="*/ 250633 w 1362600"/>
                  <a:gd name="connsiteY215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971189 h 2396328"/>
                  <a:gd name="connsiteX197" fmla="*/ 120414 w 1362600"/>
                  <a:gd name="connsiteY197" fmla="*/ 1033789 h 2396328"/>
                  <a:gd name="connsiteX198" fmla="*/ 128539 w 1362600"/>
                  <a:gd name="connsiteY198" fmla="*/ 1029080 h 2396328"/>
                  <a:gd name="connsiteX199" fmla="*/ 108012 w 1362600"/>
                  <a:gd name="connsiteY199" fmla="*/ 971672 h 2396328"/>
                  <a:gd name="connsiteX200" fmla="*/ 91975 w 1362600"/>
                  <a:gd name="connsiteY200" fmla="*/ 910004 h 2396328"/>
                  <a:gd name="connsiteX201" fmla="*/ 78504 w 1362600"/>
                  <a:gd name="connsiteY201" fmla="*/ 843178 h 2396328"/>
                  <a:gd name="connsiteX202" fmla="*/ 72303 w 1362600"/>
                  <a:gd name="connsiteY202" fmla="*/ 775006 h 2396328"/>
                  <a:gd name="connsiteX203" fmla="*/ 66957 w 1362600"/>
                  <a:gd name="connsiteY203" fmla="*/ 703694 h 2396328"/>
                  <a:gd name="connsiteX204" fmla="*/ 66957 w 1362600"/>
                  <a:gd name="connsiteY204" fmla="*/ 630813 h 2396328"/>
                  <a:gd name="connsiteX205" fmla="*/ 70592 w 1362600"/>
                  <a:gd name="connsiteY205" fmla="*/ 557260 h 2396328"/>
                  <a:gd name="connsiteX206" fmla="*/ 78504 w 1362600"/>
                  <a:gd name="connsiteY206" fmla="*/ 484379 h 2396328"/>
                  <a:gd name="connsiteX207" fmla="*/ 90264 w 1362600"/>
                  <a:gd name="connsiteY207" fmla="*/ 411722 h 2396328"/>
                  <a:gd name="connsiteX208" fmla="*/ 102666 w 1362600"/>
                  <a:gd name="connsiteY208" fmla="*/ 341532 h 2396328"/>
                  <a:gd name="connsiteX209" fmla="*/ 120414 w 1362600"/>
                  <a:gd name="connsiteY209" fmla="*/ 273360 h 2396328"/>
                  <a:gd name="connsiteX210" fmla="*/ 141796 w 1362600"/>
                  <a:gd name="connsiteY210" fmla="*/ 209225 h 2396328"/>
                  <a:gd name="connsiteX211" fmla="*/ 164034 w 1362600"/>
                  <a:gd name="connsiteY211" fmla="*/ 148453 h 2396328"/>
                  <a:gd name="connsiteX212" fmla="*/ 189907 w 1362600"/>
                  <a:gd name="connsiteY212" fmla="*/ 93512 h 2396328"/>
                  <a:gd name="connsiteX213" fmla="*/ 217490 w 1362600"/>
                  <a:gd name="connsiteY213" fmla="*/ 43504 h 2396328"/>
                  <a:gd name="connsiteX214" fmla="*/ 250633 w 1362600"/>
                  <a:gd name="connsiteY214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0 w 1362600"/>
                  <a:gd name="connsiteY195" fmla="*/ 971189 h 2396328"/>
                  <a:gd name="connsiteX196" fmla="*/ 120414 w 1362600"/>
                  <a:gd name="connsiteY196" fmla="*/ 1033789 h 2396328"/>
                  <a:gd name="connsiteX197" fmla="*/ 128539 w 1362600"/>
                  <a:gd name="connsiteY197" fmla="*/ 1029080 h 2396328"/>
                  <a:gd name="connsiteX198" fmla="*/ 108012 w 1362600"/>
                  <a:gd name="connsiteY198" fmla="*/ 971672 h 2396328"/>
                  <a:gd name="connsiteX199" fmla="*/ 91975 w 1362600"/>
                  <a:gd name="connsiteY199" fmla="*/ 910004 h 2396328"/>
                  <a:gd name="connsiteX200" fmla="*/ 78504 w 1362600"/>
                  <a:gd name="connsiteY200" fmla="*/ 843178 h 2396328"/>
                  <a:gd name="connsiteX201" fmla="*/ 72303 w 1362600"/>
                  <a:gd name="connsiteY201" fmla="*/ 775006 h 2396328"/>
                  <a:gd name="connsiteX202" fmla="*/ 66957 w 1362600"/>
                  <a:gd name="connsiteY202" fmla="*/ 703694 h 2396328"/>
                  <a:gd name="connsiteX203" fmla="*/ 66957 w 1362600"/>
                  <a:gd name="connsiteY203" fmla="*/ 630813 h 2396328"/>
                  <a:gd name="connsiteX204" fmla="*/ 70592 w 1362600"/>
                  <a:gd name="connsiteY204" fmla="*/ 557260 h 2396328"/>
                  <a:gd name="connsiteX205" fmla="*/ 78504 w 1362600"/>
                  <a:gd name="connsiteY205" fmla="*/ 484379 h 2396328"/>
                  <a:gd name="connsiteX206" fmla="*/ 90264 w 1362600"/>
                  <a:gd name="connsiteY206" fmla="*/ 411722 h 2396328"/>
                  <a:gd name="connsiteX207" fmla="*/ 102666 w 1362600"/>
                  <a:gd name="connsiteY207" fmla="*/ 341532 h 2396328"/>
                  <a:gd name="connsiteX208" fmla="*/ 120414 w 1362600"/>
                  <a:gd name="connsiteY208" fmla="*/ 273360 h 2396328"/>
                  <a:gd name="connsiteX209" fmla="*/ 141796 w 1362600"/>
                  <a:gd name="connsiteY209" fmla="*/ 209225 h 2396328"/>
                  <a:gd name="connsiteX210" fmla="*/ 164034 w 1362600"/>
                  <a:gd name="connsiteY210" fmla="*/ 148453 h 2396328"/>
                  <a:gd name="connsiteX211" fmla="*/ 189907 w 1362600"/>
                  <a:gd name="connsiteY211" fmla="*/ 93512 h 2396328"/>
                  <a:gd name="connsiteX212" fmla="*/ 217490 w 1362600"/>
                  <a:gd name="connsiteY212" fmla="*/ 43504 h 2396328"/>
                  <a:gd name="connsiteX213" fmla="*/ 250633 w 1362600"/>
                  <a:gd name="connsiteY21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61582 w 1295643"/>
                  <a:gd name="connsiteY196" fmla="*/ 1029080 h 2396328"/>
                  <a:gd name="connsiteX197" fmla="*/ 41055 w 1295643"/>
                  <a:gd name="connsiteY197" fmla="*/ 971672 h 2396328"/>
                  <a:gd name="connsiteX198" fmla="*/ 25018 w 1295643"/>
                  <a:gd name="connsiteY198" fmla="*/ 910004 h 2396328"/>
                  <a:gd name="connsiteX199" fmla="*/ 11547 w 1295643"/>
                  <a:gd name="connsiteY199" fmla="*/ 843178 h 2396328"/>
                  <a:gd name="connsiteX200" fmla="*/ 5346 w 1295643"/>
                  <a:gd name="connsiteY200" fmla="*/ 775006 h 2396328"/>
                  <a:gd name="connsiteX201" fmla="*/ 0 w 1295643"/>
                  <a:gd name="connsiteY201" fmla="*/ 703694 h 2396328"/>
                  <a:gd name="connsiteX202" fmla="*/ 0 w 1295643"/>
                  <a:gd name="connsiteY202" fmla="*/ 630813 h 2396328"/>
                  <a:gd name="connsiteX203" fmla="*/ 3635 w 1295643"/>
                  <a:gd name="connsiteY203" fmla="*/ 557260 h 2396328"/>
                  <a:gd name="connsiteX204" fmla="*/ 11547 w 1295643"/>
                  <a:gd name="connsiteY204" fmla="*/ 484379 h 2396328"/>
                  <a:gd name="connsiteX205" fmla="*/ 23307 w 1295643"/>
                  <a:gd name="connsiteY205" fmla="*/ 411722 h 2396328"/>
                  <a:gd name="connsiteX206" fmla="*/ 35709 w 1295643"/>
                  <a:gd name="connsiteY206" fmla="*/ 341532 h 2396328"/>
                  <a:gd name="connsiteX207" fmla="*/ 53457 w 1295643"/>
                  <a:gd name="connsiteY207" fmla="*/ 273360 h 2396328"/>
                  <a:gd name="connsiteX208" fmla="*/ 74839 w 1295643"/>
                  <a:gd name="connsiteY208" fmla="*/ 209225 h 2396328"/>
                  <a:gd name="connsiteX209" fmla="*/ 97077 w 1295643"/>
                  <a:gd name="connsiteY209" fmla="*/ 148453 h 2396328"/>
                  <a:gd name="connsiteX210" fmla="*/ 122950 w 1295643"/>
                  <a:gd name="connsiteY210" fmla="*/ 93512 h 2396328"/>
                  <a:gd name="connsiteX211" fmla="*/ 150533 w 1295643"/>
                  <a:gd name="connsiteY211" fmla="*/ 43504 h 2396328"/>
                  <a:gd name="connsiteX212" fmla="*/ 183676 w 1295643"/>
                  <a:gd name="connsiteY21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41055 w 1295643"/>
                  <a:gd name="connsiteY196" fmla="*/ 971672 h 2396328"/>
                  <a:gd name="connsiteX197" fmla="*/ 25018 w 1295643"/>
                  <a:gd name="connsiteY197" fmla="*/ 910004 h 2396328"/>
                  <a:gd name="connsiteX198" fmla="*/ 11547 w 1295643"/>
                  <a:gd name="connsiteY198" fmla="*/ 843178 h 2396328"/>
                  <a:gd name="connsiteX199" fmla="*/ 5346 w 1295643"/>
                  <a:gd name="connsiteY199" fmla="*/ 775006 h 2396328"/>
                  <a:gd name="connsiteX200" fmla="*/ 0 w 1295643"/>
                  <a:gd name="connsiteY200" fmla="*/ 703694 h 2396328"/>
                  <a:gd name="connsiteX201" fmla="*/ 0 w 1295643"/>
                  <a:gd name="connsiteY201" fmla="*/ 630813 h 2396328"/>
                  <a:gd name="connsiteX202" fmla="*/ 3635 w 1295643"/>
                  <a:gd name="connsiteY202" fmla="*/ 557260 h 2396328"/>
                  <a:gd name="connsiteX203" fmla="*/ 11547 w 1295643"/>
                  <a:gd name="connsiteY203" fmla="*/ 484379 h 2396328"/>
                  <a:gd name="connsiteX204" fmla="*/ 23307 w 1295643"/>
                  <a:gd name="connsiteY204" fmla="*/ 411722 h 2396328"/>
                  <a:gd name="connsiteX205" fmla="*/ 35709 w 1295643"/>
                  <a:gd name="connsiteY205" fmla="*/ 341532 h 2396328"/>
                  <a:gd name="connsiteX206" fmla="*/ 53457 w 1295643"/>
                  <a:gd name="connsiteY206" fmla="*/ 273360 h 2396328"/>
                  <a:gd name="connsiteX207" fmla="*/ 74839 w 1295643"/>
                  <a:gd name="connsiteY207" fmla="*/ 209225 h 2396328"/>
                  <a:gd name="connsiteX208" fmla="*/ 97077 w 1295643"/>
                  <a:gd name="connsiteY208" fmla="*/ 148453 h 2396328"/>
                  <a:gd name="connsiteX209" fmla="*/ 122950 w 1295643"/>
                  <a:gd name="connsiteY209" fmla="*/ 93512 h 2396328"/>
                  <a:gd name="connsiteX210" fmla="*/ 150533 w 1295643"/>
                  <a:gd name="connsiteY210" fmla="*/ 43504 h 2396328"/>
                  <a:gd name="connsiteX211" fmla="*/ 183676 w 1295643"/>
                  <a:gd name="connsiteY21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53457 w 1295643"/>
                  <a:gd name="connsiteY194" fmla="*/ 1033789 h 2396328"/>
                  <a:gd name="connsiteX195" fmla="*/ 41055 w 1295643"/>
                  <a:gd name="connsiteY195" fmla="*/ 971672 h 2396328"/>
                  <a:gd name="connsiteX196" fmla="*/ 25018 w 1295643"/>
                  <a:gd name="connsiteY196" fmla="*/ 910004 h 2396328"/>
                  <a:gd name="connsiteX197" fmla="*/ 11547 w 1295643"/>
                  <a:gd name="connsiteY197" fmla="*/ 843178 h 2396328"/>
                  <a:gd name="connsiteX198" fmla="*/ 5346 w 1295643"/>
                  <a:gd name="connsiteY198" fmla="*/ 775006 h 2396328"/>
                  <a:gd name="connsiteX199" fmla="*/ 0 w 1295643"/>
                  <a:gd name="connsiteY199" fmla="*/ 703694 h 2396328"/>
                  <a:gd name="connsiteX200" fmla="*/ 0 w 1295643"/>
                  <a:gd name="connsiteY200" fmla="*/ 630813 h 2396328"/>
                  <a:gd name="connsiteX201" fmla="*/ 3635 w 1295643"/>
                  <a:gd name="connsiteY201" fmla="*/ 557260 h 2396328"/>
                  <a:gd name="connsiteX202" fmla="*/ 11547 w 1295643"/>
                  <a:gd name="connsiteY202" fmla="*/ 484379 h 2396328"/>
                  <a:gd name="connsiteX203" fmla="*/ 23307 w 1295643"/>
                  <a:gd name="connsiteY203" fmla="*/ 411722 h 2396328"/>
                  <a:gd name="connsiteX204" fmla="*/ 35709 w 1295643"/>
                  <a:gd name="connsiteY204" fmla="*/ 341532 h 2396328"/>
                  <a:gd name="connsiteX205" fmla="*/ 53457 w 1295643"/>
                  <a:gd name="connsiteY205" fmla="*/ 273360 h 2396328"/>
                  <a:gd name="connsiteX206" fmla="*/ 74839 w 1295643"/>
                  <a:gd name="connsiteY206" fmla="*/ 209225 h 2396328"/>
                  <a:gd name="connsiteX207" fmla="*/ 97077 w 1295643"/>
                  <a:gd name="connsiteY207" fmla="*/ 148453 h 2396328"/>
                  <a:gd name="connsiteX208" fmla="*/ 122950 w 1295643"/>
                  <a:gd name="connsiteY208" fmla="*/ 93512 h 2396328"/>
                  <a:gd name="connsiteX209" fmla="*/ 150533 w 1295643"/>
                  <a:gd name="connsiteY209" fmla="*/ 43504 h 2396328"/>
                  <a:gd name="connsiteX210" fmla="*/ 183676 w 1295643"/>
                  <a:gd name="connsiteY21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65267 w 1295643"/>
                  <a:gd name="connsiteY148" fmla="*/ 1400104 h 2396328"/>
                  <a:gd name="connsiteX149" fmla="*/ 633565 w 1295643"/>
                  <a:gd name="connsiteY149" fmla="*/ 1404474 h 2396328"/>
                  <a:gd name="connsiteX150" fmla="*/ 597856 w 1295643"/>
                  <a:gd name="connsiteY150" fmla="*/ 1410528 h 2396328"/>
                  <a:gd name="connsiteX151" fmla="*/ 564071 w 1295643"/>
                  <a:gd name="connsiteY151" fmla="*/ 1419274 h 2396328"/>
                  <a:gd name="connsiteX152" fmla="*/ 536488 w 1295643"/>
                  <a:gd name="connsiteY152" fmla="*/ 1427347 h 2396328"/>
                  <a:gd name="connsiteX153" fmla="*/ 515105 w 1295643"/>
                  <a:gd name="connsiteY153" fmla="*/ 1438559 h 2396328"/>
                  <a:gd name="connsiteX154" fmla="*/ 499069 w 1295643"/>
                  <a:gd name="connsiteY154" fmla="*/ 1452014 h 2396328"/>
                  <a:gd name="connsiteX155" fmla="*/ 473196 w 1295643"/>
                  <a:gd name="connsiteY155" fmla="*/ 1490810 h 2396328"/>
                  <a:gd name="connsiteX156" fmla="*/ 455234 w 1295643"/>
                  <a:gd name="connsiteY156" fmla="*/ 1532968 h 2396328"/>
                  <a:gd name="connsiteX157" fmla="*/ 441122 w 1295643"/>
                  <a:gd name="connsiteY157" fmla="*/ 1576921 h 2396328"/>
                  <a:gd name="connsiteX158" fmla="*/ 432997 w 1295643"/>
                  <a:gd name="connsiteY158" fmla="*/ 1621771 h 2396328"/>
                  <a:gd name="connsiteX159" fmla="*/ 429575 w 1295643"/>
                  <a:gd name="connsiteY159" fmla="*/ 1669088 h 2396328"/>
                  <a:gd name="connsiteX160" fmla="*/ 427651 w 1295643"/>
                  <a:gd name="connsiteY160" fmla="*/ 1716629 h 2396328"/>
                  <a:gd name="connsiteX161" fmla="*/ 429575 w 1295643"/>
                  <a:gd name="connsiteY161" fmla="*/ 1764169 h 2396328"/>
                  <a:gd name="connsiteX162" fmla="*/ 432997 w 1295643"/>
                  <a:gd name="connsiteY162" fmla="*/ 1812832 h 2396328"/>
                  <a:gd name="connsiteX163" fmla="*/ 437487 w 1295643"/>
                  <a:gd name="connsiteY163" fmla="*/ 1861045 h 2396328"/>
                  <a:gd name="connsiteX164" fmla="*/ 442833 w 1295643"/>
                  <a:gd name="connsiteY164" fmla="*/ 1908362 h 2396328"/>
                  <a:gd name="connsiteX165" fmla="*/ 443688 w 1295643"/>
                  <a:gd name="connsiteY165" fmla="*/ 1977879 h 2396328"/>
                  <a:gd name="connsiteX166" fmla="*/ 439197 w 1295643"/>
                  <a:gd name="connsiteY166" fmla="*/ 2047396 h 2396328"/>
                  <a:gd name="connsiteX167" fmla="*/ 431286 w 1295643"/>
                  <a:gd name="connsiteY167" fmla="*/ 2114223 h 2396328"/>
                  <a:gd name="connsiteX168" fmla="*/ 421450 w 1295643"/>
                  <a:gd name="connsiteY168" fmla="*/ 2179703 h 2396328"/>
                  <a:gd name="connsiteX169" fmla="*/ 409476 w 1295643"/>
                  <a:gd name="connsiteY169" fmla="*/ 2396328 h 2396328"/>
                  <a:gd name="connsiteX170" fmla="*/ 50891 w 1295643"/>
                  <a:gd name="connsiteY170" fmla="*/ 2396328 h 2396328"/>
                  <a:gd name="connsiteX171" fmla="*/ 91945 w 1295643"/>
                  <a:gd name="connsiteY171" fmla="*/ 2308198 h 2396328"/>
                  <a:gd name="connsiteX172" fmla="*/ 142622 w 1295643"/>
                  <a:gd name="connsiteY172" fmla="*/ 2208407 h 2396328"/>
                  <a:gd name="connsiteX173" fmla="*/ 160369 w 1295643"/>
                  <a:gd name="connsiteY173" fmla="*/ 2172303 h 2396328"/>
                  <a:gd name="connsiteX174" fmla="*/ 175551 w 1295643"/>
                  <a:gd name="connsiteY174" fmla="*/ 2132162 h 2396328"/>
                  <a:gd name="connsiteX175" fmla="*/ 189877 w 1295643"/>
                  <a:gd name="connsiteY175" fmla="*/ 2087537 h 2396328"/>
                  <a:gd name="connsiteX176" fmla="*/ 203134 w 1295643"/>
                  <a:gd name="connsiteY176" fmla="*/ 2039996 h 2396328"/>
                  <a:gd name="connsiteX177" fmla="*/ 213826 w 1295643"/>
                  <a:gd name="connsiteY177" fmla="*/ 1988643 h 2396328"/>
                  <a:gd name="connsiteX178" fmla="*/ 221951 w 1295643"/>
                  <a:gd name="connsiteY178" fmla="*/ 1936393 h 2396328"/>
                  <a:gd name="connsiteX179" fmla="*/ 229863 w 1295643"/>
                  <a:gd name="connsiteY179" fmla="*/ 1881676 h 2396328"/>
                  <a:gd name="connsiteX180" fmla="*/ 235208 w 1295643"/>
                  <a:gd name="connsiteY180" fmla="*/ 1826286 h 2396328"/>
                  <a:gd name="connsiteX181" fmla="*/ 239699 w 1295643"/>
                  <a:gd name="connsiteY181" fmla="*/ 1768654 h 2396328"/>
                  <a:gd name="connsiteX182" fmla="*/ 239699 w 1295643"/>
                  <a:gd name="connsiteY182" fmla="*/ 1711919 h 2396328"/>
                  <a:gd name="connsiteX183" fmla="*/ 239699 w 1295643"/>
                  <a:gd name="connsiteY183" fmla="*/ 1655857 h 2396328"/>
                  <a:gd name="connsiteX184" fmla="*/ 235208 w 1295643"/>
                  <a:gd name="connsiteY184" fmla="*/ 1599570 h 2396328"/>
                  <a:gd name="connsiteX185" fmla="*/ 229007 w 1295643"/>
                  <a:gd name="connsiteY185" fmla="*/ 1545526 h 2396328"/>
                  <a:gd name="connsiteX186" fmla="*/ 221096 w 1295643"/>
                  <a:gd name="connsiteY186" fmla="*/ 1492828 h 2396328"/>
                  <a:gd name="connsiteX187" fmla="*/ 209335 w 1295643"/>
                  <a:gd name="connsiteY187" fmla="*/ 1441923 h 2396328"/>
                  <a:gd name="connsiteX188" fmla="*/ 193298 w 1295643"/>
                  <a:gd name="connsiteY188" fmla="*/ 1394607 h 2396328"/>
                  <a:gd name="connsiteX189" fmla="*/ 175551 w 1295643"/>
                  <a:gd name="connsiteY189" fmla="*/ 1349757 h 2396328"/>
                  <a:gd name="connsiteX190" fmla="*/ 154168 w 1295643"/>
                  <a:gd name="connsiteY190" fmla="*/ 1309616 h 2396328"/>
                  <a:gd name="connsiteX191" fmla="*/ 130220 w 1295643"/>
                  <a:gd name="connsiteY191" fmla="*/ 1274185 h 2396328"/>
                  <a:gd name="connsiteX192" fmla="*/ 53457 w 1295643"/>
                  <a:gd name="connsiteY192" fmla="*/ 1033789 h 2396328"/>
                  <a:gd name="connsiteX193" fmla="*/ 41055 w 1295643"/>
                  <a:gd name="connsiteY193" fmla="*/ 971672 h 2396328"/>
                  <a:gd name="connsiteX194" fmla="*/ 25018 w 1295643"/>
                  <a:gd name="connsiteY194" fmla="*/ 910004 h 2396328"/>
                  <a:gd name="connsiteX195" fmla="*/ 11547 w 1295643"/>
                  <a:gd name="connsiteY195" fmla="*/ 843178 h 2396328"/>
                  <a:gd name="connsiteX196" fmla="*/ 5346 w 1295643"/>
                  <a:gd name="connsiteY196" fmla="*/ 775006 h 2396328"/>
                  <a:gd name="connsiteX197" fmla="*/ 0 w 1295643"/>
                  <a:gd name="connsiteY197" fmla="*/ 703694 h 2396328"/>
                  <a:gd name="connsiteX198" fmla="*/ 0 w 1295643"/>
                  <a:gd name="connsiteY198" fmla="*/ 630813 h 2396328"/>
                  <a:gd name="connsiteX199" fmla="*/ 3635 w 1295643"/>
                  <a:gd name="connsiteY199" fmla="*/ 557260 h 2396328"/>
                  <a:gd name="connsiteX200" fmla="*/ 11547 w 1295643"/>
                  <a:gd name="connsiteY200" fmla="*/ 484379 h 2396328"/>
                  <a:gd name="connsiteX201" fmla="*/ 23307 w 1295643"/>
                  <a:gd name="connsiteY201" fmla="*/ 411722 h 2396328"/>
                  <a:gd name="connsiteX202" fmla="*/ 35709 w 1295643"/>
                  <a:gd name="connsiteY202" fmla="*/ 341532 h 2396328"/>
                  <a:gd name="connsiteX203" fmla="*/ 53457 w 1295643"/>
                  <a:gd name="connsiteY203" fmla="*/ 273360 h 2396328"/>
                  <a:gd name="connsiteX204" fmla="*/ 74839 w 1295643"/>
                  <a:gd name="connsiteY204" fmla="*/ 209225 h 2396328"/>
                  <a:gd name="connsiteX205" fmla="*/ 97077 w 1295643"/>
                  <a:gd name="connsiteY205" fmla="*/ 148453 h 2396328"/>
                  <a:gd name="connsiteX206" fmla="*/ 122950 w 1295643"/>
                  <a:gd name="connsiteY206" fmla="*/ 93512 h 2396328"/>
                  <a:gd name="connsiteX207" fmla="*/ 150533 w 1295643"/>
                  <a:gd name="connsiteY207" fmla="*/ 43504 h 2396328"/>
                  <a:gd name="connsiteX208" fmla="*/ 183676 w 1295643"/>
                  <a:gd name="connsiteY20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64071 w 1295643"/>
                  <a:gd name="connsiteY150" fmla="*/ 1419274 h 2396328"/>
                  <a:gd name="connsiteX151" fmla="*/ 536488 w 1295643"/>
                  <a:gd name="connsiteY151" fmla="*/ 1427347 h 2396328"/>
                  <a:gd name="connsiteX152" fmla="*/ 515105 w 1295643"/>
                  <a:gd name="connsiteY152" fmla="*/ 1438559 h 2396328"/>
                  <a:gd name="connsiteX153" fmla="*/ 499069 w 1295643"/>
                  <a:gd name="connsiteY153" fmla="*/ 1452014 h 2396328"/>
                  <a:gd name="connsiteX154" fmla="*/ 473196 w 1295643"/>
                  <a:gd name="connsiteY154" fmla="*/ 1490810 h 2396328"/>
                  <a:gd name="connsiteX155" fmla="*/ 455234 w 1295643"/>
                  <a:gd name="connsiteY155" fmla="*/ 1532968 h 2396328"/>
                  <a:gd name="connsiteX156" fmla="*/ 441122 w 1295643"/>
                  <a:gd name="connsiteY156" fmla="*/ 1576921 h 2396328"/>
                  <a:gd name="connsiteX157" fmla="*/ 432997 w 1295643"/>
                  <a:gd name="connsiteY157" fmla="*/ 1621771 h 2396328"/>
                  <a:gd name="connsiteX158" fmla="*/ 429575 w 1295643"/>
                  <a:gd name="connsiteY158" fmla="*/ 1669088 h 2396328"/>
                  <a:gd name="connsiteX159" fmla="*/ 427651 w 1295643"/>
                  <a:gd name="connsiteY159" fmla="*/ 1716629 h 2396328"/>
                  <a:gd name="connsiteX160" fmla="*/ 429575 w 1295643"/>
                  <a:gd name="connsiteY160" fmla="*/ 1764169 h 2396328"/>
                  <a:gd name="connsiteX161" fmla="*/ 432997 w 1295643"/>
                  <a:gd name="connsiteY161" fmla="*/ 1812832 h 2396328"/>
                  <a:gd name="connsiteX162" fmla="*/ 437487 w 1295643"/>
                  <a:gd name="connsiteY162" fmla="*/ 1861045 h 2396328"/>
                  <a:gd name="connsiteX163" fmla="*/ 442833 w 1295643"/>
                  <a:gd name="connsiteY163" fmla="*/ 1908362 h 2396328"/>
                  <a:gd name="connsiteX164" fmla="*/ 443688 w 1295643"/>
                  <a:gd name="connsiteY164" fmla="*/ 1977879 h 2396328"/>
                  <a:gd name="connsiteX165" fmla="*/ 439197 w 1295643"/>
                  <a:gd name="connsiteY165" fmla="*/ 2047396 h 2396328"/>
                  <a:gd name="connsiteX166" fmla="*/ 431286 w 1295643"/>
                  <a:gd name="connsiteY166" fmla="*/ 2114223 h 2396328"/>
                  <a:gd name="connsiteX167" fmla="*/ 421450 w 1295643"/>
                  <a:gd name="connsiteY167" fmla="*/ 2179703 h 2396328"/>
                  <a:gd name="connsiteX168" fmla="*/ 409476 w 1295643"/>
                  <a:gd name="connsiteY168" fmla="*/ 2396328 h 2396328"/>
                  <a:gd name="connsiteX169" fmla="*/ 50891 w 1295643"/>
                  <a:gd name="connsiteY169" fmla="*/ 2396328 h 2396328"/>
                  <a:gd name="connsiteX170" fmla="*/ 91945 w 1295643"/>
                  <a:gd name="connsiteY170" fmla="*/ 2308198 h 2396328"/>
                  <a:gd name="connsiteX171" fmla="*/ 142622 w 1295643"/>
                  <a:gd name="connsiteY171" fmla="*/ 2208407 h 2396328"/>
                  <a:gd name="connsiteX172" fmla="*/ 160369 w 1295643"/>
                  <a:gd name="connsiteY172" fmla="*/ 2172303 h 2396328"/>
                  <a:gd name="connsiteX173" fmla="*/ 175551 w 1295643"/>
                  <a:gd name="connsiteY173" fmla="*/ 2132162 h 2396328"/>
                  <a:gd name="connsiteX174" fmla="*/ 189877 w 1295643"/>
                  <a:gd name="connsiteY174" fmla="*/ 2087537 h 2396328"/>
                  <a:gd name="connsiteX175" fmla="*/ 203134 w 1295643"/>
                  <a:gd name="connsiteY175" fmla="*/ 2039996 h 2396328"/>
                  <a:gd name="connsiteX176" fmla="*/ 213826 w 1295643"/>
                  <a:gd name="connsiteY176" fmla="*/ 1988643 h 2396328"/>
                  <a:gd name="connsiteX177" fmla="*/ 221951 w 1295643"/>
                  <a:gd name="connsiteY177" fmla="*/ 1936393 h 2396328"/>
                  <a:gd name="connsiteX178" fmla="*/ 229863 w 1295643"/>
                  <a:gd name="connsiteY178" fmla="*/ 1881676 h 2396328"/>
                  <a:gd name="connsiteX179" fmla="*/ 235208 w 1295643"/>
                  <a:gd name="connsiteY179" fmla="*/ 1826286 h 2396328"/>
                  <a:gd name="connsiteX180" fmla="*/ 239699 w 1295643"/>
                  <a:gd name="connsiteY180" fmla="*/ 1768654 h 2396328"/>
                  <a:gd name="connsiteX181" fmla="*/ 239699 w 1295643"/>
                  <a:gd name="connsiteY181" fmla="*/ 1711919 h 2396328"/>
                  <a:gd name="connsiteX182" fmla="*/ 239699 w 1295643"/>
                  <a:gd name="connsiteY182" fmla="*/ 1655857 h 2396328"/>
                  <a:gd name="connsiteX183" fmla="*/ 235208 w 1295643"/>
                  <a:gd name="connsiteY183" fmla="*/ 1599570 h 2396328"/>
                  <a:gd name="connsiteX184" fmla="*/ 229007 w 1295643"/>
                  <a:gd name="connsiteY184" fmla="*/ 1545526 h 2396328"/>
                  <a:gd name="connsiteX185" fmla="*/ 221096 w 1295643"/>
                  <a:gd name="connsiteY185" fmla="*/ 1492828 h 2396328"/>
                  <a:gd name="connsiteX186" fmla="*/ 209335 w 1295643"/>
                  <a:gd name="connsiteY186" fmla="*/ 1441923 h 2396328"/>
                  <a:gd name="connsiteX187" fmla="*/ 193298 w 1295643"/>
                  <a:gd name="connsiteY187" fmla="*/ 1394607 h 2396328"/>
                  <a:gd name="connsiteX188" fmla="*/ 175551 w 1295643"/>
                  <a:gd name="connsiteY188" fmla="*/ 1349757 h 2396328"/>
                  <a:gd name="connsiteX189" fmla="*/ 154168 w 1295643"/>
                  <a:gd name="connsiteY189" fmla="*/ 1309616 h 2396328"/>
                  <a:gd name="connsiteX190" fmla="*/ 130220 w 1295643"/>
                  <a:gd name="connsiteY190" fmla="*/ 1274185 h 2396328"/>
                  <a:gd name="connsiteX191" fmla="*/ 53457 w 1295643"/>
                  <a:gd name="connsiteY191" fmla="*/ 1033789 h 2396328"/>
                  <a:gd name="connsiteX192" fmla="*/ 41055 w 1295643"/>
                  <a:gd name="connsiteY192" fmla="*/ 971672 h 2396328"/>
                  <a:gd name="connsiteX193" fmla="*/ 25018 w 1295643"/>
                  <a:gd name="connsiteY193" fmla="*/ 910004 h 2396328"/>
                  <a:gd name="connsiteX194" fmla="*/ 11547 w 1295643"/>
                  <a:gd name="connsiteY194" fmla="*/ 843178 h 2396328"/>
                  <a:gd name="connsiteX195" fmla="*/ 5346 w 1295643"/>
                  <a:gd name="connsiteY195" fmla="*/ 775006 h 2396328"/>
                  <a:gd name="connsiteX196" fmla="*/ 0 w 1295643"/>
                  <a:gd name="connsiteY196" fmla="*/ 703694 h 2396328"/>
                  <a:gd name="connsiteX197" fmla="*/ 0 w 1295643"/>
                  <a:gd name="connsiteY197" fmla="*/ 630813 h 2396328"/>
                  <a:gd name="connsiteX198" fmla="*/ 3635 w 1295643"/>
                  <a:gd name="connsiteY198" fmla="*/ 557260 h 2396328"/>
                  <a:gd name="connsiteX199" fmla="*/ 11547 w 1295643"/>
                  <a:gd name="connsiteY199" fmla="*/ 484379 h 2396328"/>
                  <a:gd name="connsiteX200" fmla="*/ 23307 w 1295643"/>
                  <a:gd name="connsiteY200" fmla="*/ 411722 h 2396328"/>
                  <a:gd name="connsiteX201" fmla="*/ 35709 w 1295643"/>
                  <a:gd name="connsiteY201" fmla="*/ 341532 h 2396328"/>
                  <a:gd name="connsiteX202" fmla="*/ 53457 w 1295643"/>
                  <a:gd name="connsiteY202" fmla="*/ 273360 h 2396328"/>
                  <a:gd name="connsiteX203" fmla="*/ 74839 w 1295643"/>
                  <a:gd name="connsiteY203" fmla="*/ 209225 h 2396328"/>
                  <a:gd name="connsiteX204" fmla="*/ 97077 w 1295643"/>
                  <a:gd name="connsiteY204" fmla="*/ 148453 h 2396328"/>
                  <a:gd name="connsiteX205" fmla="*/ 122950 w 1295643"/>
                  <a:gd name="connsiteY205" fmla="*/ 93512 h 2396328"/>
                  <a:gd name="connsiteX206" fmla="*/ 150533 w 1295643"/>
                  <a:gd name="connsiteY206" fmla="*/ 43504 h 2396328"/>
                  <a:gd name="connsiteX207" fmla="*/ 183676 w 1295643"/>
                  <a:gd name="connsiteY20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36488 w 1295643"/>
                  <a:gd name="connsiteY150" fmla="*/ 1427347 h 2396328"/>
                  <a:gd name="connsiteX151" fmla="*/ 515105 w 1295643"/>
                  <a:gd name="connsiteY151" fmla="*/ 1438559 h 2396328"/>
                  <a:gd name="connsiteX152" fmla="*/ 499069 w 1295643"/>
                  <a:gd name="connsiteY152" fmla="*/ 1452014 h 2396328"/>
                  <a:gd name="connsiteX153" fmla="*/ 473196 w 1295643"/>
                  <a:gd name="connsiteY153" fmla="*/ 1490810 h 2396328"/>
                  <a:gd name="connsiteX154" fmla="*/ 455234 w 1295643"/>
                  <a:gd name="connsiteY154" fmla="*/ 1532968 h 2396328"/>
                  <a:gd name="connsiteX155" fmla="*/ 441122 w 1295643"/>
                  <a:gd name="connsiteY155" fmla="*/ 1576921 h 2396328"/>
                  <a:gd name="connsiteX156" fmla="*/ 432997 w 1295643"/>
                  <a:gd name="connsiteY156" fmla="*/ 1621771 h 2396328"/>
                  <a:gd name="connsiteX157" fmla="*/ 429575 w 1295643"/>
                  <a:gd name="connsiteY157" fmla="*/ 1669088 h 2396328"/>
                  <a:gd name="connsiteX158" fmla="*/ 427651 w 1295643"/>
                  <a:gd name="connsiteY158" fmla="*/ 1716629 h 2396328"/>
                  <a:gd name="connsiteX159" fmla="*/ 429575 w 1295643"/>
                  <a:gd name="connsiteY159" fmla="*/ 1764169 h 2396328"/>
                  <a:gd name="connsiteX160" fmla="*/ 432997 w 1295643"/>
                  <a:gd name="connsiteY160" fmla="*/ 1812832 h 2396328"/>
                  <a:gd name="connsiteX161" fmla="*/ 437487 w 1295643"/>
                  <a:gd name="connsiteY161" fmla="*/ 1861045 h 2396328"/>
                  <a:gd name="connsiteX162" fmla="*/ 442833 w 1295643"/>
                  <a:gd name="connsiteY162" fmla="*/ 1908362 h 2396328"/>
                  <a:gd name="connsiteX163" fmla="*/ 443688 w 1295643"/>
                  <a:gd name="connsiteY163" fmla="*/ 1977879 h 2396328"/>
                  <a:gd name="connsiteX164" fmla="*/ 439197 w 1295643"/>
                  <a:gd name="connsiteY164" fmla="*/ 2047396 h 2396328"/>
                  <a:gd name="connsiteX165" fmla="*/ 431286 w 1295643"/>
                  <a:gd name="connsiteY165" fmla="*/ 2114223 h 2396328"/>
                  <a:gd name="connsiteX166" fmla="*/ 421450 w 1295643"/>
                  <a:gd name="connsiteY166" fmla="*/ 2179703 h 2396328"/>
                  <a:gd name="connsiteX167" fmla="*/ 409476 w 1295643"/>
                  <a:gd name="connsiteY167" fmla="*/ 2396328 h 2396328"/>
                  <a:gd name="connsiteX168" fmla="*/ 50891 w 1295643"/>
                  <a:gd name="connsiteY168" fmla="*/ 2396328 h 2396328"/>
                  <a:gd name="connsiteX169" fmla="*/ 91945 w 1295643"/>
                  <a:gd name="connsiteY169" fmla="*/ 2308198 h 2396328"/>
                  <a:gd name="connsiteX170" fmla="*/ 142622 w 1295643"/>
                  <a:gd name="connsiteY170" fmla="*/ 2208407 h 2396328"/>
                  <a:gd name="connsiteX171" fmla="*/ 160369 w 1295643"/>
                  <a:gd name="connsiteY171" fmla="*/ 2172303 h 2396328"/>
                  <a:gd name="connsiteX172" fmla="*/ 175551 w 1295643"/>
                  <a:gd name="connsiteY172" fmla="*/ 2132162 h 2396328"/>
                  <a:gd name="connsiteX173" fmla="*/ 189877 w 1295643"/>
                  <a:gd name="connsiteY173" fmla="*/ 2087537 h 2396328"/>
                  <a:gd name="connsiteX174" fmla="*/ 203134 w 1295643"/>
                  <a:gd name="connsiteY174" fmla="*/ 2039996 h 2396328"/>
                  <a:gd name="connsiteX175" fmla="*/ 213826 w 1295643"/>
                  <a:gd name="connsiteY175" fmla="*/ 1988643 h 2396328"/>
                  <a:gd name="connsiteX176" fmla="*/ 221951 w 1295643"/>
                  <a:gd name="connsiteY176" fmla="*/ 1936393 h 2396328"/>
                  <a:gd name="connsiteX177" fmla="*/ 229863 w 1295643"/>
                  <a:gd name="connsiteY177" fmla="*/ 1881676 h 2396328"/>
                  <a:gd name="connsiteX178" fmla="*/ 235208 w 1295643"/>
                  <a:gd name="connsiteY178" fmla="*/ 1826286 h 2396328"/>
                  <a:gd name="connsiteX179" fmla="*/ 239699 w 1295643"/>
                  <a:gd name="connsiteY179" fmla="*/ 1768654 h 2396328"/>
                  <a:gd name="connsiteX180" fmla="*/ 239699 w 1295643"/>
                  <a:gd name="connsiteY180" fmla="*/ 1711919 h 2396328"/>
                  <a:gd name="connsiteX181" fmla="*/ 239699 w 1295643"/>
                  <a:gd name="connsiteY181" fmla="*/ 1655857 h 2396328"/>
                  <a:gd name="connsiteX182" fmla="*/ 235208 w 1295643"/>
                  <a:gd name="connsiteY182" fmla="*/ 1599570 h 2396328"/>
                  <a:gd name="connsiteX183" fmla="*/ 229007 w 1295643"/>
                  <a:gd name="connsiteY183" fmla="*/ 1545526 h 2396328"/>
                  <a:gd name="connsiteX184" fmla="*/ 221096 w 1295643"/>
                  <a:gd name="connsiteY184" fmla="*/ 1492828 h 2396328"/>
                  <a:gd name="connsiteX185" fmla="*/ 209335 w 1295643"/>
                  <a:gd name="connsiteY185" fmla="*/ 1441923 h 2396328"/>
                  <a:gd name="connsiteX186" fmla="*/ 193298 w 1295643"/>
                  <a:gd name="connsiteY186" fmla="*/ 1394607 h 2396328"/>
                  <a:gd name="connsiteX187" fmla="*/ 175551 w 1295643"/>
                  <a:gd name="connsiteY187" fmla="*/ 1349757 h 2396328"/>
                  <a:gd name="connsiteX188" fmla="*/ 154168 w 1295643"/>
                  <a:gd name="connsiteY188" fmla="*/ 1309616 h 2396328"/>
                  <a:gd name="connsiteX189" fmla="*/ 130220 w 1295643"/>
                  <a:gd name="connsiteY189" fmla="*/ 1274185 h 2396328"/>
                  <a:gd name="connsiteX190" fmla="*/ 53457 w 1295643"/>
                  <a:gd name="connsiteY190" fmla="*/ 1033789 h 2396328"/>
                  <a:gd name="connsiteX191" fmla="*/ 41055 w 1295643"/>
                  <a:gd name="connsiteY191" fmla="*/ 971672 h 2396328"/>
                  <a:gd name="connsiteX192" fmla="*/ 25018 w 1295643"/>
                  <a:gd name="connsiteY192" fmla="*/ 910004 h 2396328"/>
                  <a:gd name="connsiteX193" fmla="*/ 11547 w 1295643"/>
                  <a:gd name="connsiteY193" fmla="*/ 843178 h 2396328"/>
                  <a:gd name="connsiteX194" fmla="*/ 5346 w 1295643"/>
                  <a:gd name="connsiteY194" fmla="*/ 775006 h 2396328"/>
                  <a:gd name="connsiteX195" fmla="*/ 0 w 1295643"/>
                  <a:gd name="connsiteY195" fmla="*/ 703694 h 2396328"/>
                  <a:gd name="connsiteX196" fmla="*/ 0 w 1295643"/>
                  <a:gd name="connsiteY196" fmla="*/ 630813 h 2396328"/>
                  <a:gd name="connsiteX197" fmla="*/ 3635 w 1295643"/>
                  <a:gd name="connsiteY197" fmla="*/ 557260 h 2396328"/>
                  <a:gd name="connsiteX198" fmla="*/ 11547 w 1295643"/>
                  <a:gd name="connsiteY198" fmla="*/ 484379 h 2396328"/>
                  <a:gd name="connsiteX199" fmla="*/ 23307 w 1295643"/>
                  <a:gd name="connsiteY199" fmla="*/ 411722 h 2396328"/>
                  <a:gd name="connsiteX200" fmla="*/ 35709 w 1295643"/>
                  <a:gd name="connsiteY200" fmla="*/ 341532 h 2396328"/>
                  <a:gd name="connsiteX201" fmla="*/ 53457 w 1295643"/>
                  <a:gd name="connsiteY201" fmla="*/ 273360 h 2396328"/>
                  <a:gd name="connsiteX202" fmla="*/ 74839 w 1295643"/>
                  <a:gd name="connsiteY202" fmla="*/ 209225 h 2396328"/>
                  <a:gd name="connsiteX203" fmla="*/ 97077 w 1295643"/>
                  <a:gd name="connsiteY203" fmla="*/ 148453 h 2396328"/>
                  <a:gd name="connsiteX204" fmla="*/ 122950 w 1295643"/>
                  <a:gd name="connsiteY204" fmla="*/ 93512 h 2396328"/>
                  <a:gd name="connsiteX205" fmla="*/ 150533 w 1295643"/>
                  <a:gd name="connsiteY205" fmla="*/ 43504 h 2396328"/>
                  <a:gd name="connsiteX206" fmla="*/ 183676 w 1295643"/>
                  <a:gd name="connsiteY20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36488 w 1295643"/>
                  <a:gd name="connsiteY149" fmla="*/ 1427347 h 2396328"/>
                  <a:gd name="connsiteX150" fmla="*/ 515105 w 1295643"/>
                  <a:gd name="connsiteY150" fmla="*/ 1438559 h 2396328"/>
                  <a:gd name="connsiteX151" fmla="*/ 499069 w 1295643"/>
                  <a:gd name="connsiteY151" fmla="*/ 1452014 h 2396328"/>
                  <a:gd name="connsiteX152" fmla="*/ 473196 w 1295643"/>
                  <a:gd name="connsiteY152" fmla="*/ 1490810 h 2396328"/>
                  <a:gd name="connsiteX153" fmla="*/ 455234 w 1295643"/>
                  <a:gd name="connsiteY153" fmla="*/ 1532968 h 2396328"/>
                  <a:gd name="connsiteX154" fmla="*/ 441122 w 1295643"/>
                  <a:gd name="connsiteY154" fmla="*/ 1576921 h 2396328"/>
                  <a:gd name="connsiteX155" fmla="*/ 432997 w 1295643"/>
                  <a:gd name="connsiteY155" fmla="*/ 1621771 h 2396328"/>
                  <a:gd name="connsiteX156" fmla="*/ 429575 w 1295643"/>
                  <a:gd name="connsiteY156" fmla="*/ 1669088 h 2396328"/>
                  <a:gd name="connsiteX157" fmla="*/ 427651 w 1295643"/>
                  <a:gd name="connsiteY157" fmla="*/ 1716629 h 2396328"/>
                  <a:gd name="connsiteX158" fmla="*/ 429575 w 1295643"/>
                  <a:gd name="connsiteY158" fmla="*/ 1764169 h 2396328"/>
                  <a:gd name="connsiteX159" fmla="*/ 432997 w 1295643"/>
                  <a:gd name="connsiteY159" fmla="*/ 1812832 h 2396328"/>
                  <a:gd name="connsiteX160" fmla="*/ 437487 w 1295643"/>
                  <a:gd name="connsiteY160" fmla="*/ 1861045 h 2396328"/>
                  <a:gd name="connsiteX161" fmla="*/ 442833 w 1295643"/>
                  <a:gd name="connsiteY161" fmla="*/ 1908362 h 2396328"/>
                  <a:gd name="connsiteX162" fmla="*/ 443688 w 1295643"/>
                  <a:gd name="connsiteY162" fmla="*/ 1977879 h 2396328"/>
                  <a:gd name="connsiteX163" fmla="*/ 439197 w 1295643"/>
                  <a:gd name="connsiteY163" fmla="*/ 2047396 h 2396328"/>
                  <a:gd name="connsiteX164" fmla="*/ 431286 w 1295643"/>
                  <a:gd name="connsiteY164" fmla="*/ 2114223 h 2396328"/>
                  <a:gd name="connsiteX165" fmla="*/ 421450 w 1295643"/>
                  <a:gd name="connsiteY165" fmla="*/ 2179703 h 2396328"/>
                  <a:gd name="connsiteX166" fmla="*/ 409476 w 1295643"/>
                  <a:gd name="connsiteY166" fmla="*/ 2396328 h 2396328"/>
                  <a:gd name="connsiteX167" fmla="*/ 50891 w 1295643"/>
                  <a:gd name="connsiteY167" fmla="*/ 2396328 h 2396328"/>
                  <a:gd name="connsiteX168" fmla="*/ 91945 w 1295643"/>
                  <a:gd name="connsiteY168" fmla="*/ 2308198 h 2396328"/>
                  <a:gd name="connsiteX169" fmla="*/ 142622 w 1295643"/>
                  <a:gd name="connsiteY169" fmla="*/ 2208407 h 2396328"/>
                  <a:gd name="connsiteX170" fmla="*/ 160369 w 1295643"/>
                  <a:gd name="connsiteY170" fmla="*/ 2172303 h 2396328"/>
                  <a:gd name="connsiteX171" fmla="*/ 175551 w 1295643"/>
                  <a:gd name="connsiteY171" fmla="*/ 2132162 h 2396328"/>
                  <a:gd name="connsiteX172" fmla="*/ 189877 w 1295643"/>
                  <a:gd name="connsiteY172" fmla="*/ 2087537 h 2396328"/>
                  <a:gd name="connsiteX173" fmla="*/ 203134 w 1295643"/>
                  <a:gd name="connsiteY173" fmla="*/ 2039996 h 2396328"/>
                  <a:gd name="connsiteX174" fmla="*/ 213826 w 1295643"/>
                  <a:gd name="connsiteY174" fmla="*/ 1988643 h 2396328"/>
                  <a:gd name="connsiteX175" fmla="*/ 221951 w 1295643"/>
                  <a:gd name="connsiteY175" fmla="*/ 1936393 h 2396328"/>
                  <a:gd name="connsiteX176" fmla="*/ 229863 w 1295643"/>
                  <a:gd name="connsiteY176" fmla="*/ 1881676 h 2396328"/>
                  <a:gd name="connsiteX177" fmla="*/ 235208 w 1295643"/>
                  <a:gd name="connsiteY177" fmla="*/ 1826286 h 2396328"/>
                  <a:gd name="connsiteX178" fmla="*/ 239699 w 1295643"/>
                  <a:gd name="connsiteY178" fmla="*/ 1768654 h 2396328"/>
                  <a:gd name="connsiteX179" fmla="*/ 239699 w 1295643"/>
                  <a:gd name="connsiteY179" fmla="*/ 1711919 h 2396328"/>
                  <a:gd name="connsiteX180" fmla="*/ 239699 w 1295643"/>
                  <a:gd name="connsiteY180" fmla="*/ 1655857 h 2396328"/>
                  <a:gd name="connsiteX181" fmla="*/ 235208 w 1295643"/>
                  <a:gd name="connsiteY181" fmla="*/ 1599570 h 2396328"/>
                  <a:gd name="connsiteX182" fmla="*/ 229007 w 1295643"/>
                  <a:gd name="connsiteY182" fmla="*/ 1545526 h 2396328"/>
                  <a:gd name="connsiteX183" fmla="*/ 221096 w 1295643"/>
                  <a:gd name="connsiteY183" fmla="*/ 1492828 h 2396328"/>
                  <a:gd name="connsiteX184" fmla="*/ 209335 w 1295643"/>
                  <a:gd name="connsiteY184" fmla="*/ 1441923 h 2396328"/>
                  <a:gd name="connsiteX185" fmla="*/ 193298 w 1295643"/>
                  <a:gd name="connsiteY185" fmla="*/ 1394607 h 2396328"/>
                  <a:gd name="connsiteX186" fmla="*/ 175551 w 1295643"/>
                  <a:gd name="connsiteY186" fmla="*/ 1349757 h 2396328"/>
                  <a:gd name="connsiteX187" fmla="*/ 154168 w 1295643"/>
                  <a:gd name="connsiteY187" fmla="*/ 1309616 h 2396328"/>
                  <a:gd name="connsiteX188" fmla="*/ 130220 w 1295643"/>
                  <a:gd name="connsiteY188" fmla="*/ 1274185 h 2396328"/>
                  <a:gd name="connsiteX189" fmla="*/ 53457 w 1295643"/>
                  <a:gd name="connsiteY189" fmla="*/ 1033789 h 2396328"/>
                  <a:gd name="connsiteX190" fmla="*/ 41055 w 1295643"/>
                  <a:gd name="connsiteY190" fmla="*/ 971672 h 2396328"/>
                  <a:gd name="connsiteX191" fmla="*/ 25018 w 1295643"/>
                  <a:gd name="connsiteY191" fmla="*/ 910004 h 2396328"/>
                  <a:gd name="connsiteX192" fmla="*/ 11547 w 1295643"/>
                  <a:gd name="connsiteY192" fmla="*/ 843178 h 2396328"/>
                  <a:gd name="connsiteX193" fmla="*/ 5346 w 1295643"/>
                  <a:gd name="connsiteY193" fmla="*/ 775006 h 2396328"/>
                  <a:gd name="connsiteX194" fmla="*/ 0 w 1295643"/>
                  <a:gd name="connsiteY194" fmla="*/ 703694 h 2396328"/>
                  <a:gd name="connsiteX195" fmla="*/ 0 w 1295643"/>
                  <a:gd name="connsiteY195" fmla="*/ 630813 h 2396328"/>
                  <a:gd name="connsiteX196" fmla="*/ 3635 w 1295643"/>
                  <a:gd name="connsiteY196" fmla="*/ 557260 h 2396328"/>
                  <a:gd name="connsiteX197" fmla="*/ 11547 w 1295643"/>
                  <a:gd name="connsiteY197" fmla="*/ 484379 h 2396328"/>
                  <a:gd name="connsiteX198" fmla="*/ 23307 w 1295643"/>
                  <a:gd name="connsiteY198" fmla="*/ 411722 h 2396328"/>
                  <a:gd name="connsiteX199" fmla="*/ 35709 w 1295643"/>
                  <a:gd name="connsiteY199" fmla="*/ 341532 h 2396328"/>
                  <a:gd name="connsiteX200" fmla="*/ 53457 w 1295643"/>
                  <a:gd name="connsiteY200" fmla="*/ 273360 h 2396328"/>
                  <a:gd name="connsiteX201" fmla="*/ 74839 w 1295643"/>
                  <a:gd name="connsiteY201" fmla="*/ 209225 h 2396328"/>
                  <a:gd name="connsiteX202" fmla="*/ 97077 w 1295643"/>
                  <a:gd name="connsiteY202" fmla="*/ 148453 h 2396328"/>
                  <a:gd name="connsiteX203" fmla="*/ 122950 w 1295643"/>
                  <a:gd name="connsiteY203" fmla="*/ 93512 h 2396328"/>
                  <a:gd name="connsiteX204" fmla="*/ 150533 w 1295643"/>
                  <a:gd name="connsiteY204" fmla="*/ 43504 h 2396328"/>
                  <a:gd name="connsiteX205" fmla="*/ 183676 w 1295643"/>
                  <a:gd name="connsiteY205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536488 w 1295643"/>
                  <a:gd name="connsiteY148" fmla="*/ 1427347 h 2396328"/>
                  <a:gd name="connsiteX149" fmla="*/ 515105 w 1295643"/>
                  <a:gd name="connsiteY149" fmla="*/ 1438559 h 2396328"/>
                  <a:gd name="connsiteX150" fmla="*/ 499069 w 1295643"/>
                  <a:gd name="connsiteY150" fmla="*/ 1452014 h 2396328"/>
                  <a:gd name="connsiteX151" fmla="*/ 473196 w 1295643"/>
                  <a:gd name="connsiteY151" fmla="*/ 1490810 h 2396328"/>
                  <a:gd name="connsiteX152" fmla="*/ 455234 w 1295643"/>
                  <a:gd name="connsiteY152" fmla="*/ 1532968 h 2396328"/>
                  <a:gd name="connsiteX153" fmla="*/ 441122 w 1295643"/>
                  <a:gd name="connsiteY153" fmla="*/ 1576921 h 2396328"/>
                  <a:gd name="connsiteX154" fmla="*/ 432997 w 1295643"/>
                  <a:gd name="connsiteY154" fmla="*/ 1621771 h 2396328"/>
                  <a:gd name="connsiteX155" fmla="*/ 429575 w 1295643"/>
                  <a:gd name="connsiteY155" fmla="*/ 1669088 h 2396328"/>
                  <a:gd name="connsiteX156" fmla="*/ 427651 w 1295643"/>
                  <a:gd name="connsiteY156" fmla="*/ 1716629 h 2396328"/>
                  <a:gd name="connsiteX157" fmla="*/ 429575 w 1295643"/>
                  <a:gd name="connsiteY157" fmla="*/ 1764169 h 2396328"/>
                  <a:gd name="connsiteX158" fmla="*/ 432997 w 1295643"/>
                  <a:gd name="connsiteY158" fmla="*/ 1812832 h 2396328"/>
                  <a:gd name="connsiteX159" fmla="*/ 437487 w 1295643"/>
                  <a:gd name="connsiteY159" fmla="*/ 1861045 h 2396328"/>
                  <a:gd name="connsiteX160" fmla="*/ 442833 w 1295643"/>
                  <a:gd name="connsiteY160" fmla="*/ 1908362 h 2396328"/>
                  <a:gd name="connsiteX161" fmla="*/ 443688 w 1295643"/>
                  <a:gd name="connsiteY161" fmla="*/ 1977879 h 2396328"/>
                  <a:gd name="connsiteX162" fmla="*/ 439197 w 1295643"/>
                  <a:gd name="connsiteY162" fmla="*/ 2047396 h 2396328"/>
                  <a:gd name="connsiteX163" fmla="*/ 431286 w 1295643"/>
                  <a:gd name="connsiteY163" fmla="*/ 2114223 h 2396328"/>
                  <a:gd name="connsiteX164" fmla="*/ 421450 w 1295643"/>
                  <a:gd name="connsiteY164" fmla="*/ 2179703 h 2396328"/>
                  <a:gd name="connsiteX165" fmla="*/ 409476 w 1295643"/>
                  <a:gd name="connsiteY165" fmla="*/ 2396328 h 2396328"/>
                  <a:gd name="connsiteX166" fmla="*/ 50891 w 1295643"/>
                  <a:gd name="connsiteY166" fmla="*/ 2396328 h 2396328"/>
                  <a:gd name="connsiteX167" fmla="*/ 91945 w 1295643"/>
                  <a:gd name="connsiteY167" fmla="*/ 2308198 h 2396328"/>
                  <a:gd name="connsiteX168" fmla="*/ 142622 w 1295643"/>
                  <a:gd name="connsiteY168" fmla="*/ 2208407 h 2396328"/>
                  <a:gd name="connsiteX169" fmla="*/ 160369 w 1295643"/>
                  <a:gd name="connsiteY169" fmla="*/ 2172303 h 2396328"/>
                  <a:gd name="connsiteX170" fmla="*/ 175551 w 1295643"/>
                  <a:gd name="connsiteY170" fmla="*/ 2132162 h 2396328"/>
                  <a:gd name="connsiteX171" fmla="*/ 189877 w 1295643"/>
                  <a:gd name="connsiteY171" fmla="*/ 2087537 h 2396328"/>
                  <a:gd name="connsiteX172" fmla="*/ 203134 w 1295643"/>
                  <a:gd name="connsiteY172" fmla="*/ 2039996 h 2396328"/>
                  <a:gd name="connsiteX173" fmla="*/ 213826 w 1295643"/>
                  <a:gd name="connsiteY173" fmla="*/ 1988643 h 2396328"/>
                  <a:gd name="connsiteX174" fmla="*/ 221951 w 1295643"/>
                  <a:gd name="connsiteY174" fmla="*/ 1936393 h 2396328"/>
                  <a:gd name="connsiteX175" fmla="*/ 229863 w 1295643"/>
                  <a:gd name="connsiteY175" fmla="*/ 1881676 h 2396328"/>
                  <a:gd name="connsiteX176" fmla="*/ 235208 w 1295643"/>
                  <a:gd name="connsiteY176" fmla="*/ 1826286 h 2396328"/>
                  <a:gd name="connsiteX177" fmla="*/ 239699 w 1295643"/>
                  <a:gd name="connsiteY177" fmla="*/ 1768654 h 2396328"/>
                  <a:gd name="connsiteX178" fmla="*/ 239699 w 1295643"/>
                  <a:gd name="connsiteY178" fmla="*/ 1711919 h 2396328"/>
                  <a:gd name="connsiteX179" fmla="*/ 239699 w 1295643"/>
                  <a:gd name="connsiteY179" fmla="*/ 1655857 h 2396328"/>
                  <a:gd name="connsiteX180" fmla="*/ 235208 w 1295643"/>
                  <a:gd name="connsiteY180" fmla="*/ 1599570 h 2396328"/>
                  <a:gd name="connsiteX181" fmla="*/ 229007 w 1295643"/>
                  <a:gd name="connsiteY181" fmla="*/ 1545526 h 2396328"/>
                  <a:gd name="connsiteX182" fmla="*/ 221096 w 1295643"/>
                  <a:gd name="connsiteY182" fmla="*/ 1492828 h 2396328"/>
                  <a:gd name="connsiteX183" fmla="*/ 209335 w 1295643"/>
                  <a:gd name="connsiteY183" fmla="*/ 1441923 h 2396328"/>
                  <a:gd name="connsiteX184" fmla="*/ 193298 w 1295643"/>
                  <a:gd name="connsiteY184" fmla="*/ 1394607 h 2396328"/>
                  <a:gd name="connsiteX185" fmla="*/ 175551 w 1295643"/>
                  <a:gd name="connsiteY185" fmla="*/ 1349757 h 2396328"/>
                  <a:gd name="connsiteX186" fmla="*/ 154168 w 1295643"/>
                  <a:gd name="connsiteY186" fmla="*/ 1309616 h 2396328"/>
                  <a:gd name="connsiteX187" fmla="*/ 130220 w 1295643"/>
                  <a:gd name="connsiteY187" fmla="*/ 1274185 h 2396328"/>
                  <a:gd name="connsiteX188" fmla="*/ 53457 w 1295643"/>
                  <a:gd name="connsiteY188" fmla="*/ 1033789 h 2396328"/>
                  <a:gd name="connsiteX189" fmla="*/ 41055 w 1295643"/>
                  <a:gd name="connsiteY189" fmla="*/ 971672 h 2396328"/>
                  <a:gd name="connsiteX190" fmla="*/ 25018 w 1295643"/>
                  <a:gd name="connsiteY190" fmla="*/ 910004 h 2396328"/>
                  <a:gd name="connsiteX191" fmla="*/ 11547 w 1295643"/>
                  <a:gd name="connsiteY191" fmla="*/ 843178 h 2396328"/>
                  <a:gd name="connsiteX192" fmla="*/ 5346 w 1295643"/>
                  <a:gd name="connsiteY192" fmla="*/ 775006 h 2396328"/>
                  <a:gd name="connsiteX193" fmla="*/ 0 w 1295643"/>
                  <a:gd name="connsiteY193" fmla="*/ 703694 h 2396328"/>
                  <a:gd name="connsiteX194" fmla="*/ 0 w 1295643"/>
                  <a:gd name="connsiteY194" fmla="*/ 630813 h 2396328"/>
                  <a:gd name="connsiteX195" fmla="*/ 3635 w 1295643"/>
                  <a:gd name="connsiteY195" fmla="*/ 557260 h 2396328"/>
                  <a:gd name="connsiteX196" fmla="*/ 11547 w 1295643"/>
                  <a:gd name="connsiteY196" fmla="*/ 484379 h 2396328"/>
                  <a:gd name="connsiteX197" fmla="*/ 23307 w 1295643"/>
                  <a:gd name="connsiteY197" fmla="*/ 411722 h 2396328"/>
                  <a:gd name="connsiteX198" fmla="*/ 35709 w 1295643"/>
                  <a:gd name="connsiteY198" fmla="*/ 341532 h 2396328"/>
                  <a:gd name="connsiteX199" fmla="*/ 53457 w 1295643"/>
                  <a:gd name="connsiteY199" fmla="*/ 273360 h 2396328"/>
                  <a:gd name="connsiteX200" fmla="*/ 74839 w 1295643"/>
                  <a:gd name="connsiteY200" fmla="*/ 209225 h 2396328"/>
                  <a:gd name="connsiteX201" fmla="*/ 97077 w 1295643"/>
                  <a:gd name="connsiteY201" fmla="*/ 148453 h 2396328"/>
                  <a:gd name="connsiteX202" fmla="*/ 122950 w 1295643"/>
                  <a:gd name="connsiteY202" fmla="*/ 93512 h 2396328"/>
                  <a:gd name="connsiteX203" fmla="*/ 150533 w 1295643"/>
                  <a:gd name="connsiteY203" fmla="*/ 43504 h 2396328"/>
                  <a:gd name="connsiteX204" fmla="*/ 183676 w 1295643"/>
                  <a:gd name="connsiteY204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36488 w 1295643"/>
                  <a:gd name="connsiteY147" fmla="*/ 1427347 h 2396328"/>
                  <a:gd name="connsiteX148" fmla="*/ 515105 w 1295643"/>
                  <a:gd name="connsiteY148" fmla="*/ 1438559 h 2396328"/>
                  <a:gd name="connsiteX149" fmla="*/ 499069 w 1295643"/>
                  <a:gd name="connsiteY149" fmla="*/ 1452014 h 2396328"/>
                  <a:gd name="connsiteX150" fmla="*/ 473196 w 1295643"/>
                  <a:gd name="connsiteY150" fmla="*/ 1490810 h 2396328"/>
                  <a:gd name="connsiteX151" fmla="*/ 455234 w 1295643"/>
                  <a:gd name="connsiteY151" fmla="*/ 1532968 h 2396328"/>
                  <a:gd name="connsiteX152" fmla="*/ 441122 w 1295643"/>
                  <a:gd name="connsiteY152" fmla="*/ 1576921 h 2396328"/>
                  <a:gd name="connsiteX153" fmla="*/ 432997 w 1295643"/>
                  <a:gd name="connsiteY153" fmla="*/ 1621771 h 2396328"/>
                  <a:gd name="connsiteX154" fmla="*/ 429575 w 1295643"/>
                  <a:gd name="connsiteY154" fmla="*/ 1669088 h 2396328"/>
                  <a:gd name="connsiteX155" fmla="*/ 427651 w 1295643"/>
                  <a:gd name="connsiteY155" fmla="*/ 1716629 h 2396328"/>
                  <a:gd name="connsiteX156" fmla="*/ 429575 w 1295643"/>
                  <a:gd name="connsiteY156" fmla="*/ 1764169 h 2396328"/>
                  <a:gd name="connsiteX157" fmla="*/ 432997 w 1295643"/>
                  <a:gd name="connsiteY157" fmla="*/ 1812832 h 2396328"/>
                  <a:gd name="connsiteX158" fmla="*/ 437487 w 1295643"/>
                  <a:gd name="connsiteY158" fmla="*/ 1861045 h 2396328"/>
                  <a:gd name="connsiteX159" fmla="*/ 442833 w 1295643"/>
                  <a:gd name="connsiteY159" fmla="*/ 1908362 h 2396328"/>
                  <a:gd name="connsiteX160" fmla="*/ 443688 w 1295643"/>
                  <a:gd name="connsiteY160" fmla="*/ 1977879 h 2396328"/>
                  <a:gd name="connsiteX161" fmla="*/ 439197 w 1295643"/>
                  <a:gd name="connsiteY161" fmla="*/ 2047396 h 2396328"/>
                  <a:gd name="connsiteX162" fmla="*/ 431286 w 1295643"/>
                  <a:gd name="connsiteY162" fmla="*/ 2114223 h 2396328"/>
                  <a:gd name="connsiteX163" fmla="*/ 421450 w 1295643"/>
                  <a:gd name="connsiteY163" fmla="*/ 2179703 h 2396328"/>
                  <a:gd name="connsiteX164" fmla="*/ 409476 w 1295643"/>
                  <a:gd name="connsiteY164" fmla="*/ 2396328 h 2396328"/>
                  <a:gd name="connsiteX165" fmla="*/ 50891 w 1295643"/>
                  <a:gd name="connsiteY165" fmla="*/ 2396328 h 2396328"/>
                  <a:gd name="connsiteX166" fmla="*/ 91945 w 1295643"/>
                  <a:gd name="connsiteY166" fmla="*/ 2308198 h 2396328"/>
                  <a:gd name="connsiteX167" fmla="*/ 142622 w 1295643"/>
                  <a:gd name="connsiteY167" fmla="*/ 2208407 h 2396328"/>
                  <a:gd name="connsiteX168" fmla="*/ 160369 w 1295643"/>
                  <a:gd name="connsiteY168" fmla="*/ 2172303 h 2396328"/>
                  <a:gd name="connsiteX169" fmla="*/ 175551 w 1295643"/>
                  <a:gd name="connsiteY169" fmla="*/ 2132162 h 2396328"/>
                  <a:gd name="connsiteX170" fmla="*/ 189877 w 1295643"/>
                  <a:gd name="connsiteY170" fmla="*/ 2087537 h 2396328"/>
                  <a:gd name="connsiteX171" fmla="*/ 203134 w 1295643"/>
                  <a:gd name="connsiteY171" fmla="*/ 2039996 h 2396328"/>
                  <a:gd name="connsiteX172" fmla="*/ 213826 w 1295643"/>
                  <a:gd name="connsiteY172" fmla="*/ 1988643 h 2396328"/>
                  <a:gd name="connsiteX173" fmla="*/ 221951 w 1295643"/>
                  <a:gd name="connsiteY173" fmla="*/ 1936393 h 2396328"/>
                  <a:gd name="connsiteX174" fmla="*/ 229863 w 1295643"/>
                  <a:gd name="connsiteY174" fmla="*/ 1881676 h 2396328"/>
                  <a:gd name="connsiteX175" fmla="*/ 235208 w 1295643"/>
                  <a:gd name="connsiteY175" fmla="*/ 1826286 h 2396328"/>
                  <a:gd name="connsiteX176" fmla="*/ 239699 w 1295643"/>
                  <a:gd name="connsiteY176" fmla="*/ 1768654 h 2396328"/>
                  <a:gd name="connsiteX177" fmla="*/ 239699 w 1295643"/>
                  <a:gd name="connsiteY177" fmla="*/ 1711919 h 2396328"/>
                  <a:gd name="connsiteX178" fmla="*/ 239699 w 1295643"/>
                  <a:gd name="connsiteY178" fmla="*/ 1655857 h 2396328"/>
                  <a:gd name="connsiteX179" fmla="*/ 235208 w 1295643"/>
                  <a:gd name="connsiteY179" fmla="*/ 1599570 h 2396328"/>
                  <a:gd name="connsiteX180" fmla="*/ 229007 w 1295643"/>
                  <a:gd name="connsiteY180" fmla="*/ 1545526 h 2396328"/>
                  <a:gd name="connsiteX181" fmla="*/ 221096 w 1295643"/>
                  <a:gd name="connsiteY181" fmla="*/ 1492828 h 2396328"/>
                  <a:gd name="connsiteX182" fmla="*/ 209335 w 1295643"/>
                  <a:gd name="connsiteY182" fmla="*/ 1441923 h 2396328"/>
                  <a:gd name="connsiteX183" fmla="*/ 193298 w 1295643"/>
                  <a:gd name="connsiteY183" fmla="*/ 1394607 h 2396328"/>
                  <a:gd name="connsiteX184" fmla="*/ 175551 w 1295643"/>
                  <a:gd name="connsiteY184" fmla="*/ 1349757 h 2396328"/>
                  <a:gd name="connsiteX185" fmla="*/ 154168 w 1295643"/>
                  <a:gd name="connsiteY185" fmla="*/ 1309616 h 2396328"/>
                  <a:gd name="connsiteX186" fmla="*/ 130220 w 1295643"/>
                  <a:gd name="connsiteY186" fmla="*/ 1274185 h 2396328"/>
                  <a:gd name="connsiteX187" fmla="*/ 53457 w 1295643"/>
                  <a:gd name="connsiteY187" fmla="*/ 1033789 h 2396328"/>
                  <a:gd name="connsiteX188" fmla="*/ 41055 w 1295643"/>
                  <a:gd name="connsiteY188" fmla="*/ 971672 h 2396328"/>
                  <a:gd name="connsiteX189" fmla="*/ 25018 w 1295643"/>
                  <a:gd name="connsiteY189" fmla="*/ 910004 h 2396328"/>
                  <a:gd name="connsiteX190" fmla="*/ 11547 w 1295643"/>
                  <a:gd name="connsiteY190" fmla="*/ 843178 h 2396328"/>
                  <a:gd name="connsiteX191" fmla="*/ 5346 w 1295643"/>
                  <a:gd name="connsiteY191" fmla="*/ 775006 h 2396328"/>
                  <a:gd name="connsiteX192" fmla="*/ 0 w 1295643"/>
                  <a:gd name="connsiteY192" fmla="*/ 703694 h 2396328"/>
                  <a:gd name="connsiteX193" fmla="*/ 0 w 1295643"/>
                  <a:gd name="connsiteY193" fmla="*/ 630813 h 2396328"/>
                  <a:gd name="connsiteX194" fmla="*/ 3635 w 1295643"/>
                  <a:gd name="connsiteY194" fmla="*/ 557260 h 2396328"/>
                  <a:gd name="connsiteX195" fmla="*/ 11547 w 1295643"/>
                  <a:gd name="connsiteY195" fmla="*/ 484379 h 2396328"/>
                  <a:gd name="connsiteX196" fmla="*/ 23307 w 1295643"/>
                  <a:gd name="connsiteY196" fmla="*/ 411722 h 2396328"/>
                  <a:gd name="connsiteX197" fmla="*/ 35709 w 1295643"/>
                  <a:gd name="connsiteY197" fmla="*/ 341532 h 2396328"/>
                  <a:gd name="connsiteX198" fmla="*/ 53457 w 1295643"/>
                  <a:gd name="connsiteY198" fmla="*/ 273360 h 2396328"/>
                  <a:gd name="connsiteX199" fmla="*/ 74839 w 1295643"/>
                  <a:gd name="connsiteY199" fmla="*/ 209225 h 2396328"/>
                  <a:gd name="connsiteX200" fmla="*/ 97077 w 1295643"/>
                  <a:gd name="connsiteY200" fmla="*/ 148453 h 2396328"/>
                  <a:gd name="connsiteX201" fmla="*/ 122950 w 1295643"/>
                  <a:gd name="connsiteY201" fmla="*/ 93512 h 2396328"/>
                  <a:gd name="connsiteX202" fmla="*/ 150533 w 1295643"/>
                  <a:gd name="connsiteY202" fmla="*/ 43504 h 2396328"/>
                  <a:gd name="connsiteX203" fmla="*/ 183676 w 1295643"/>
                  <a:gd name="connsiteY20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36488 w 1295643"/>
                  <a:gd name="connsiteY146" fmla="*/ 1427347 h 2396328"/>
                  <a:gd name="connsiteX147" fmla="*/ 515105 w 1295643"/>
                  <a:gd name="connsiteY147" fmla="*/ 1438559 h 2396328"/>
                  <a:gd name="connsiteX148" fmla="*/ 499069 w 1295643"/>
                  <a:gd name="connsiteY148" fmla="*/ 1452014 h 2396328"/>
                  <a:gd name="connsiteX149" fmla="*/ 473196 w 1295643"/>
                  <a:gd name="connsiteY149" fmla="*/ 1490810 h 2396328"/>
                  <a:gd name="connsiteX150" fmla="*/ 455234 w 1295643"/>
                  <a:gd name="connsiteY150" fmla="*/ 1532968 h 2396328"/>
                  <a:gd name="connsiteX151" fmla="*/ 441122 w 1295643"/>
                  <a:gd name="connsiteY151" fmla="*/ 1576921 h 2396328"/>
                  <a:gd name="connsiteX152" fmla="*/ 432997 w 1295643"/>
                  <a:gd name="connsiteY152" fmla="*/ 1621771 h 2396328"/>
                  <a:gd name="connsiteX153" fmla="*/ 429575 w 1295643"/>
                  <a:gd name="connsiteY153" fmla="*/ 1669088 h 2396328"/>
                  <a:gd name="connsiteX154" fmla="*/ 427651 w 1295643"/>
                  <a:gd name="connsiteY154" fmla="*/ 1716629 h 2396328"/>
                  <a:gd name="connsiteX155" fmla="*/ 429575 w 1295643"/>
                  <a:gd name="connsiteY155" fmla="*/ 1764169 h 2396328"/>
                  <a:gd name="connsiteX156" fmla="*/ 432997 w 1295643"/>
                  <a:gd name="connsiteY156" fmla="*/ 1812832 h 2396328"/>
                  <a:gd name="connsiteX157" fmla="*/ 437487 w 1295643"/>
                  <a:gd name="connsiteY157" fmla="*/ 1861045 h 2396328"/>
                  <a:gd name="connsiteX158" fmla="*/ 442833 w 1295643"/>
                  <a:gd name="connsiteY158" fmla="*/ 1908362 h 2396328"/>
                  <a:gd name="connsiteX159" fmla="*/ 443688 w 1295643"/>
                  <a:gd name="connsiteY159" fmla="*/ 1977879 h 2396328"/>
                  <a:gd name="connsiteX160" fmla="*/ 439197 w 1295643"/>
                  <a:gd name="connsiteY160" fmla="*/ 2047396 h 2396328"/>
                  <a:gd name="connsiteX161" fmla="*/ 431286 w 1295643"/>
                  <a:gd name="connsiteY161" fmla="*/ 2114223 h 2396328"/>
                  <a:gd name="connsiteX162" fmla="*/ 421450 w 1295643"/>
                  <a:gd name="connsiteY162" fmla="*/ 2179703 h 2396328"/>
                  <a:gd name="connsiteX163" fmla="*/ 409476 w 1295643"/>
                  <a:gd name="connsiteY163" fmla="*/ 2396328 h 2396328"/>
                  <a:gd name="connsiteX164" fmla="*/ 50891 w 1295643"/>
                  <a:gd name="connsiteY164" fmla="*/ 2396328 h 2396328"/>
                  <a:gd name="connsiteX165" fmla="*/ 91945 w 1295643"/>
                  <a:gd name="connsiteY165" fmla="*/ 2308198 h 2396328"/>
                  <a:gd name="connsiteX166" fmla="*/ 142622 w 1295643"/>
                  <a:gd name="connsiteY166" fmla="*/ 2208407 h 2396328"/>
                  <a:gd name="connsiteX167" fmla="*/ 160369 w 1295643"/>
                  <a:gd name="connsiteY167" fmla="*/ 2172303 h 2396328"/>
                  <a:gd name="connsiteX168" fmla="*/ 175551 w 1295643"/>
                  <a:gd name="connsiteY168" fmla="*/ 2132162 h 2396328"/>
                  <a:gd name="connsiteX169" fmla="*/ 189877 w 1295643"/>
                  <a:gd name="connsiteY169" fmla="*/ 2087537 h 2396328"/>
                  <a:gd name="connsiteX170" fmla="*/ 203134 w 1295643"/>
                  <a:gd name="connsiteY170" fmla="*/ 2039996 h 2396328"/>
                  <a:gd name="connsiteX171" fmla="*/ 213826 w 1295643"/>
                  <a:gd name="connsiteY171" fmla="*/ 1988643 h 2396328"/>
                  <a:gd name="connsiteX172" fmla="*/ 221951 w 1295643"/>
                  <a:gd name="connsiteY172" fmla="*/ 1936393 h 2396328"/>
                  <a:gd name="connsiteX173" fmla="*/ 229863 w 1295643"/>
                  <a:gd name="connsiteY173" fmla="*/ 1881676 h 2396328"/>
                  <a:gd name="connsiteX174" fmla="*/ 235208 w 1295643"/>
                  <a:gd name="connsiteY174" fmla="*/ 1826286 h 2396328"/>
                  <a:gd name="connsiteX175" fmla="*/ 239699 w 1295643"/>
                  <a:gd name="connsiteY175" fmla="*/ 1768654 h 2396328"/>
                  <a:gd name="connsiteX176" fmla="*/ 239699 w 1295643"/>
                  <a:gd name="connsiteY176" fmla="*/ 1711919 h 2396328"/>
                  <a:gd name="connsiteX177" fmla="*/ 239699 w 1295643"/>
                  <a:gd name="connsiteY177" fmla="*/ 1655857 h 2396328"/>
                  <a:gd name="connsiteX178" fmla="*/ 235208 w 1295643"/>
                  <a:gd name="connsiteY178" fmla="*/ 1599570 h 2396328"/>
                  <a:gd name="connsiteX179" fmla="*/ 229007 w 1295643"/>
                  <a:gd name="connsiteY179" fmla="*/ 1545526 h 2396328"/>
                  <a:gd name="connsiteX180" fmla="*/ 221096 w 1295643"/>
                  <a:gd name="connsiteY180" fmla="*/ 1492828 h 2396328"/>
                  <a:gd name="connsiteX181" fmla="*/ 209335 w 1295643"/>
                  <a:gd name="connsiteY181" fmla="*/ 1441923 h 2396328"/>
                  <a:gd name="connsiteX182" fmla="*/ 193298 w 1295643"/>
                  <a:gd name="connsiteY182" fmla="*/ 1394607 h 2396328"/>
                  <a:gd name="connsiteX183" fmla="*/ 175551 w 1295643"/>
                  <a:gd name="connsiteY183" fmla="*/ 1349757 h 2396328"/>
                  <a:gd name="connsiteX184" fmla="*/ 154168 w 1295643"/>
                  <a:gd name="connsiteY184" fmla="*/ 1309616 h 2396328"/>
                  <a:gd name="connsiteX185" fmla="*/ 130220 w 1295643"/>
                  <a:gd name="connsiteY185" fmla="*/ 1274185 h 2396328"/>
                  <a:gd name="connsiteX186" fmla="*/ 53457 w 1295643"/>
                  <a:gd name="connsiteY186" fmla="*/ 1033789 h 2396328"/>
                  <a:gd name="connsiteX187" fmla="*/ 41055 w 1295643"/>
                  <a:gd name="connsiteY187" fmla="*/ 971672 h 2396328"/>
                  <a:gd name="connsiteX188" fmla="*/ 25018 w 1295643"/>
                  <a:gd name="connsiteY188" fmla="*/ 910004 h 2396328"/>
                  <a:gd name="connsiteX189" fmla="*/ 11547 w 1295643"/>
                  <a:gd name="connsiteY189" fmla="*/ 843178 h 2396328"/>
                  <a:gd name="connsiteX190" fmla="*/ 5346 w 1295643"/>
                  <a:gd name="connsiteY190" fmla="*/ 775006 h 2396328"/>
                  <a:gd name="connsiteX191" fmla="*/ 0 w 1295643"/>
                  <a:gd name="connsiteY191" fmla="*/ 703694 h 2396328"/>
                  <a:gd name="connsiteX192" fmla="*/ 0 w 1295643"/>
                  <a:gd name="connsiteY192" fmla="*/ 630813 h 2396328"/>
                  <a:gd name="connsiteX193" fmla="*/ 3635 w 1295643"/>
                  <a:gd name="connsiteY193" fmla="*/ 557260 h 2396328"/>
                  <a:gd name="connsiteX194" fmla="*/ 11547 w 1295643"/>
                  <a:gd name="connsiteY194" fmla="*/ 484379 h 2396328"/>
                  <a:gd name="connsiteX195" fmla="*/ 23307 w 1295643"/>
                  <a:gd name="connsiteY195" fmla="*/ 411722 h 2396328"/>
                  <a:gd name="connsiteX196" fmla="*/ 35709 w 1295643"/>
                  <a:gd name="connsiteY196" fmla="*/ 341532 h 2396328"/>
                  <a:gd name="connsiteX197" fmla="*/ 53457 w 1295643"/>
                  <a:gd name="connsiteY197" fmla="*/ 273360 h 2396328"/>
                  <a:gd name="connsiteX198" fmla="*/ 74839 w 1295643"/>
                  <a:gd name="connsiteY198" fmla="*/ 209225 h 2396328"/>
                  <a:gd name="connsiteX199" fmla="*/ 97077 w 1295643"/>
                  <a:gd name="connsiteY199" fmla="*/ 148453 h 2396328"/>
                  <a:gd name="connsiteX200" fmla="*/ 122950 w 1295643"/>
                  <a:gd name="connsiteY200" fmla="*/ 93512 h 2396328"/>
                  <a:gd name="connsiteX201" fmla="*/ 150533 w 1295643"/>
                  <a:gd name="connsiteY201" fmla="*/ 43504 h 2396328"/>
                  <a:gd name="connsiteX202" fmla="*/ 183676 w 1295643"/>
                  <a:gd name="connsiteY20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36488 w 1295643"/>
                  <a:gd name="connsiteY145" fmla="*/ 1427347 h 2396328"/>
                  <a:gd name="connsiteX146" fmla="*/ 515105 w 1295643"/>
                  <a:gd name="connsiteY146" fmla="*/ 1438559 h 2396328"/>
                  <a:gd name="connsiteX147" fmla="*/ 499069 w 1295643"/>
                  <a:gd name="connsiteY147" fmla="*/ 1452014 h 2396328"/>
                  <a:gd name="connsiteX148" fmla="*/ 473196 w 1295643"/>
                  <a:gd name="connsiteY148" fmla="*/ 1490810 h 2396328"/>
                  <a:gd name="connsiteX149" fmla="*/ 455234 w 1295643"/>
                  <a:gd name="connsiteY149" fmla="*/ 1532968 h 2396328"/>
                  <a:gd name="connsiteX150" fmla="*/ 441122 w 1295643"/>
                  <a:gd name="connsiteY150" fmla="*/ 1576921 h 2396328"/>
                  <a:gd name="connsiteX151" fmla="*/ 432997 w 1295643"/>
                  <a:gd name="connsiteY151" fmla="*/ 1621771 h 2396328"/>
                  <a:gd name="connsiteX152" fmla="*/ 429575 w 1295643"/>
                  <a:gd name="connsiteY152" fmla="*/ 1669088 h 2396328"/>
                  <a:gd name="connsiteX153" fmla="*/ 427651 w 1295643"/>
                  <a:gd name="connsiteY153" fmla="*/ 1716629 h 2396328"/>
                  <a:gd name="connsiteX154" fmla="*/ 429575 w 1295643"/>
                  <a:gd name="connsiteY154" fmla="*/ 1764169 h 2396328"/>
                  <a:gd name="connsiteX155" fmla="*/ 432997 w 1295643"/>
                  <a:gd name="connsiteY155" fmla="*/ 1812832 h 2396328"/>
                  <a:gd name="connsiteX156" fmla="*/ 437487 w 1295643"/>
                  <a:gd name="connsiteY156" fmla="*/ 1861045 h 2396328"/>
                  <a:gd name="connsiteX157" fmla="*/ 442833 w 1295643"/>
                  <a:gd name="connsiteY157" fmla="*/ 1908362 h 2396328"/>
                  <a:gd name="connsiteX158" fmla="*/ 443688 w 1295643"/>
                  <a:gd name="connsiteY158" fmla="*/ 1977879 h 2396328"/>
                  <a:gd name="connsiteX159" fmla="*/ 439197 w 1295643"/>
                  <a:gd name="connsiteY159" fmla="*/ 2047396 h 2396328"/>
                  <a:gd name="connsiteX160" fmla="*/ 431286 w 1295643"/>
                  <a:gd name="connsiteY160" fmla="*/ 2114223 h 2396328"/>
                  <a:gd name="connsiteX161" fmla="*/ 421450 w 1295643"/>
                  <a:gd name="connsiteY161" fmla="*/ 2179703 h 2396328"/>
                  <a:gd name="connsiteX162" fmla="*/ 409476 w 1295643"/>
                  <a:gd name="connsiteY162" fmla="*/ 2396328 h 2396328"/>
                  <a:gd name="connsiteX163" fmla="*/ 50891 w 1295643"/>
                  <a:gd name="connsiteY163" fmla="*/ 2396328 h 2396328"/>
                  <a:gd name="connsiteX164" fmla="*/ 91945 w 1295643"/>
                  <a:gd name="connsiteY164" fmla="*/ 2308198 h 2396328"/>
                  <a:gd name="connsiteX165" fmla="*/ 142622 w 1295643"/>
                  <a:gd name="connsiteY165" fmla="*/ 2208407 h 2396328"/>
                  <a:gd name="connsiteX166" fmla="*/ 160369 w 1295643"/>
                  <a:gd name="connsiteY166" fmla="*/ 2172303 h 2396328"/>
                  <a:gd name="connsiteX167" fmla="*/ 175551 w 1295643"/>
                  <a:gd name="connsiteY167" fmla="*/ 2132162 h 2396328"/>
                  <a:gd name="connsiteX168" fmla="*/ 189877 w 1295643"/>
                  <a:gd name="connsiteY168" fmla="*/ 2087537 h 2396328"/>
                  <a:gd name="connsiteX169" fmla="*/ 203134 w 1295643"/>
                  <a:gd name="connsiteY169" fmla="*/ 2039996 h 2396328"/>
                  <a:gd name="connsiteX170" fmla="*/ 213826 w 1295643"/>
                  <a:gd name="connsiteY170" fmla="*/ 1988643 h 2396328"/>
                  <a:gd name="connsiteX171" fmla="*/ 221951 w 1295643"/>
                  <a:gd name="connsiteY171" fmla="*/ 1936393 h 2396328"/>
                  <a:gd name="connsiteX172" fmla="*/ 229863 w 1295643"/>
                  <a:gd name="connsiteY172" fmla="*/ 1881676 h 2396328"/>
                  <a:gd name="connsiteX173" fmla="*/ 235208 w 1295643"/>
                  <a:gd name="connsiteY173" fmla="*/ 1826286 h 2396328"/>
                  <a:gd name="connsiteX174" fmla="*/ 239699 w 1295643"/>
                  <a:gd name="connsiteY174" fmla="*/ 1768654 h 2396328"/>
                  <a:gd name="connsiteX175" fmla="*/ 239699 w 1295643"/>
                  <a:gd name="connsiteY175" fmla="*/ 1711919 h 2396328"/>
                  <a:gd name="connsiteX176" fmla="*/ 239699 w 1295643"/>
                  <a:gd name="connsiteY176" fmla="*/ 1655857 h 2396328"/>
                  <a:gd name="connsiteX177" fmla="*/ 235208 w 1295643"/>
                  <a:gd name="connsiteY177" fmla="*/ 1599570 h 2396328"/>
                  <a:gd name="connsiteX178" fmla="*/ 229007 w 1295643"/>
                  <a:gd name="connsiteY178" fmla="*/ 1545526 h 2396328"/>
                  <a:gd name="connsiteX179" fmla="*/ 221096 w 1295643"/>
                  <a:gd name="connsiteY179" fmla="*/ 1492828 h 2396328"/>
                  <a:gd name="connsiteX180" fmla="*/ 209335 w 1295643"/>
                  <a:gd name="connsiteY180" fmla="*/ 1441923 h 2396328"/>
                  <a:gd name="connsiteX181" fmla="*/ 193298 w 1295643"/>
                  <a:gd name="connsiteY181" fmla="*/ 1394607 h 2396328"/>
                  <a:gd name="connsiteX182" fmla="*/ 175551 w 1295643"/>
                  <a:gd name="connsiteY182" fmla="*/ 1349757 h 2396328"/>
                  <a:gd name="connsiteX183" fmla="*/ 154168 w 1295643"/>
                  <a:gd name="connsiteY183" fmla="*/ 1309616 h 2396328"/>
                  <a:gd name="connsiteX184" fmla="*/ 130220 w 1295643"/>
                  <a:gd name="connsiteY184" fmla="*/ 1274185 h 2396328"/>
                  <a:gd name="connsiteX185" fmla="*/ 53457 w 1295643"/>
                  <a:gd name="connsiteY185" fmla="*/ 1033789 h 2396328"/>
                  <a:gd name="connsiteX186" fmla="*/ 41055 w 1295643"/>
                  <a:gd name="connsiteY186" fmla="*/ 971672 h 2396328"/>
                  <a:gd name="connsiteX187" fmla="*/ 25018 w 1295643"/>
                  <a:gd name="connsiteY187" fmla="*/ 910004 h 2396328"/>
                  <a:gd name="connsiteX188" fmla="*/ 11547 w 1295643"/>
                  <a:gd name="connsiteY188" fmla="*/ 843178 h 2396328"/>
                  <a:gd name="connsiteX189" fmla="*/ 5346 w 1295643"/>
                  <a:gd name="connsiteY189" fmla="*/ 775006 h 2396328"/>
                  <a:gd name="connsiteX190" fmla="*/ 0 w 1295643"/>
                  <a:gd name="connsiteY190" fmla="*/ 703694 h 2396328"/>
                  <a:gd name="connsiteX191" fmla="*/ 0 w 1295643"/>
                  <a:gd name="connsiteY191" fmla="*/ 630813 h 2396328"/>
                  <a:gd name="connsiteX192" fmla="*/ 3635 w 1295643"/>
                  <a:gd name="connsiteY192" fmla="*/ 557260 h 2396328"/>
                  <a:gd name="connsiteX193" fmla="*/ 11547 w 1295643"/>
                  <a:gd name="connsiteY193" fmla="*/ 484379 h 2396328"/>
                  <a:gd name="connsiteX194" fmla="*/ 23307 w 1295643"/>
                  <a:gd name="connsiteY194" fmla="*/ 411722 h 2396328"/>
                  <a:gd name="connsiteX195" fmla="*/ 35709 w 1295643"/>
                  <a:gd name="connsiteY195" fmla="*/ 341532 h 2396328"/>
                  <a:gd name="connsiteX196" fmla="*/ 53457 w 1295643"/>
                  <a:gd name="connsiteY196" fmla="*/ 273360 h 2396328"/>
                  <a:gd name="connsiteX197" fmla="*/ 74839 w 1295643"/>
                  <a:gd name="connsiteY197" fmla="*/ 209225 h 2396328"/>
                  <a:gd name="connsiteX198" fmla="*/ 97077 w 1295643"/>
                  <a:gd name="connsiteY198" fmla="*/ 148453 h 2396328"/>
                  <a:gd name="connsiteX199" fmla="*/ 122950 w 1295643"/>
                  <a:gd name="connsiteY199" fmla="*/ 93512 h 2396328"/>
                  <a:gd name="connsiteX200" fmla="*/ 150533 w 1295643"/>
                  <a:gd name="connsiteY200" fmla="*/ 43504 h 2396328"/>
                  <a:gd name="connsiteX201" fmla="*/ 183676 w 1295643"/>
                  <a:gd name="connsiteY20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5105 w 1295643"/>
                  <a:gd name="connsiteY145" fmla="*/ 1438559 h 2396328"/>
                  <a:gd name="connsiteX146" fmla="*/ 499069 w 1295643"/>
                  <a:gd name="connsiteY146" fmla="*/ 1452014 h 2396328"/>
                  <a:gd name="connsiteX147" fmla="*/ 473196 w 1295643"/>
                  <a:gd name="connsiteY147" fmla="*/ 1490810 h 2396328"/>
                  <a:gd name="connsiteX148" fmla="*/ 455234 w 1295643"/>
                  <a:gd name="connsiteY148" fmla="*/ 1532968 h 2396328"/>
                  <a:gd name="connsiteX149" fmla="*/ 441122 w 1295643"/>
                  <a:gd name="connsiteY149" fmla="*/ 1576921 h 2396328"/>
                  <a:gd name="connsiteX150" fmla="*/ 432997 w 1295643"/>
                  <a:gd name="connsiteY150" fmla="*/ 1621771 h 2396328"/>
                  <a:gd name="connsiteX151" fmla="*/ 429575 w 1295643"/>
                  <a:gd name="connsiteY151" fmla="*/ 1669088 h 2396328"/>
                  <a:gd name="connsiteX152" fmla="*/ 427651 w 1295643"/>
                  <a:gd name="connsiteY152" fmla="*/ 1716629 h 2396328"/>
                  <a:gd name="connsiteX153" fmla="*/ 429575 w 1295643"/>
                  <a:gd name="connsiteY153" fmla="*/ 1764169 h 2396328"/>
                  <a:gd name="connsiteX154" fmla="*/ 432997 w 1295643"/>
                  <a:gd name="connsiteY154" fmla="*/ 1812832 h 2396328"/>
                  <a:gd name="connsiteX155" fmla="*/ 437487 w 1295643"/>
                  <a:gd name="connsiteY155" fmla="*/ 1861045 h 2396328"/>
                  <a:gd name="connsiteX156" fmla="*/ 442833 w 1295643"/>
                  <a:gd name="connsiteY156" fmla="*/ 1908362 h 2396328"/>
                  <a:gd name="connsiteX157" fmla="*/ 443688 w 1295643"/>
                  <a:gd name="connsiteY157" fmla="*/ 1977879 h 2396328"/>
                  <a:gd name="connsiteX158" fmla="*/ 439197 w 1295643"/>
                  <a:gd name="connsiteY158" fmla="*/ 2047396 h 2396328"/>
                  <a:gd name="connsiteX159" fmla="*/ 431286 w 1295643"/>
                  <a:gd name="connsiteY159" fmla="*/ 2114223 h 2396328"/>
                  <a:gd name="connsiteX160" fmla="*/ 421450 w 1295643"/>
                  <a:gd name="connsiteY160" fmla="*/ 2179703 h 2396328"/>
                  <a:gd name="connsiteX161" fmla="*/ 409476 w 1295643"/>
                  <a:gd name="connsiteY161" fmla="*/ 2396328 h 2396328"/>
                  <a:gd name="connsiteX162" fmla="*/ 50891 w 1295643"/>
                  <a:gd name="connsiteY162" fmla="*/ 2396328 h 2396328"/>
                  <a:gd name="connsiteX163" fmla="*/ 91945 w 1295643"/>
                  <a:gd name="connsiteY163" fmla="*/ 2308198 h 2396328"/>
                  <a:gd name="connsiteX164" fmla="*/ 142622 w 1295643"/>
                  <a:gd name="connsiteY164" fmla="*/ 2208407 h 2396328"/>
                  <a:gd name="connsiteX165" fmla="*/ 160369 w 1295643"/>
                  <a:gd name="connsiteY165" fmla="*/ 2172303 h 2396328"/>
                  <a:gd name="connsiteX166" fmla="*/ 175551 w 1295643"/>
                  <a:gd name="connsiteY166" fmla="*/ 2132162 h 2396328"/>
                  <a:gd name="connsiteX167" fmla="*/ 189877 w 1295643"/>
                  <a:gd name="connsiteY167" fmla="*/ 2087537 h 2396328"/>
                  <a:gd name="connsiteX168" fmla="*/ 203134 w 1295643"/>
                  <a:gd name="connsiteY168" fmla="*/ 2039996 h 2396328"/>
                  <a:gd name="connsiteX169" fmla="*/ 213826 w 1295643"/>
                  <a:gd name="connsiteY169" fmla="*/ 1988643 h 2396328"/>
                  <a:gd name="connsiteX170" fmla="*/ 221951 w 1295643"/>
                  <a:gd name="connsiteY170" fmla="*/ 1936393 h 2396328"/>
                  <a:gd name="connsiteX171" fmla="*/ 229863 w 1295643"/>
                  <a:gd name="connsiteY171" fmla="*/ 1881676 h 2396328"/>
                  <a:gd name="connsiteX172" fmla="*/ 235208 w 1295643"/>
                  <a:gd name="connsiteY172" fmla="*/ 1826286 h 2396328"/>
                  <a:gd name="connsiteX173" fmla="*/ 239699 w 1295643"/>
                  <a:gd name="connsiteY173" fmla="*/ 1768654 h 2396328"/>
                  <a:gd name="connsiteX174" fmla="*/ 239699 w 1295643"/>
                  <a:gd name="connsiteY174" fmla="*/ 1711919 h 2396328"/>
                  <a:gd name="connsiteX175" fmla="*/ 239699 w 1295643"/>
                  <a:gd name="connsiteY175" fmla="*/ 1655857 h 2396328"/>
                  <a:gd name="connsiteX176" fmla="*/ 235208 w 1295643"/>
                  <a:gd name="connsiteY176" fmla="*/ 1599570 h 2396328"/>
                  <a:gd name="connsiteX177" fmla="*/ 229007 w 1295643"/>
                  <a:gd name="connsiteY177" fmla="*/ 1545526 h 2396328"/>
                  <a:gd name="connsiteX178" fmla="*/ 221096 w 1295643"/>
                  <a:gd name="connsiteY178" fmla="*/ 1492828 h 2396328"/>
                  <a:gd name="connsiteX179" fmla="*/ 209335 w 1295643"/>
                  <a:gd name="connsiteY179" fmla="*/ 1441923 h 2396328"/>
                  <a:gd name="connsiteX180" fmla="*/ 193298 w 1295643"/>
                  <a:gd name="connsiteY180" fmla="*/ 1394607 h 2396328"/>
                  <a:gd name="connsiteX181" fmla="*/ 175551 w 1295643"/>
                  <a:gd name="connsiteY181" fmla="*/ 1349757 h 2396328"/>
                  <a:gd name="connsiteX182" fmla="*/ 154168 w 1295643"/>
                  <a:gd name="connsiteY182" fmla="*/ 1309616 h 2396328"/>
                  <a:gd name="connsiteX183" fmla="*/ 130220 w 1295643"/>
                  <a:gd name="connsiteY183" fmla="*/ 1274185 h 2396328"/>
                  <a:gd name="connsiteX184" fmla="*/ 53457 w 1295643"/>
                  <a:gd name="connsiteY184" fmla="*/ 1033789 h 2396328"/>
                  <a:gd name="connsiteX185" fmla="*/ 41055 w 1295643"/>
                  <a:gd name="connsiteY185" fmla="*/ 971672 h 2396328"/>
                  <a:gd name="connsiteX186" fmla="*/ 25018 w 1295643"/>
                  <a:gd name="connsiteY186" fmla="*/ 910004 h 2396328"/>
                  <a:gd name="connsiteX187" fmla="*/ 11547 w 1295643"/>
                  <a:gd name="connsiteY187" fmla="*/ 843178 h 2396328"/>
                  <a:gd name="connsiteX188" fmla="*/ 5346 w 1295643"/>
                  <a:gd name="connsiteY188" fmla="*/ 775006 h 2396328"/>
                  <a:gd name="connsiteX189" fmla="*/ 0 w 1295643"/>
                  <a:gd name="connsiteY189" fmla="*/ 703694 h 2396328"/>
                  <a:gd name="connsiteX190" fmla="*/ 0 w 1295643"/>
                  <a:gd name="connsiteY190" fmla="*/ 630813 h 2396328"/>
                  <a:gd name="connsiteX191" fmla="*/ 3635 w 1295643"/>
                  <a:gd name="connsiteY191" fmla="*/ 557260 h 2396328"/>
                  <a:gd name="connsiteX192" fmla="*/ 11547 w 1295643"/>
                  <a:gd name="connsiteY192" fmla="*/ 484379 h 2396328"/>
                  <a:gd name="connsiteX193" fmla="*/ 23307 w 1295643"/>
                  <a:gd name="connsiteY193" fmla="*/ 411722 h 2396328"/>
                  <a:gd name="connsiteX194" fmla="*/ 35709 w 1295643"/>
                  <a:gd name="connsiteY194" fmla="*/ 341532 h 2396328"/>
                  <a:gd name="connsiteX195" fmla="*/ 53457 w 1295643"/>
                  <a:gd name="connsiteY195" fmla="*/ 273360 h 2396328"/>
                  <a:gd name="connsiteX196" fmla="*/ 74839 w 1295643"/>
                  <a:gd name="connsiteY196" fmla="*/ 209225 h 2396328"/>
                  <a:gd name="connsiteX197" fmla="*/ 97077 w 1295643"/>
                  <a:gd name="connsiteY197" fmla="*/ 148453 h 2396328"/>
                  <a:gd name="connsiteX198" fmla="*/ 122950 w 1295643"/>
                  <a:gd name="connsiteY198" fmla="*/ 93512 h 2396328"/>
                  <a:gd name="connsiteX199" fmla="*/ 150533 w 1295643"/>
                  <a:gd name="connsiteY199" fmla="*/ 43504 h 2396328"/>
                  <a:gd name="connsiteX200" fmla="*/ 183676 w 1295643"/>
                  <a:gd name="connsiteY20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499069 w 1295643"/>
                  <a:gd name="connsiteY145" fmla="*/ 1452014 h 2396328"/>
                  <a:gd name="connsiteX146" fmla="*/ 473196 w 1295643"/>
                  <a:gd name="connsiteY146" fmla="*/ 1490810 h 2396328"/>
                  <a:gd name="connsiteX147" fmla="*/ 455234 w 1295643"/>
                  <a:gd name="connsiteY147" fmla="*/ 1532968 h 2396328"/>
                  <a:gd name="connsiteX148" fmla="*/ 441122 w 1295643"/>
                  <a:gd name="connsiteY148" fmla="*/ 1576921 h 2396328"/>
                  <a:gd name="connsiteX149" fmla="*/ 432997 w 1295643"/>
                  <a:gd name="connsiteY149" fmla="*/ 1621771 h 2396328"/>
                  <a:gd name="connsiteX150" fmla="*/ 429575 w 1295643"/>
                  <a:gd name="connsiteY150" fmla="*/ 1669088 h 2396328"/>
                  <a:gd name="connsiteX151" fmla="*/ 427651 w 1295643"/>
                  <a:gd name="connsiteY151" fmla="*/ 1716629 h 2396328"/>
                  <a:gd name="connsiteX152" fmla="*/ 429575 w 1295643"/>
                  <a:gd name="connsiteY152" fmla="*/ 1764169 h 2396328"/>
                  <a:gd name="connsiteX153" fmla="*/ 432997 w 1295643"/>
                  <a:gd name="connsiteY153" fmla="*/ 1812832 h 2396328"/>
                  <a:gd name="connsiteX154" fmla="*/ 437487 w 1295643"/>
                  <a:gd name="connsiteY154" fmla="*/ 1861045 h 2396328"/>
                  <a:gd name="connsiteX155" fmla="*/ 442833 w 1295643"/>
                  <a:gd name="connsiteY155" fmla="*/ 1908362 h 2396328"/>
                  <a:gd name="connsiteX156" fmla="*/ 443688 w 1295643"/>
                  <a:gd name="connsiteY156" fmla="*/ 1977879 h 2396328"/>
                  <a:gd name="connsiteX157" fmla="*/ 439197 w 1295643"/>
                  <a:gd name="connsiteY157" fmla="*/ 2047396 h 2396328"/>
                  <a:gd name="connsiteX158" fmla="*/ 431286 w 1295643"/>
                  <a:gd name="connsiteY158" fmla="*/ 2114223 h 2396328"/>
                  <a:gd name="connsiteX159" fmla="*/ 421450 w 1295643"/>
                  <a:gd name="connsiteY159" fmla="*/ 2179703 h 2396328"/>
                  <a:gd name="connsiteX160" fmla="*/ 409476 w 1295643"/>
                  <a:gd name="connsiteY160" fmla="*/ 2396328 h 2396328"/>
                  <a:gd name="connsiteX161" fmla="*/ 50891 w 1295643"/>
                  <a:gd name="connsiteY161" fmla="*/ 2396328 h 2396328"/>
                  <a:gd name="connsiteX162" fmla="*/ 91945 w 1295643"/>
                  <a:gd name="connsiteY162" fmla="*/ 2308198 h 2396328"/>
                  <a:gd name="connsiteX163" fmla="*/ 142622 w 1295643"/>
                  <a:gd name="connsiteY163" fmla="*/ 2208407 h 2396328"/>
                  <a:gd name="connsiteX164" fmla="*/ 160369 w 1295643"/>
                  <a:gd name="connsiteY164" fmla="*/ 2172303 h 2396328"/>
                  <a:gd name="connsiteX165" fmla="*/ 175551 w 1295643"/>
                  <a:gd name="connsiteY165" fmla="*/ 2132162 h 2396328"/>
                  <a:gd name="connsiteX166" fmla="*/ 189877 w 1295643"/>
                  <a:gd name="connsiteY166" fmla="*/ 2087537 h 2396328"/>
                  <a:gd name="connsiteX167" fmla="*/ 203134 w 1295643"/>
                  <a:gd name="connsiteY167" fmla="*/ 2039996 h 2396328"/>
                  <a:gd name="connsiteX168" fmla="*/ 213826 w 1295643"/>
                  <a:gd name="connsiteY168" fmla="*/ 1988643 h 2396328"/>
                  <a:gd name="connsiteX169" fmla="*/ 221951 w 1295643"/>
                  <a:gd name="connsiteY169" fmla="*/ 1936393 h 2396328"/>
                  <a:gd name="connsiteX170" fmla="*/ 229863 w 1295643"/>
                  <a:gd name="connsiteY170" fmla="*/ 1881676 h 2396328"/>
                  <a:gd name="connsiteX171" fmla="*/ 235208 w 1295643"/>
                  <a:gd name="connsiteY171" fmla="*/ 1826286 h 2396328"/>
                  <a:gd name="connsiteX172" fmla="*/ 239699 w 1295643"/>
                  <a:gd name="connsiteY172" fmla="*/ 1768654 h 2396328"/>
                  <a:gd name="connsiteX173" fmla="*/ 239699 w 1295643"/>
                  <a:gd name="connsiteY173" fmla="*/ 1711919 h 2396328"/>
                  <a:gd name="connsiteX174" fmla="*/ 239699 w 1295643"/>
                  <a:gd name="connsiteY174" fmla="*/ 1655857 h 2396328"/>
                  <a:gd name="connsiteX175" fmla="*/ 235208 w 1295643"/>
                  <a:gd name="connsiteY175" fmla="*/ 1599570 h 2396328"/>
                  <a:gd name="connsiteX176" fmla="*/ 229007 w 1295643"/>
                  <a:gd name="connsiteY176" fmla="*/ 1545526 h 2396328"/>
                  <a:gd name="connsiteX177" fmla="*/ 221096 w 1295643"/>
                  <a:gd name="connsiteY177" fmla="*/ 1492828 h 2396328"/>
                  <a:gd name="connsiteX178" fmla="*/ 209335 w 1295643"/>
                  <a:gd name="connsiteY178" fmla="*/ 1441923 h 2396328"/>
                  <a:gd name="connsiteX179" fmla="*/ 193298 w 1295643"/>
                  <a:gd name="connsiteY179" fmla="*/ 1394607 h 2396328"/>
                  <a:gd name="connsiteX180" fmla="*/ 175551 w 1295643"/>
                  <a:gd name="connsiteY180" fmla="*/ 1349757 h 2396328"/>
                  <a:gd name="connsiteX181" fmla="*/ 154168 w 1295643"/>
                  <a:gd name="connsiteY181" fmla="*/ 1309616 h 2396328"/>
                  <a:gd name="connsiteX182" fmla="*/ 130220 w 1295643"/>
                  <a:gd name="connsiteY182" fmla="*/ 1274185 h 2396328"/>
                  <a:gd name="connsiteX183" fmla="*/ 53457 w 1295643"/>
                  <a:gd name="connsiteY183" fmla="*/ 1033789 h 2396328"/>
                  <a:gd name="connsiteX184" fmla="*/ 41055 w 1295643"/>
                  <a:gd name="connsiteY184" fmla="*/ 971672 h 2396328"/>
                  <a:gd name="connsiteX185" fmla="*/ 25018 w 1295643"/>
                  <a:gd name="connsiteY185" fmla="*/ 910004 h 2396328"/>
                  <a:gd name="connsiteX186" fmla="*/ 11547 w 1295643"/>
                  <a:gd name="connsiteY186" fmla="*/ 843178 h 2396328"/>
                  <a:gd name="connsiteX187" fmla="*/ 5346 w 1295643"/>
                  <a:gd name="connsiteY187" fmla="*/ 775006 h 2396328"/>
                  <a:gd name="connsiteX188" fmla="*/ 0 w 1295643"/>
                  <a:gd name="connsiteY188" fmla="*/ 703694 h 2396328"/>
                  <a:gd name="connsiteX189" fmla="*/ 0 w 1295643"/>
                  <a:gd name="connsiteY189" fmla="*/ 630813 h 2396328"/>
                  <a:gd name="connsiteX190" fmla="*/ 3635 w 1295643"/>
                  <a:gd name="connsiteY190" fmla="*/ 557260 h 2396328"/>
                  <a:gd name="connsiteX191" fmla="*/ 11547 w 1295643"/>
                  <a:gd name="connsiteY191" fmla="*/ 484379 h 2396328"/>
                  <a:gd name="connsiteX192" fmla="*/ 23307 w 1295643"/>
                  <a:gd name="connsiteY192" fmla="*/ 411722 h 2396328"/>
                  <a:gd name="connsiteX193" fmla="*/ 35709 w 1295643"/>
                  <a:gd name="connsiteY193" fmla="*/ 341532 h 2396328"/>
                  <a:gd name="connsiteX194" fmla="*/ 53457 w 1295643"/>
                  <a:gd name="connsiteY194" fmla="*/ 273360 h 2396328"/>
                  <a:gd name="connsiteX195" fmla="*/ 74839 w 1295643"/>
                  <a:gd name="connsiteY195" fmla="*/ 209225 h 2396328"/>
                  <a:gd name="connsiteX196" fmla="*/ 97077 w 1295643"/>
                  <a:gd name="connsiteY196" fmla="*/ 148453 h 2396328"/>
                  <a:gd name="connsiteX197" fmla="*/ 122950 w 1295643"/>
                  <a:gd name="connsiteY197" fmla="*/ 93512 h 2396328"/>
                  <a:gd name="connsiteX198" fmla="*/ 150533 w 1295643"/>
                  <a:gd name="connsiteY198" fmla="*/ 43504 h 2396328"/>
                  <a:gd name="connsiteX199" fmla="*/ 183676 w 1295643"/>
                  <a:gd name="connsiteY19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499069 w 1295643"/>
                  <a:gd name="connsiteY144" fmla="*/ 1452014 h 2396328"/>
                  <a:gd name="connsiteX145" fmla="*/ 473196 w 1295643"/>
                  <a:gd name="connsiteY145" fmla="*/ 1490810 h 2396328"/>
                  <a:gd name="connsiteX146" fmla="*/ 455234 w 1295643"/>
                  <a:gd name="connsiteY146" fmla="*/ 1532968 h 2396328"/>
                  <a:gd name="connsiteX147" fmla="*/ 441122 w 1295643"/>
                  <a:gd name="connsiteY147" fmla="*/ 1576921 h 2396328"/>
                  <a:gd name="connsiteX148" fmla="*/ 432997 w 1295643"/>
                  <a:gd name="connsiteY148" fmla="*/ 1621771 h 2396328"/>
                  <a:gd name="connsiteX149" fmla="*/ 429575 w 1295643"/>
                  <a:gd name="connsiteY149" fmla="*/ 1669088 h 2396328"/>
                  <a:gd name="connsiteX150" fmla="*/ 427651 w 1295643"/>
                  <a:gd name="connsiteY150" fmla="*/ 1716629 h 2396328"/>
                  <a:gd name="connsiteX151" fmla="*/ 429575 w 1295643"/>
                  <a:gd name="connsiteY151" fmla="*/ 1764169 h 2396328"/>
                  <a:gd name="connsiteX152" fmla="*/ 432997 w 1295643"/>
                  <a:gd name="connsiteY152" fmla="*/ 1812832 h 2396328"/>
                  <a:gd name="connsiteX153" fmla="*/ 437487 w 1295643"/>
                  <a:gd name="connsiteY153" fmla="*/ 1861045 h 2396328"/>
                  <a:gd name="connsiteX154" fmla="*/ 442833 w 1295643"/>
                  <a:gd name="connsiteY154" fmla="*/ 1908362 h 2396328"/>
                  <a:gd name="connsiteX155" fmla="*/ 443688 w 1295643"/>
                  <a:gd name="connsiteY155" fmla="*/ 1977879 h 2396328"/>
                  <a:gd name="connsiteX156" fmla="*/ 439197 w 1295643"/>
                  <a:gd name="connsiteY156" fmla="*/ 2047396 h 2396328"/>
                  <a:gd name="connsiteX157" fmla="*/ 431286 w 1295643"/>
                  <a:gd name="connsiteY157" fmla="*/ 2114223 h 2396328"/>
                  <a:gd name="connsiteX158" fmla="*/ 421450 w 1295643"/>
                  <a:gd name="connsiteY158" fmla="*/ 2179703 h 2396328"/>
                  <a:gd name="connsiteX159" fmla="*/ 409476 w 1295643"/>
                  <a:gd name="connsiteY159" fmla="*/ 2396328 h 2396328"/>
                  <a:gd name="connsiteX160" fmla="*/ 50891 w 1295643"/>
                  <a:gd name="connsiteY160" fmla="*/ 2396328 h 2396328"/>
                  <a:gd name="connsiteX161" fmla="*/ 91945 w 1295643"/>
                  <a:gd name="connsiteY161" fmla="*/ 2308198 h 2396328"/>
                  <a:gd name="connsiteX162" fmla="*/ 142622 w 1295643"/>
                  <a:gd name="connsiteY162" fmla="*/ 2208407 h 2396328"/>
                  <a:gd name="connsiteX163" fmla="*/ 160369 w 1295643"/>
                  <a:gd name="connsiteY163" fmla="*/ 2172303 h 2396328"/>
                  <a:gd name="connsiteX164" fmla="*/ 175551 w 1295643"/>
                  <a:gd name="connsiteY164" fmla="*/ 2132162 h 2396328"/>
                  <a:gd name="connsiteX165" fmla="*/ 189877 w 1295643"/>
                  <a:gd name="connsiteY165" fmla="*/ 2087537 h 2396328"/>
                  <a:gd name="connsiteX166" fmla="*/ 203134 w 1295643"/>
                  <a:gd name="connsiteY166" fmla="*/ 2039996 h 2396328"/>
                  <a:gd name="connsiteX167" fmla="*/ 213826 w 1295643"/>
                  <a:gd name="connsiteY167" fmla="*/ 1988643 h 2396328"/>
                  <a:gd name="connsiteX168" fmla="*/ 221951 w 1295643"/>
                  <a:gd name="connsiteY168" fmla="*/ 1936393 h 2396328"/>
                  <a:gd name="connsiteX169" fmla="*/ 229863 w 1295643"/>
                  <a:gd name="connsiteY169" fmla="*/ 1881676 h 2396328"/>
                  <a:gd name="connsiteX170" fmla="*/ 235208 w 1295643"/>
                  <a:gd name="connsiteY170" fmla="*/ 1826286 h 2396328"/>
                  <a:gd name="connsiteX171" fmla="*/ 239699 w 1295643"/>
                  <a:gd name="connsiteY171" fmla="*/ 1768654 h 2396328"/>
                  <a:gd name="connsiteX172" fmla="*/ 239699 w 1295643"/>
                  <a:gd name="connsiteY172" fmla="*/ 1711919 h 2396328"/>
                  <a:gd name="connsiteX173" fmla="*/ 239699 w 1295643"/>
                  <a:gd name="connsiteY173" fmla="*/ 1655857 h 2396328"/>
                  <a:gd name="connsiteX174" fmla="*/ 235208 w 1295643"/>
                  <a:gd name="connsiteY174" fmla="*/ 1599570 h 2396328"/>
                  <a:gd name="connsiteX175" fmla="*/ 229007 w 1295643"/>
                  <a:gd name="connsiteY175" fmla="*/ 1545526 h 2396328"/>
                  <a:gd name="connsiteX176" fmla="*/ 221096 w 1295643"/>
                  <a:gd name="connsiteY176" fmla="*/ 1492828 h 2396328"/>
                  <a:gd name="connsiteX177" fmla="*/ 209335 w 1295643"/>
                  <a:gd name="connsiteY177" fmla="*/ 1441923 h 2396328"/>
                  <a:gd name="connsiteX178" fmla="*/ 193298 w 1295643"/>
                  <a:gd name="connsiteY178" fmla="*/ 1394607 h 2396328"/>
                  <a:gd name="connsiteX179" fmla="*/ 175551 w 1295643"/>
                  <a:gd name="connsiteY179" fmla="*/ 1349757 h 2396328"/>
                  <a:gd name="connsiteX180" fmla="*/ 154168 w 1295643"/>
                  <a:gd name="connsiteY180" fmla="*/ 1309616 h 2396328"/>
                  <a:gd name="connsiteX181" fmla="*/ 130220 w 1295643"/>
                  <a:gd name="connsiteY181" fmla="*/ 1274185 h 2396328"/>
                  <a:gd name="connsiteX182" fmla="*/ 53457 w 1295643"/>
                  <a:gd name="connsiteY182" fmla="*/ 1033789 h 2396328"/>
                  <a:gd name="connsiteX183" fmla="*/ 41055 w 1295643"/>
                  <a:gd name="connsiteY183" fmla="*/ 971672 h 2396328"/>
                  <a:gd name="connsiteX184" fmla="*/ 25018 w 1295643"/>
                  <a:gd name="connsiteY184" fmla="*/ 910004 h 2396328"/>
                  <a:gd name="connsiteX185" fmla="*/ 11547 w 1295643"/>
                  <a:gd name="connsiteY185" fmla="*/ 843178 h 2396328"/>
                  <a:gd name="connsiteX186" fmla="*/ 5346 w 1295643"/>
                  <a:gd name="connsiteY186" fmla="*/ 775006 h 2396328"/>
                  <a:gd name="connsiteX187" fmla="*/ 0 w 1295643"/>
                  <a:gd name="connsiteY187" fmla="*/ 703694 h 2396328"/>
                  <a:gd name="connsiteX188" fmla="*/ 0 w 1295643"/>
                  <a:gd name="connsiteY188" fmla="*/ 630813 h 2396328"/>
                  <a:gd name="connsiteX189" fmla="*/ 3635 w 1295643"/>
                  <a:gd name="connsiteY189" fmla="*/ 557260 h 2396328"/>
                  <a:gd name="connsiteX190" fmla="*/ 11547 w 1295643"/>
                  <a:gd name="connsiteY190" fmla="*/ 484379 h 2396328"/>
                  <a:gd name="connsiteX191" fmla="*/ 23307 w 1295643"/>
                  <a:gd name="connsiteY191" fmla="*/ 411722 h 2396328"/>
                  <a:gd name="connsiteX192" fmla="*/ 35709 w 1295643"/>
                  <a:gd name="connsiteY192" fmla="*/ 341532 h 2396328"/>
                  <a:gd name="connsiteX193" fmla="*/ 53457 w 1295643"/>
                  <a:gd name="connsiteY193" fmla="*/ 273360 h 2396328"/>
                  <a:gd name="connsiteX194" fmla="*/ 74839 w 1295643"/>
                  <a:gd name="connsiteY194" fmla="*/ 209225 h 2396328"/>
                  <a:gd name="connsiteX195" fmla="*/ 97077 w 1295643"/>
                  <a:gd name="connsiteY195" fmla="*/ 148453 h 2396328"/>
                  <a:gd name="connsiteX196" fmla="*/ 122950 w 1295643"/>
                  <a:gd name="connsiteY196" fmla="*/ 93512 h 2396328"/>
                  <a:gd name="connsiteX197" fmla="*/ 150533 w 1295643"/>
                  <a:gd name="connsiteY197" fmla="*/ 43504 h 2396328"/>
                  <a:gd name="connsiteX198" fmla="*/ 183676 w 1295643"/>
                  <a:gd name="connsiteY19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99069 w 1295643"/>
                  <a:gd name="connsiteY143" fmla="*/ 1452014 h 2396328"/>
                  <a:gd name="connsiteX144" fmla="*/ 473196 w 1295643"/>
                  <a:gd name="connsiteY144" fmla="*/ 1490810 h 2396328"/>
                  <a:gd name="connsiteX145" fmla="*/ 455234 w 1295643"/>
                  <a:gd name="connsiteY145" fmla="*/ 1532968 h 2396328"/>
                  <a:gd name="connsiteX146" fmla="*/ 441122 w 1295643"/>
                  <a:gd name="connsiteY146" fmla="*/ 1576921 h 2396328"/>
                  <a:gd name="connsiteX147" fmla="*/ 432997 w 1295643"/>
                  <a:gd name="connsiteY147" fmla="*/ 1621771 h 2396328"/>
                  <a:gd name="connsiteX148" fmla="*/ 429575 w 1295643"/>
                  <a:gd name="connsiteY148" fmla="*/ 1669088 h 2396328"/>
                  <a:gd name="connsiteX149" fmla="*/ 427651 w 1295643"/>
                  <a:gd name="connsiteY149" fmla="*/ 1716629 h 2396328"/>
                  <a:gd name="connsiteX150" fmla="*/ 429575 w 1295643"/>
                  <a:gd name="connsiteY150" fmla="*/ 1764169 h 2396328"/>
                  <a:gd name="connsiteX151" fmla="*/ 432997 w 1295643"/>
                  <a:gd name="connsiteY151" fmla="*/ 1812832 h 2396328"/>
                  <a:gd name="connsiteX152" fmla="*/ 437487 w 1295643"/>
                  <a:gd name="connsiteY152" fmla="*/ 1861045 h 2396328"/>
                  <a:gd name="connsiteX153" fmla="*/ 442833 w 1295643"/>
                  <a:gd name="connsiteY153" fmla="*/ 1908362 h 2396328"/>
                  <a:gd name="connsiteX154" fmla="*/ 443688 w 1295643"/>
                  <a:gd name="connsiteY154" fmla="*/ 1977879 h 2396328"/>
                  <a:gd name="connsiteX155" fmla="*/ 439197 w 1295643"/>
                  <a:gd name="connsiteY155" fmla="*/ 2047396 h 2396328"/>
                  <a:gd name="connsiteX156" fmla="*/ 431286 w 1295643"/>
                  <a:gd name="connsiteY156" fmla="*/ 2114223 h 2396328"/>
                  <a:gd name="connsiteX157" fmla="*/ 421450 w 1295643"/>
                  <a:gd name="connsiteY157" fmla="*/ 2179703 h 2396328"/>
                  <a:gd name="connsiteX158" fmla="*/ 409476 w 1295643"/>
                  <a:gd name="connsiteY158" fmla="*/ 2396328 h 2396328"/>
                  <a:gd name="connsiteX159" fmla="*/ 50891 w 1295643"/>
                  <a:gd name="connsiteY159" fmla="*/ 2396328 h 2396328"/>
                  <a:gd name="connsiteX160" fmla="*/ 91945 w 1295643"/>
                  <a:gd name="connsiteY160" fmla="*/ 2308198 h 2396328"/>
                  <a:gd name="connsiteX161" fmla="*/ 142622 w 1295643"/>
                  <a:gd name="connsiteY161" fmla="*/ 2208407 h 2396328"/>
                  <a:gd name="connsiteX162" fmla="*/ 160369 w 1295643"/>
                  <a:gd name="connsiteY162" fmla="*/ 2172303 h 2396328"/>
                  <a:gd name="connsiteX163" fmla="*/ 175551 w 1295643"/>
                  <a:gd name="connsiteY163" fmla="*/ 2132162 h 2396328"/>
                  <a:gd name="connsiteX164" fmla="*/ 189877 w 1295643"/>
                  <a:gd name="connsiteY164" fmla="*/ 2087537 h 2396328"/>
                  <a:gd name="connsiteX165" fmla="*/ 203134 w 1295643"/>
                  <a:gd name="connsiteY165" fmla="*/ 2039996 h 2396328"/>
                  <a:gd name="connsiteX166" fmla="*/ 213826 w 1295643"/>
                  <a:gd name="connsiteY166" fmla="*/ 1988643 h 2396328"/>
                  <a:gd name="connsiteX167" fmla="*/ 221951 w 1295643"/>
                  <a:gd name="connsiteY167" fmla="*/ 1936393 h 2396328"/>
                  <a:gd name="connsiteX168" fmla="*/ 229863 w 1295643"/>
                  <a:gd name="connsiteY168" fmla="*/ 1881676 h 2396328"/>
                  <a:gd name="connsiteX169" fmla="*/ 235208 w 1295643"/>
                  <a:gd name="connsiteY169" fmla="*/ 1826286 h 2396328"/>
                  <a:gd name="connsiteX170" fmla="*/ 239699 w 1295643"/>
                  <a:gd name="connsiteY170" fmla="*/ 1768654 h 2396328"/>
                  <a:gd name="connsiteX171" fmla="*/ 239699 w 1295643"/>
                  <a:gd name="connsiteY171" fmla="*/ 1711919 h 2396328"/>
                  <a:gd name="connsiteX172" fmla="*/ 239699 w 1295643"/>
                  <a:gd name="connsiteY172" fmla="*/ 1655857 h 2396328"/>
                  <a:gd name="connsiteX173" fmla="*/ 235208 w 1295643"/>
                  <a:gd name="connsiteY173" fmla="*/ 1599570 h 2396328"/>
                  <a:gd name="connsiteX174" fmla="*/ 229007 w 1295643"/>
                  <a:gd name="connsiteY174" fmla="*/ 1545526 h 2396328"/>
                  <a:gd name="connsiteX175" fmla="*/ 221096 w 1295643"/>
                  <a:gd name="connsiteY175" fmla="*/ 1492828 h 2396328"/>
                  <a:gd name="connsiteX176" fmla="*/ 209335 w 1295643"/>
                  <a:gd name="connsiteY176" fmla="*/ 1441923 h 2396328"/>
                  <a:gd name="connsiteX177" fmla="*/ 193298 w 1295643"/>
                  <a:gd name="connsiteY177" fmla="*/ 1394607 h 2396328"/>
                  <a:gd name="connsiteX178" fmla="*/ 175551 w 1295643"/>
                  <a:gd name="connsiteY178" fmla="*/ 1349757 h 2396328"/>
                  <a:gd name="connsiteX179" fmla="*/ 154168 w 1295643"/>
                  <a:gd name="connsiteY179" fmla="*/ 1309616 h 2396328"/>
                  <a:gd name="connsiteX180" fmla="*/ 130220 w 1295643"/>
                  <a:gd name="connsiteY180" fmla="*/ 1274185 h 2396328"/>
                  <a:gd name="connsiteX181" fmla="*/ 53457 w 1295643"/>
                  <a:gd name="connsiteY181" fmla="*/ 1033789 h 2396328"/>
                  <a:gd name="connsiteX182" fmla="*/ 41055 w 1295643"/>
                  <a:gd name="connsiteY182" fmla="*/ 971672 h 2396328"/>
                  <a:gd name="connsiteX183" fmla="*/ 25018 w 1295643"/>
                  <a:gd name="connsiteY183" fmla="*/ 910004 h 2396328"/>
                  <a:gd name="connsiteX184" fmla="*/ 11547 w 1295643"/>
                  <a:gd name="connsiteY184" fmla="*/ 843178 h 2396328"/>
                  <a:gd name="connsiteX185" fmla="*/ 5346 w 1295643"/>
                  <a:gd name="connsiteY185" fmla="*/ 775006 h 2396328"/>
                  <a:gd name="connsiteX186" fmla="*/ 0 w 1295643"/>
                  <a:gd name="connsiteY186" fmla="*/ 703694 h 2396328"/>
                  <a:gd name="connsiteX187" fmla="*/ 0 w 1295643"/>
                  <a:gd name="connsiteY187" fmla="*/ 630813 h 2396328"/>
                  <a:gd name="connsiteX188" fmla="*/ 3635 w 1295643"/>
                  <a:gd name="connsiteY188" fmla="*/ 557260 h 2396328"/>
                  <a:gd name="connsiteX189" fmla="*/ 11547 w 1295643"/>
                  <a:gd name="connsiteY189" fmla="*/ 484379 h 2396328"/>
                  <a:gd name="connsiteX190" fmla="*/ 23307 w 1295643"/>
                  <a:gd name="connsiteY190" fmla="*/ 411722 h 2396328"/>
                  <a:gd name="connsiteX191" fmla="*/ 35709 w 1295643"/>
                  <a:gd name="connsiteY191" fmla="*/ 341532 h 2396328"/>
                  <a:gd name="connsiteX192" fmla="*/ 53457 w 1295643"/>
                  <a:gd name="connsiteY192" fmla="*/ 273360 h 2396328"/>
                  <a:gd name="connsiteX193" fmla="*/ 74839 w 1295643"/>
                  <a:gd name="connsiteY193" fmla="*/ 209225 h 2396328"/>
                  <a:gd name="connsiteX194" fmla="*/ 97077 w 1295643"/>
                  <a:gd name="connsiteY194" fmla="*/ 148453 h 2396328"/>
                  <a:gd name="connsiteX195" fmla="*/ 122950 w 1295643"/>
                  <a:gd name="connsiteY195" fmla="*/ 93512 h 2396328"/>
                  <a:gd name="connsiteX196" fmla="*/ 150533 w 1295643"/>
                  <a:gd name="connsiteY196" fmla="*/ 43504 h 2396328"/>
                  <a:gd name="connsiteX197" fmla="*/ 183676 w 1295643"/>
                  <a:gd name="connsiteY19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62532 w 1295643"/>
                  <a:gd name="connsiteY143" fmla="*/ 1477481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1295643" h="2396328">
                    <a:moveTo>
                      <a:pt x="1294499" y="1033789"/>
                    </a:moveTo>
                    <a:lnTo>
                      <a:pt x="1295643" y="1034469"/>
                    </a:lnTo>
                    <a:lnTo>
                      <a:pt x="1293086" y="1035347"/>
                    </a:lnTo>
                    <a:lnTo>
                      <a:pt x="1294499" y="1033789"/>
                    </a:lnTo>
                    <a:close/>
                    <a:moveTo>
                      <a:pt x="183676" y="0"/>
                    </a:moveTo>
                    <a:cubicBezTo>
                      <a:pt x="182393" y="3588"/>
                      <a:pt x="181324" y="7176"/>
                      <a:pt x="180041" y="10764"/>
                    </a:cubicBezTo>
                    <a:cubicBezTo>
                      <a:pt x="179400" y="13231"/>
                      <a:pt x="178972" y="15473"/>
                      <a:pt x="178331" y="17940"/>
                    </a:cubicBezTo>
                    <a:lnTo>
                      <a:pt x="176406" y="22649"/>
                    </a:lnTo>
                    <a:lnTo>
                      <a:pt x="176406" y="25340"/>
                    </a:lnTo>
                    <a:lnTo>
                      <a:pt x="178331" y="26686"/>
                    </a:lnTo>
                    <a:lnTo>
                      <a:pt x="178331" y="28031"/>
                    </a:lnTo>
                    <a:lnTo>
                      <a:pt x="180041" y="28031"/>
                    </a:lnTo>
                    <a:lnTo>
                      <a:pt x="180041" y="30050"/>
                    </a:lnTo>
                    <a:cubicBezTo>
                      <a:pt x="179400" y="31395"/>
                      <a:pt x="178972" y="32741"/>
                      <a:pt x="178331" y="34086"/>
                    </a:cubicBezTo>
                    <a:lnTo>
                      <a:pt x="176406" y="40141"/>
                    </a:lnTo>
                    <a:lnTo>
                      <a:pt x="173840" y="49559"/>
                    </a:lnTo>
                    <a:cubicBezTo>
                      <a:pt x="172130" y="54044"/>
                      <a:pt x="170205" y="58305"/>
                      <a:pt x="168495" y="62790"/>
                    </a:cubicBezTo>
                    <a:cubicBezTo>
                      <a:pt x="165715" y="69069"/>
                      <a:pt x="163149" y="75348"/>
                      <a:pt x="160369" y="81627"/>
                    </a:cubicBezTo>
                    <a:cubicBezTo>
                      <a:pt x="157803" y="89251"/>
                      <a:pt x="155024" y="96652"/>
                      <a:pt x="152458" y="104276"/>
                    </a:cubicBezTo>
                    <a:cubicBezTo>
                      <a:pt x="148181" y="114143"/>
                      <a:pt x="144119" y="123786"/>
                      <a:pt x="139842" y="133653"/>
                    </a:cubicBezTo>
                    <a:cubicBezTo>
                      <a:pt x="134924" y="145538"/>
                      <a:pt x="129792" y="157199"/>
                      <a:pt x="124874" y="169084"/>
                    </a:cubicBezTo>
                    <a:cubicBezTo>
                      <a:pt x="118887" y="187473"/>
                      <a:pt x="112900" y="206085"/>
                      <a:pt x="106913" y="224474"/>
                    </a:cubicBezTo>
                    <a:cubicBezTo>
                      <a:pt x="102850" y="244208"/>
                      <a:pt x="98574" y="264166"/>
                      <a:pt x="94511" y="283900"/>
                    </a:cubicBezTo>
                    <a:cubicBezTo>
                      <a:pt x="91304" y="304306"/>
                      <a:pt x="87883" y="324489"/>
                      <a:pt x="84675" y="344896"/>
                    </a:cubicBezTo>
                    <a:cubicBezTo>
                      <a:pt x="80185" y="366423"/>
                      <a:pt x="75908" y="388176"/>
                      <a:pt x="71418" y="409704"/>
                    </a:cubicBezTo>
                    <a:cubicBezTo>
                      <a:pt x="70777" y="414413"/>
                      <a:pt x="70135" y="418898"/>
                      <a:pt x="69494" y="423607"/>
                    </a:cubicBezTo>
                    <a:lnTo>
                      <a:pt x="66928" y="444462"/>
                    </a:lnTo>
                    <a:cubicBezTo>
                      <a:pt x="66286" y="451862"/>
                      <a:pt x="65645" y="459038"/>
                      <a:pt x="65003" y="466439"/>
                    </a:cubicBezTo>
                    <a:cubicBezTo>
                      <a:pt x="64362" y="474512"/>
                      <a:pt x="63934" y="482360"/>
                      <a:pt x="63293" y="490433"/>
                    </a:cubicBezTo>
                    <a:lnTo>
                      <a:pt x="63293" y="515101"/>
                    </a:lnTo>
                    <a:cubicBezTo>
                      <a:pt x="64576" y="522501"/>
                      <a:pt x="65645" y="529901"/>
                      <a:pt x="66928" y="537301"/>
                    </a:cubicBezTo>
                    <a:cubicBezTo>
                      <a:pt x="68424" y="543805"/>
                      <a:pt x="69921" y="550084"/>
                      <a:pt x="71418" y="556587"/>
                    </a:cubicBezTo>
                    <a:cubicBezTo>
                      <a:pt x="73984" y="561072"/>
                      <a:pt x="76764" y="565557"/>
                      <a:pt x="79329" y="570042"/>
                    </a:cubicBezTo>
                    <a:lnTo>
                      <a:pt x="122095" y="567351"/>
                    </a:lnTo>
                    <a:lnTo>
                      <a:pt x="164004" y="556587"/>
                    </a:lnTo>
                    <a:lnTo>
                      <a:pt x="203990" y="539320"/>
                    </a:lnTo>
                    <a:lnTo>
                      <a:pt x="245044" y="515101"/>
                    </a:lnTo>
                    <a:lnTo>
                      <a:pt x="282463" y="487070"/>
                    </a:lnTo>
                    <a:lnTo>
                      <a:pt x="319028" y="452984"/>
                    </a:lnTo>
                    <a:lnTo>
                      <a:pt x="353667" y="416880"/>
                    </a:lnTo>
                    <a:lnTo>
                      <a:pt x="385741" y="378981"/>
                    </a:lnTo>
                    <a:lnTo>
                      <a:pt x="416960" y="338841"/>
                    </a:lnTo>
                    <a:lnTo>
                      <a:pt x="443688" y="297355"/>
                    </a:lnTo>
                    <a:lnTo>
                      <a:pt x="468705" y="257214"/>
                    </a:lnTo>
                    <a:cubicBezTo>
                      <a:pt x="475548" y="244208"/>
                      <a:pt x="482390" y="231425"/>
                      <a:pt x="489233" y="218419"/>
                    </a:cubicBezTo>
                    <a:lnTo>
                      <a:pt x="499069" y="218419"/>
                    </a:lnTo>
                    <a:lnTo>
                      <a:pt x="499069" y="222455"/>
                    </a:lnTo>
                    <a:cubicBezTo>
                      <a:pt x="493723" y="235462"/>
                      <a:pt x="488377" y="248244"/>
                      <a:pt x="483032" y="261251"/>
                    </a:cubicBezTo>
                    <a:cubicBezTo>
                      <a:pt x="477045" y="274706"/>
                      <a:pt x="471057" y="287936"/>
                      <a:pt x="465070" y="301391"/>
                    </a:cubicBezTo>
                    <a:cubicBezTo>
                      <a:pt x="458656" y="314398"/>
                      <a:pt x="452027" y="327180"/>
                      <a:pt x="445612" y="340186"/>
                    </a:cubicBezTo>
                    <a:lnTo>
                      <a:pt x="425940" y="377636"/>
                    </a:lnTo>
                    <a:cubicBezTo>
                      <a:pt x="419098" y="389745"/>
                      <a:pt x="412255" y="402079"/>
                      <a:pt x="405413" y="414189"/>
                    </a:cubicBezTo>
                    <a:lnTo>
                      <a:pt x="382320" y="448274"/>
                    </a:lnTo>
                    <a:lnTo>
                      <a:pt x="358158" y="481015"/>
                    </a:lnTo>
                    <a:lnTo>
                      <a:pt x="328864" y="511064"/>
                    </a:lnTo>
                    <a:lnTo>
                      <a:pt x="298501" y="540665"/>
                    </a:lnTo>
                    <a:lnTo>
                      <a:pt x="262792" y="564660"/>
                    </a:lnTo>
                    <a:lnTo>
                      <a:pt x="221951" y="586636"/>
                    </a:lnTo>
                    <a:lnTo>
                      <a:pt x="176406" y="606146"/>
                    </a:lnTo>
                    <a:lnTo>
                      <a:pt x="128295" y="620722"/>
                    </a:lnTo>
                    <a:lnTo>
                      <a:pt x="71418" y="630813"/>
                    </a:lnTo>
                    <a:cubicBezTo>
                      <a:pt x="72059" y="654135"/>
                      <a:pt x="72487" y="677682"/>
                      <a:pt x="73129" y="701003"/>
                    </a:cubicBezTo>
                    <a:cubicBezTo>
                      <a:pt x="75695" y="723204"/>
                      <a:pt x="78474" y="745629"/>
                      <a:pt x="81040" y="767830"/>
                    </a:cubicBezTo>
                    <a:cubicBezTo>
                      <a:pt x="85530" y="788909"/>
                      <a:pt x="90021" y="810213"/>
                      <a:pt x="94511" y="831292"/>
                    </a:cubicBezTo>
                    <a:cubicBezTo>
                      <a:pt x="100498" y="851250"/>
                      <a:pt x="106271" y="871433"/>
                      <a:pt x="112259" y="891391"/>
                    </a:cubicBezTo>
                    <a:cubicBezTo>
                      <a:pt x="119743" y="910452"/>
                      <a:pt x="127013" y="929738"/>
                      <a:pt x="134496" y="948799"/>
                    </a:cubicBezTo>
                    <a:cubicBezTo>
                      <a:pt x="142622" y="967187"/>
                      <a:pt x="150533" y="985352"/>
                      <a:pt x="158659" y="1003740"/>
                    </a:cubicBezTo>
                    <a:lnTo>
                      <a:pt x="186242" y="1055766"/>
                    </a:lnTo>
                    <a:lnTo>
                      <a:pt x="213826" y="1106446"/>
                    </a:lnTo>
                    <a:cubicBezTo>
                      <a:pt x="216605" y="1110483"/>
                      <a:pt x="219171" y="1114519"/>
                      <a:pt x="221951" y="1118556"/>
                    </a:cubicBezTo>
                    <a:lnTo>
                      <a:pt x="229007" y="1133356"/>
                    </a:lnTo>
                    <a:cubicBezTo>
                      <a:pt x="232215" y="1138738"/>
                      <a:pt x="235636" y="1143896"/>
                      <a:pt x="238843" y="1149278"/>
                    </a:cubicBezTo>
                    <a:lnTo>
                      <a:pt x="247824" y="1166097"/>
                    </a:lnTo>
                    <a:cubicBezTo>
                      <a:pt x="251673" y="1171479"/>
                      <a:pt x="255522" y="1176636"/>
                      <a:pt x="259370" y="1182018"/>
                    </a:cubicBezTo>
                    <a:cubicBezTo>
                      <a:pt x="263861" y="1186503"/>
                      <a:pt x="268137" y="1190988"/>
                      <a:pt x="272628" y="1195473"/>
                    </a:cubicBezTo>
                    <a:cubicBezTo>
                      <a:pt x="277973" y="1199510"/>
                      <a:pt x="283319" y="1203322"/>
                      <a:pt x="288665" y="1207358"/>
                    </a:cubicBezTo>
                    <a:lnTo>
                      <a:pt x="306626" y="1216104"/>
                    </a:lnTo>
                    <a:lnTo>
                      <a:pt x="328008" y="1219468"/>
                    </a:lnTo>
                    <a:lnTo>
                      <a:pt x="350246" y="1218795"/>
                    </a:lnTo>
                    <a:lnTo>
                      <a:pt x="390231" y="1208704"/>
                    </a:lnTo>
                    <a:lnTo>
                      <a:pt x="425940" y="1192109"/>
                    </a:lnTo>
                    <a:lnTo>
                      <a:pt x="460580" y="1171254"/>
                    </a:lnTo>
                    <a:lnTo>
                      <a:pt x="489233" y="1146587"/>
                    </a:lnTo>
                    <a:lnTo>
                      <a:pt x="516816" y="1119901"/>
                    </a:lnTo>
                    <a:cubicBezTo>
                      <a:pt x="525369" y="1110483"/>
                      <a:pt x="534136" y="1101288"/>
                      <a:pt x="542689" y="1091870"/>
                    </a:cubicBezTo>
                    <a:lnTo>
                      <a:pt x="565782" y="1065184"/>
                    </a:lnTo>
                    <a:cubicBezTo>
                      <a:pt x="572411" y="1056663"/>
                      <a:pt x="578825" y="1048141"/>
                      <a:pt x="585454" y="1039620"/>
                    </a:cubicBezTo>
                    <a:lnTo>
                      <a:pt x="629074" y="981539"/>
                    </a:lnTo>
                    <a:lnTo>
                      <a:pt x="670984" y="916059"/>
                    </a:lnTo>
                    <a:lnTo>
                      <a:pt x="712894" y="844523"/>
                    </a:lnTo>
                    <a:lnTo>
                      <a:pt x="752024" y="766484"/>
                    </a:lnTo>
                    <a:cubicBezTo>
                      <a:pt x="763998" y="739126"/>
                      <a:pt x="775759" y="711543"/>
                      <a:pt x="787733" y="684185"/>
                    </a:cubicBezTo>
                    <a:lnTo>
                      <a:pt x="819807" y="596728"/>
                    </a:lnTo>
                    <a:cubicBezTo>
                      <a:pt x="829643" y="566230"/>
                      <a:pt x="839265" y="535732"/>
                      <a:pt x="849101" y="505234"/>
                    </a:cubicBezTo>
                    <a:cubicBezTo>
                      <a:pt x="856157" y="473615"/>
                      <a:pt x="863427" y="441996"/>
                      <a:pt x="870483" y="410376"/>
                    </a:cubicBezTo>
                    <a:cubicBezTo>
                      <a:pt x="875829" y="378084"/>
                      <a:pt x="881174" y="345568"/>
                      <a:pt x="886520" y="313276"/>
                    </a:cubicBezTo>
                    <a:cubicBezTo>
                      <a:pt x="889727" y="280088"/>
                      <a:pt x="893149" y="247123"/>
                      <a:pt x="896356" y="213934"/>
                    </a:cubicBezTo>
                    <a:cubicBezTo>
                      <a:pt x="898922" y="215504"/>
                      <a:pt x="901702" y="216849"/>
                      <a:pt x="904267" y="218419"/>
                    </a:cubicBezTo>
                    <a:lnTo>
                      <a:pt x="910682" y="229856"/>
                    </a:lnTo>
                    <a:cubicBezTo>
                      <a:pt x="912393" y="235462"/>
                      <a:pt x="914317" y="241068"/>
                      <a:pt x="916028" y="246674"/>
                    </a:cubicBezTo>
                    <a:cubicBezTo>
                      <a:pt x="916883" y="254075"/>
                      <a:pt x="917739" y="261251"/>
                      <a:pt x="918594" y="268651"/>
                    </a:cubicBezTo>
                    <a:cubicBezTo>
                      <a:pt x="919235" y="277172"/>
                      <a:pt x="919663" y="285469"/>
                      <a:pt x="920304" y="293991"/>
                    </a:cubicBezTo>
                    <a:lnTo>
                      <a:pt x="920304" y="323368"/>
                    </a:lnTo>
                    <a:lnTo>
                      <a:pt x="920304" y="354763"/>
                    </a:lnTo>
                    <a:cubicBezTo>
                      <a:pt x="919663" y="366199"/>
                      <a:pt x="919235" y="377412"/>
                      <a:pt x="918594" y="388848"/>
                    </a:cubicBezTo>
                    <a:cubicBezTo>
                      <a:pt x="917739" y="400509"/>
                      <a:pt x="916883" y="411946"/>
                      <a:pt x="916028" y="423607"/>
                    </a:cubicBezTo>
                    <a:cubicBezTo>
                      <a:pt x="914745" y="435492"/>
                      <a:pt x="913676" y="447153"/>
                      <a:pt x="912393" y="459038"/>
                    </a:cubicBezTo>
                    <a:cubicBezTo>
                      <a:pt x="910682" y="470924"/>
                      <a:pt x="908758" y="482585"/>
                      <a:pt x="907047" y="494470"/>
                    </a:cubicBezTo>
                    <a:cubicBezTo>
                      <a:pt x="906192" y="505907"/>
                      <a:pt x="905123" y="517119"/>
                      <a:pt x="904267" y="528556"/>
                    </a:cubicBezTo>
                    <a:cubicBezTo>
                      <a:pt x="902557" y="539095"/>
                      <a:pt x="900633" y="549411"/>
                      <a:pt x="898922" y="559951"/>
                    </a:cubicBezTo>
                    <a:cubicBezTo>
                      <a:pt x="897425" y="569818"/>
                      <a:pt x="896142" y="579460"/>
                      <a:pt x="894645" y="589327"/>
                    </a:cubicBezTo>
                    <a:cubicBezTo>
                      <a:pt x="892935" y="597849"/>
                      <a:pt x="891010" y="606146"/>
                      <a:pt x="889300" y="614667"/>
                    </a:cubicBezTo>
                    <a:lnTo>
                      <a:pt x="884809" y="635523"/>
                    </a:lnTo>
                    <a:cubicBezTo>
                      <a:pt x="883527" y="641129"/>
                      <a:pt x="882457" y="646511"/>
                      <a:pt x="881174" y="652117"/>
                    </a:cubicBezTo>
                    <a:lnTo>
                      <a:pt x="817027" y="841832"/>
                    </a:lnTo>
                    <a:lnTo>
                      <a:pt x="868773" y="838020"/>
                    </a:lnTo>
                    <a:lnTo>
                      <a:pt x="916883" y="828601"/>
                    </a:lnTo>
                    <a:lnTo>
                      <a:pt x="962214" y="815146"/>
                    </a:lnTo>
                    <a:lnTo>
                      <a:pt x="1005835" y="797879"/>
                    </a:lnTo>
                    <a:lnTo>
                      <a:pt x="1045178" y="778369"/>
                    </a:lnTo>
                    <a:lnTo>
                      <a:pt x="1080673" y="757066"/>
                    </a:lnTo>
                    <a:lnTo>
                      <a:pt x="1114672" y="735089"/>
                    </a:lnTo>
                    <a:lnTo>
                      <a:pt x="1145890" y="714234"/>
                    </a:lnTo>
                    <a:lnTo>
                      <a:pt x="1148456" y="724325"/>
                    </a:lnTo>
                    <a:cubicBezTo>
                      <a:pt x="1139048" y="735314"/>
                      <a:pt x="1129426" y="746078"/>
                      <a:pt x="1120017" y="757066"/>
                    </a:cubicBezTo>
                    <a:cubicBezTo>
                      <a:pt x="1108471" y="767606"/>
                      <a:pt x="1096710" y="777921"/>
                      <a:pt x="1085164" y="788461"/>
                    </a:cubicBezTo>
                    <a:lnTo>
                      <a:pt x="1043254" y="816492"/>
                    </a:lnTo>
                    <a:lnTo>
                      <a:pt x="996212" y="841832"/>
                    </a:lnTo>
                    <a:lnTo>
                      <a:pt x="946177" y="864705"/>
                    </a:lnTo>
                    <a:lnTo>
                      <a:pt x="892721" y="884664"/>
                    </a:lnTo>
                    <a:lnTo>
                      <a:pt x="837554" y="900137"/>
                    </a:lnTo>
                    <a:lnTo>
                      <a:pt x="781318" y="911349"/>
                    </a:lnTo>
                    <a:lnTo>
                      <a:pt x="769771" y="938259"/>
                    </a:lnTo>
                    <a:cubicBezTo>
                      <a:pt x="764426" y="948799"/>
                      <a:pt x="759080" y="959114"/>
                      <a:pt x="753735" y="969654"/>
                    </a:cubicBezTo>
                    <a:lnTo>
                      <a:pt x="735987" y="1002395"/>
                    </a:lnTo>
                    <a:lnTo>
                      <a:pt x="712894" y="1037826"/>
                    </a:lnTo>
                    <a:cubicBezTo>
                      <a:pt x="704769" y="1050160"/>
                      <a:pt x="696857" y="1062718"/>
                      <a:pt x="688732" y="1075051"/>
                    </a:cubicBezTo>
                    <a:cubicBezTo>
                      <a:pt x="680179" y="1087385"/>
                      <a:pt x="671412" y="1099494"/>
                      <a:pt x="662859" y="1111828"/>
                    </a:cubicBezTo>
                    <a:lnTo>
                      <a:pt x="635275" y="1146587"/>
                    </a:lnTo>
                    <a:lnTo>
                      <a:pt x="607692" y="1180673"/>
                    </a:lnTo>
                    <a:cubicBezTo>
                      <a:pt x="599139" y="1191212"/>
                      <a:pt x="590372" y="1201528"/>
                      <a:pt x="581819" y="1212068"/>
                    </a:cubicBezTo>
                    <a:lnTo>
                      <a:pt x="554235" y="1240099"/>
                    </a:lnTo>
                    <a:lnTo>
                      <a:pt x="530073" y="1264990"/>
                    </a:lnTo>
                    <a:cubicBezTo>
                      <a:pt x="463128" y="1316270"/>
                      <a:pt x="473494" y="1362219"/>
                      <a:pt x="462532" y="1477481"/>
                    </a:cubicBezTo>
                    <a:cubicBezTo>
                      <a:pt x="456545" y="1491608"/>
                      <a:pt x="461221" y="1518841"/>
                      <a:pt x="455234" y="1532968"/>
                    </a:cubicBezTo>
                    <a:cubicBezTo>
                      <a:pt x="450530" y="1547545"/>
                      <a:pt x="445826" y="1562345"/>
                      <a:pt x="441122" y="1576921"/>
                    </a:cubicBezTo>
                    <a:cubicBezTo>
                      <a:pt x="438342" y="1591946"/>
                      <a:pt x="435776" y="1606746"/>
                      <a:pt x="432997" y="1621771"/>
                    </a:cubicBezTo>
                    <a:cubicBezTo>
                      <a:pt x="431927" y="1637469"/>
                      <a:pt x="430645" y="1653390"/>
                      <a:pt x="429575" y="1669088"/>
                    </a:cubicBezTo>
                    <a:cubicBezTo>
                      <a:pt x="428934" y="1685009"/>
                      <a:pt x="428292" y="1700707"/>
                      <a:pt x="427651" y="1716629"/>
                    </a:cubicBezTo>
                    <a:cubicBezTo>
                      <a:pt x="428292" y="1732550"/>
                      <a:pt x="428934" y="1748248"/>
                      <a:pt x="429575" y="1764169"/>
                    </a:cubicBezTo>
                    <a:cubicBezTo>
                      <a:pt x="430645" y="1780315"/>
                      <a:pt x="431927" y="1796686"/>
                      <a:pt x="432997" y="1812832"/>
                    </a:cubicBezTo>
                    <a:cubicBezTo>
                      <a:pt x="434493" y="1828977"/>
                      <a:pt x="435990" y="1844899"/>
                      <a:pt x="437487" y="1861045"/>
                    </a:cubicBezTo>
                    <a:cubicBezTo>
                      <a:pt x="439197" y="1876743"/>
                      <a:pt x="441122" y="1892664"/>
                      <a:pt x="442833" y="1908362"/>
                    </a:cubicBezTo>
                    <a:cubicBezTo>
                      <a:pt x="443046" y="1931459"/>
                      <a:pt x="443474" y="1954781"/>
                      <a:pt x="443688" y="1977879"/>
                    </a:cubicBezTo>
                    <a:cubicBezTo>
                      <a:pt x="442191" y="2000977"/>
                      <a:pt x="440694" y="2024299"/>
                      <a:pt x="439197" y="2047396"/>
                    </a:cubicBezTo>
                    <a:cubicBezTo>
                      <a:pt x="436632" y="2069597"/>
                      <a:pt x="433852" y="2092022"/>
                      <a:pt x="431286" y="2114223"/>
                    </a:cubicBezTo>
                    <a:cubicBezTo>
                      <a:pt x="428079" y="2135975"/>
                      <a:pt x="424657" y="2157951"/>
                      <a:pt x="421450" y="2179703"/>
                    </a:cubicBezTo>
                    <a:cubicBezTo>
                      <a:pt x="414821" y="2253930"/>
                      <a:pt x="416104" y="2322102"/>
                      <a:pt x="409476" y="2396328"/>
                    </a:cubicBezTo>
                    <a:lnTo>
                      <a:pt x="50891" y="2396328"/>
                    </a:lnTo>
                    <a:lnTo>
                      <a:pt x="91945" y="2308198"/>
                    </a:lnTo>
                    <a:lnTo>
                      <a:pt x="142622" y="2208407"/>
                    </a:lnTo>
                    <a:cubicBezTo>
                      <a:pt x="148609" y="2196298"/>
                      <a:pt x="154382" y="2184413"/>
                      <a:pt x="160369" y="2172303"/>
                    </a:cubicBezTo>
                    <a:cubicBezTo>
                      <a:pt x="165501" y="2158848"/>
                      <a:pt x="170419" y="2145617"/>
                      <a:pt x="175551" y="2132162"/>
                    </a:cubicBezTo>
                    <a:cubicBezTo>
                      <a:pt x="180255" y="2117362"/>
                      <a:pt x="185173" y="2102337"/>
                      <a:pt x="189877" y="2087537"/>
                    </a:cubicBezTo>
                    <a:cubicBezTo>
                      <a:pt x="194368" y="2071615"/>
                      <a:pt x="198644" y="2055918"/>
                      <a:pt x="203134" y="2039996"/>
                    </a:cubicBezTo>
                    <a:cubicBezTo>
                      <a:pt x="206769" y="2022953"/>
                      <a:pt x="210191" y="2005686"/>
                      <a:pt x="213826" y="1988643"/>
                    </a:cubicBezTo>
                    <a:cubicBezTo>
                      <a:pt x="216605" y="1971152"/>
                      <a:pt x="219171" y="1953884"/>
                      <a:pt x="221951" y="1936393"/>
                    </a:cubicBezTo>
                    <a:cubicBezTo>
                      <a:pt x="224517" y="1918229"/>
                      <a:pt x="227297" y="1899840"/>
                      <a:pt x="229863" y="1881676"/>
                    </a:cubicBezTo>
                    <a:cubicBezTo>
                      <a:pt x="231573" y="1863288"/>
                      <a:pt x="233498" y="1844675"/>
                      <a:pt x="235208" y="1826286"/>
                    </a:cubicBezTo>
                    <a:cubicBezTo>
                      <a:pt x="236705" y="1807001"/>
                      <a:pt x="238202" y="1787940"/>
                      <a:pt x="239699" y="1768654"/>
                    </a:cubicBezTo>
                    <a:lnTo>
                      <a:pt x="239699" y="1711919"/>
                    </a:lnTo>
                    <a:lnTo>
                      <a:pt x="239699" y="1655857"/>
                    </a:lnTo>
                    <a:cubicBezTo>
                      <a:pt x="238202" y="1637020"/>
                      <a:pt x="236705" y="1618407"/>
                      <a:pt x="235208" y="1599570"/>
                    </a:cubicBezTo>
                    <a:cubicBezTo>
                      <a:pt x="233070" y="1581630"/>
                      <a:pt x="231145" y="1563466"/>
                      <a:pt x="229007" y="1545526"/>
                    </a:cubicBezTo>
                    <a:cubicBezTo>
                      <a:pt x="226441" y="1528035"/>
                      <a:pt x="223662" y="1510319"/>
                      <a:pt x="221096" y="1492828"/>
                    </a:cubicBezTo>
                    <a:cubicBezTo>
                      <a:pt x="217247" y="1475785"/>
                      <a:pt x="213184" y="1458966"/>
                      <a:pt x="209335" y="1441923"/>
                    </a:cubicBezTo>
                    <a:cubicBezTo>
                      <a:pt x="203990" y="1426226"/>
                      <a:pt x="198644" y="1410304"/>
                      <a:pt x="193298" y="1394607"/>
                    </a:cubicBezTo>
                    <a:cubicBezTo>
                      <a:pt x="187311" y="1379582"/>
                      <a:pt x="181538" y="1364781"/>
                      <a:pt x="175551" y="1349757"/>
                    </a:cubicBezTo>
                    <a:cubicBezTo>
                      <a:pt x="168495" y="1336302"/>
                      <a:pt x="161225" y="1323071"/>
                      <a:pt x="154168" y="1309616"/>
                    </a:cubicBezTo>
                    <a:cubicBezTo>
                      <a:pt x="146257" y="1297731"/>
                      <a:pt x="138131" y="1286070"/>
                      <a:pt x="130220" y="1274185"/>
                    </a:cubicBezTo>
                    <a:cubicBezTo>
                      <a:pt x="100105" y="1196223"/>
                      <a:pt x="62986" y="1132194"/>
                      <a:pt x="53457" y="1033789"/>
                    </a:cubicBezTo>
                    <a:cubicBezTo>
                      <a:pt x="48397" y="992826"/>
                      <a:pt x="45795" y="992303"/>
                      <a:pt x="41055" y="971672"/>
                    </a:cubicBezTo>
                    <a:cubicBezTo>
                      <a:pt x="35709" y="951041"/>
                      <a:pt x="30364" y="930635"/>
                      <a:pt x="25018" y="910004"/>
                    </a:cubicBezTo>
                    <a:cubicBezTo>
                      <a:pt x="20528" y="887803"/>
                      <a:pt x="16037" y="865378"/>
                      <a:pt x="11547" y="843178"/>
                    </a:cubicBezTo>
                    <a:cubicBezTo>
                      <a:pt x="9409" y="820528"/>
                      <a:pt x="7484" y="797655"/>
                      <a:pt x="5346" y="775006"/>
                    </a:cubicBezTo>
                    <a:cubicBezTo>
                      <a:pt x="3635" y="751235"/>
                      <a:pt x="1711" y="727465"/>
                      <a:pt x="0" y="703694"/>
                    </a:cubicBezTo>
                    <a:lnTo>
                      <a:pt x="0" y="630813"/>
                    </a:lnTo>
                    <a:cubicBezTo>
                      <a:pt x="1283" y="606370"/>
                      <a:pt x="2352" y="581703"/>
                      <a:pt x="3635" y="557260"/>
                    </a:cubicBezTo>
                    <a:cubicBezTo>
                      <a:pt x="6201" y="533041"/>
                      <a:pt x="8981" y="508598"/>
                      <a:pt x="11547" y="484379"/>
                    </a:cubicBezTo>
                    <a:cubicBezTo>
                      <a:pt x="15396" y="460160"/>
                      <a:pt x="19458" y="435941"/>
                      <a:pt x="23307" y="411722"/>
                    </a:cubicBezTo>
                    <a:cubicBezTo>
                      <a:pt x="27370" y="388400"/>
                      <a:pt x="31647" y="364854"/>
                      <a:pt x="35709" y="341532"/>
                    </a:cubicBezTo>
                    <a:cubicBezTo>
                      <a:pt x="41696" y="318883"/>
                      <a:pt x="47470" y="296009"/>
                      <a:pt x="53457" y="273360"/>
                    </a:cubicBezTo>
                    <a:cubicBezTo>
                      <a:pt x="60513" y="252056"/>
                      <a:pt x="67783" y="230528"/>
                      <a:pt x="74839" y="209225"/>
                    </a:cubicBezTo>
                    <a:cubicBezTo>
                      <a:pt x="82323" y="189042"/>
                      <a:pt x="89593" y="168636"/>
                      <a:pt x="97077" y="148453"/>
                    </a:cubicBezTo>
                    <a:cubicBezTo>
                      <a:pt x="105630" y="130065"/>
                      <a:pt x="114397" y="111901"/>
                      <a:pt x="122950" y="93512"/>
                    </a:cubicBezTo>
                    <a:lnTo>
                      <a:pt x="150533" y="43504"/>
                    </a:lnTo>
                    <a:lnTo>
                      <a:pt x="1836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800"/>
              </a:p>
            </p:txBody>
          </p:sp>
          <p:grpSp>
            <p:nvGrpSpPr>
              <p:cNvPr id="82" name="그룹 96">
                <a:extLst>
                  <a:ext uri="{FF2B5EF4-FFF2-40B4-BE49-F238E27FC236}">
                    <a16:creationId xmlns:a16="http://schemas.microsoft.com/office/drawing/2014/main" xmlns="" id="{407848FC-FD38-4A24-B638-A0191ED88D8F}"/>
                  </a:ext>
                </a:extLst>
              </p:cNvPr>
              <p:cNvGrpSpPr/>
              <p:nvPr/>
            </p:nvGrpSpPr>
            <p:grpSpPr>
              <a:xfrm>
                <a:off x="6451387" y="2774470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99" name="타원 97">
                  <a:extLst>
                    <a:ext uri="{FF2B5EF4-FFF2-40B4-BE49-F238E27FC236}">
                      <a16:creationId xmlns:a16="http://schemas.microsoft.com/office/drawing/2014/main" xmlns="" id="{6B3B55EB-5D5B-4891-9514-58AA1AD055F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00" name="타원 98">
                  <a:extLst>
                    <a:ext uri="{FF2B5EF4-FFF2-40B4-BE49-F238E27FC236}">
                      <a16:creationId xmlns:a16="http://schemas.microsoft.com/office/drawing/2014/main" xmlns="" id="{9C1F41E0-6278-4520-AED1-1845D95E0A2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01" name="Block Arc 11">
                  <a:extLst>
                    <a:ext uri="{FF2B5EF4-FFF2-40B4-BE49-F238E27FC236}">
                      <a16:creationId xmlns:a16="http://schemas.microsoft.com/office/drawing/2014/main" xmlns="" id="{B8FE9D9D-A9F2-48B5-B02D-D23D6E7E321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" name="그룹 108">
                <a:extLst>
                  <a:ext uri="{FF2B5EF4-FFF2-40B4-BE49-F238E27FC236}">
                    <a16:creationId xmlns:a16="http://schemas.microsoft.com/office/drawing/2014/main" xmlns="" id="{B3628BC5-CFAE-4799-AE73-1F18DD357B01}"/>
                  </a:ext>
                </a:extLst>
              </p:cNvPr>
              <p:cNvGrpSpPr/>
              <p:nvPr/>
            </p:nvGrpSpPr>
            <p:grpSpPr>
              <a:xfrm>
                <a:off x="7127214" y="2935807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96" name="타원 109">
                  <a:extLst>
                    <a:ext uri="{FF2B5EF4-FFF2-40B4-BE49-F238E27FC236}">
                      <a16:creationId xmlns:a16="http://schemas.microsoft.com/office/drawing/2014/main" xmlns="" id="{8E9DDE32-1CA0-4276-A056-E6E8B847E8A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7" name="타원 110">
                  <a:extLst>
                    <a:ext uri="{FF2B5EF4-FFF2-40B4-BE49-F238E27FC236}">
                      <a16:creationId xmlns:a16="http://schemas.microsoft.com/office/drawing/2014/main" xmlns="" id="{4B3A16F4-CC16-40FC-8CF5-1CAAB920EEF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8" name="Block Arc 11">
                  <a:extLst>
                    <a:ext uri="{FF2B5EF4-FFF2-40B4-BE49-F238E27FC236}">
                      <a16:creationId xmlns:a16="http://schemas.microsoft.com/office/drawing/2014/main" xmlns="" id="{4DF3B8C5-A1F1-41AA-B6A0-2A048B9BBC81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" name="그룹 112">
                <a:extLst>
                  <a:ext uri="{FF2B5EF4-FFF2-40B4-BE49-F238E27FC236}">
                    <a16:creationId xmlns:a16="http://schemas.microsoft.com/office/drawing/2014/main" xmlns="" id="{C1AB8198-A4E6-45E7-BB4A-08B95A5B8FF4}"/>
                  </a:ext>
                </a:extLst>
              </p:cNvPr>
              <p:cNvGrpSpPr/>
              <p:nvPr/>
            </p:nvGrpSpPr>
            <p:grpSpPr>
              <a:xfrm>
                <a:off x="6744184" y="3036519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93" name="타원 113">
                  <a:extLst>
                    <a:ext uri="{FF2B5EF4-FFF2-40B4-BE49-F238E27FC236}">
                      <a16:creationId xmlns:a16="http://schemas.microsoft.com/office/drawing/2014/main" xmlns="" id="{B1D78BCF-7008-478E-84AD-49C67757E46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4" name="타원 114">
                  <a:extLst>
                    <a:ext uri="{FF2B5EF4-FFF2-40B4-BE49-F238E27FC236}">
                      <a16:creationId xmlns:a16="http://schemas.microsoft.com/office/drawing/2014/main" xmlns="" id="{90AA1158-A1F0-420B-92D1-5D41D60E6B5A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5" name="Block Arc 11">
                  <a:extLst>
                    <a:ext uri="{FF2B5EF4-FFF2-40B4-BE49-F238E27FC236}">
                      <a16:creationId xmlns:a16="http://schemas.microsoft.com/office/drawing/2014/main" xmlns="" id="{429F0A87-6E0C-408E-B694-7D4ACA93E61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" name="그룹 116">
                <a:extLst>
                  <a:ext uri="{FF2B5EF4-FFF2-40B4-BE49-F238E27FC236}">
                    <a16:creationId xmlns:a16="http://schemas.microsoft.com/office/drawing/2014/main" xmlns="" id="{45C55C8E-82A3-42A1-B999-E52C8E4EEFDD}"/>
                  </a:ext>
                </a:extLst>
              </p:cNvPr>
              <p:cNvGrpSpPr/>
              <p:nvPr/>
            </p:nvGrpSpPr>
            <p:grpSpPr>
              <a:xfrm>
                <a:off x="7247814" y="3372938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90" name="타원 117">
                  <a:extLst>
                    <a:ext uri="{FF2B5EF4-FFF2-40B4-BE49-F238E27FC236}">
                      <a16:creationId xmlns:a16="http://schemas.microsoft.com/office/drawing/2014/main" xmlns="" id="{49A70BF8-824B-4E71-8AF4-B74579421062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1" name="타원 118">
                  <a:extLst>
                    <a:ext uri="{FF2B5EF4-FFF2-40B4-BE49-F238E27FC236}">
                      <a16:creationId xmlns:a16="http://schemas.microsoft.com/office/drawing/2014/main" xmlns="" id="{33A78364-1E8C-41C6-AD23-E637148EF38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2" name="Block Arc 11">
                  <a:extLst>
                    <a:ext uri="{FF2B5EF4-FFF2-40B4-BE49-F238E27FC236}">
                      <a16:creationId xmlns:a16="http://schemas.microsoft.com/office/drawing/2014/main" xmlns="" id="{AE725405-01BA-4F78-B52C-97D500F0ADF5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6" name="그룹 120">
                <a:extLst>
                  <a:ext uri="{FF2B5EF4-FFF2-40B4-BE49-F238E27FC236}">
                    <a16:creationId xmlns:a16="http://schemas.microsoft.com/office/drawing/2014/main" xmlns="" id="{432E1869-29A5-456B-80C0-66791AD3F26A}"/>
                  </a:ext>
                </a:extLst>
              </p:cNvPr>
              <p:cNvGrpSpPr/>
              <p:nvPr/>
            </p:nvGrpSpPr>
            <p:grpSpPr>
              <a:xfrm>
                <a:off x="6282410" y="3345315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87" name="타원 121">
                  <a:extLst>
                    <a:ext uri="{FF2B5EF4-FFF2-40B4-BE49-F238E27FC236}">
                      <a16:creationId xmlns:a16="http://schemas.microsoft.com/office/drawing/2014/main" xmlns="" id="{5A5A3BBC-7651-44AC-91F3-2F187166C3E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88" name="타원 122">
                  <a:extLst>
                    <a:ext uri="{FF2B5EF4-FFF2-40B4-BE49-F238E27FC236}">
                      <a16:creationId xmlns:a16="http://schemas.microsoft.com/office/drawing/2014/main" xmlns="" id="{0A9369A0-693F-4CFB-8F11-967F75A1133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89" name="Block Arc 11">
                  <a:extLst>
                    <a:ext uri="{FF2B5EF4-FFF2-40B4-BE49-F238E27FC236}">
                      <a16:creationId xmlns:a16="http://schemas.microsoft.com/office/drawing/2014/main" xmlns="" id="{BD69C9B0-9792-478C-BA23-751B569385F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02" name="그룹 7">
              <a:extLst>
                <a:ext uri="{FF2B5EF4-FFF2-40B4-BE49-F238E27FC236}">
                  <a16:creationId xmlns:a16="http://schemas.microsoft.com/office/drawing/2014/main" xmlns="" id="{C6BF7C1D-F8D0-4AC5-A101-D59AD15830DB}"/>
                </a:ext>
              </a:extLst>
            </p:cNvPr>
            <p:cNvGrpSpPr/>
            <p:nvPr/>
          </p:nvGrpSpPr>
          <p:grpSpPr>
            <a:xfrm>
              <a:off x="3671346" y="4714654"/>
              <a:ext cx="1403850" cy="1577193"/>
              <a:chOff x="6282410" y="2774470"/>
              <a:chExt cx="1403850" cy="1577193"/>
            </a:xfrm>
          </p:grpSpPr>
          <p:sp>
            <p:nvSpPr>
              <p:cNvPr id="103" name="자유형: 도형 91">
                <a:extLst>
                  <a:ext uri="{FF2B5EF4-FFF2-40B4-BE49-F238E27FC236}">
                    <a16:creationId xmlns:a16="http://schemas.microsoft.com/office/drawing/2014/main" xmlns="" id="{F540ED58-5B00-429F-840D-1BFA99C6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075" y="3211736"/>
                <a:ext cx="806320" cy="1139927"/>
              </a:xfrm>
              <a:custGeom>
                <a:avLst/>
                <a:gdLst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250633 w 1362600"/>
                  <a:gd name="connsiteY3" fmla="*/ 0 h 2396328"/>
                  <a:gd name="connsiteX4" fmla="*/ 246998 w 1362600"/>
                  <a:gd name="connsiteY4" fmla="*/ 10764 h 2396328"/>
                  <a:gd name="connsiteX5" fmla="*/ 245288 w 1362600"/>
                  <a:gd name="connsiteY5" fmla="*/ 17940 h 2396328"/>
                  <a:gd name="connsiteX6" fmla="*/ 243363 w 1362600"/>
                  <a:gd name="connsiteY6" fmla="*/ 22649 h 2396328"/>
                  <a:gd name="connsiteX7" fmla="*/ 243363 w 1362600"/>
                  <a:gd name="connsiteY7" fmla="*/ 25340 h 2396328"/>
                  <a:gd name="connsiteX8" fmla="*/ 245288 w 1362600"/>
                  <a:gd name="connsiteY8" fmla="*/ 26686 h 2396328"/>
                  <a:gd name="connsiteX9" fmla="*/ 245288 w 1362600"/>
                  <a:gd name="connsiteY9" fmla="*/ 28031 h 2396328"/>
                  <a:gd name="connsiteX10" fmla="*/ 246998 w 1362600"/>
                  <a:gd name="connsiteY10" fmla="*/ 28031 h 2396328"/>
                  <a:gd name="connsiteX11" fmla="*/ 246998 w 1362600"/>
                  <a:gd name="connsiteY11" fmla="*/ 30050 h 2396328"/>
                  <a:gd name="connsiteX12" fmla="*/ 245288 w 1362600"/>
                  <a:gd name="connsiteY12" fmla="*/ 34086 h 2396328"/>
                  <a:gd name="connsiteX13" fmla="*/ 243363 w 1362600"/>
                  <a:gd name="connsiteY13" fmla="*/ 40141 h 2396328"/>
                  <a:gd name="connsiteX14" fmla="*/ 240797 w 1362600"/>
                  <a:gd name="connsiteY14" fmla="*/ 49559 h 2396328"/>
                  <a:gd name="connsiteX15" fmla="*/ 235452 w 1362600"/>
                  <a:gd name="connsiteY15" fmla="*/ 62790 h 2396328"/>
                  <a:gd name="connsiteX16" fmla="*/ 227326 w 1362600"/>
                  <a:gd name="connsiteY16" fmla="*/ 81627 h 2396328"/>
                  <a:gd name="connsiteX17" fmla="*/ 219415 w 1362600"/>
                  <a:gd name="connsiteY17" fmla="*/ 104276 h 2396328"/>
                  <a:gd name="connsiteX18" fmla="*/ 206799 w 1362600"/>
                  <a:gd name="connsiteY18" fmla="*/ 133653 h 2396328"/>
                  <a:gd name="connsiteX19" fmla="*/ 191831 w 1362600"/>
                  <a:gd name="connsiteY19" fmla="*/ 169084 h 2396328"/>
                  <a:gd name="connsiteX20" fmla="*/ 173870 w 1362600"/>
                  <a:gd name="connsiteY20" fmla="*/ 224474 h 2396328"/>
                  <a:gd name="connsiteX21" fmla="*/ 161468 w 1362600"/>
                  <a:gd name="connsiteY21" fmla="*/ 283900 h 2396328"/>
                  <a:gd name="connsiteX22" fmla="*/ 151632 w 1362600"/>
                  <a:gd name="connsiteY22" fmla="*/ 344896 h 2396328"/>
                  <a:gd name="connsiteX23" fmla="*/ 138375 w 1362600"/>
                  <a:gd name="connsiteY23" fmla="*/ 409704 h 2396328"/>
                  <a:gd name="connsiteX24" fmla="*/ 136451 w 1362600"/>
                  <a:gd name="connsiteY24" fmla="*/ 423607 h 2396328"/>
                  <a:gd name="connsiteX25" fmla="*/ 133885 w 1362600"/>
                  <a:gd name="connsiteY25" fmla="*/ 444462 h 2396328"/>
                  <a:gd name="connsiteX26" fmla="*/ 131960 w 1362600"/>
                  <a:gd name="connsiteY26" fmla="*/ 466439 h 2396328"/>
                  <a:gd name="connsiteX27" fmla="*/ 130250 w 1362600"/>
                  <a:gd name="connsiteY27" fmla="*/ 490433 h 2396328"/>
                  <a:gd name="connsiteX28" fmla="*/ 130250 w 1362600"/>
                  <a:gd name="connsiteY28" fmla="*/ 515101 h 2396328"/>
                  <a:gd name="connsiteX29" fmla="*/ 133885 w 1362600"/>
                  <a:gd name="connsiteY29" fmla="*/ 537301 h 2396328"/>
                  <a:gd name="connsiteX30" fmla="*/ 138375 w 1362600"/>
                  <a:gd name="connsiteY30" fmla="*/ 556587 h 2396328"/>
                  <a:gd name="connsiteX31" fmla="*/ 146286 w 1362600"/>
                  <a:gd name="connsiteY31" fmla="*/ 570042 h 2396328"/>
                  <a:gd name="connsiteX32" fmla="*/ 189052 w 1362600"/>
                  <a:gd name="connsiteY32" fmla="*/ 567351 h 2396328"/>
                  <a:gd name="connsiteX33" fmla="*/ 230961 w 1362600"/>
                  <a:gd name="connsiteY33" fmla="*/ 556587 h 2396328"/>
                  <a:gd name="connsiteX34" fmla="*/ 270947 w 1362600"/>
                  <a:gd name="connsiteY34" fmla="*/ 539320 h 2396328"/>
                  <a:gd name="connsiteX35" fmla="*/ 312001 w 1362600"/>
                  <a:gd name="connsiteY35" fmla="*/ 515101 h 2396328"/>
                  <a:gd name="connsiteX36" fmla="*/ 349420 w 1362600"/>
                  <a:gd name="connsiteY36" fmla="*/ 487070 h 2396328"/>
                  <a:gd name="connsiteX37" fmla="*/ 385985 w 1362600"/>
                  <a:gd name="connsiteY37" fmla="*/ 452984 h 2396328"/>
                  <a:gd name="connsiteX38" fmla="*/ 420624 w 1362600"/>
                  <a:gd name="connsiteY38" fmla="*/ 416880 h 2396328"/>
                  <a:gd name="connsiteX39" fmla="*/ 452698 w 1362600"/>
                  <a:gd name="connsiteY39" fmla="*/ 378981 h 2396328"/>
                  <a:gd name="connsiteX40" fmla="*/ 483917 w 1362600"/>
                  <a:gd name="connsiteY40" fmla="*/ 338841 h 2396328"/>
                  <a:gd name="connsiteX41" fmla="*/ 510645 w 1362600"/>
                  <a:gd name="connsiteY41" fmla="*/ 297355 h 2396328"/>
                  <a:gd name="connsiteX42" fmla="*/ 535662 w 1362600"/>
                  <a:gd name="connsiteY42" fmla="*/ 257214 h 2396328"/>
                  <a:gd name="connsiteX43" fmla="*/ 556190 w 1362600"/>
                  <a:gd name="connsiteY43" fmla="*/ 218419 h 2396328"/>
                  <a:gd name="connsiteX44" fmla="*/ 566026 w 1362600"/>
                  <a:gd name="connsiteY44" fmla="*/ 218419 h 2396328"/>
                  <a:gd name="connsiteX45" fmla="*/ 566026 w 1362600"/>
                  <a:gd name="connsiteY45" fmla="*/ 222455 h 2396328"/>
                  <a:gd name="connsiteX46" fmla="*/ 549989 w 1362600"/>
                  <a:gd name="connsiteY46" fmla="*/ 261251 h 2396328"/>
                  <a:gd name="connsiteX47" fmla="*/ 532027 w 1362600"/>
                  <a:gd name="connsiteY47" fmla="*/ 301391 h 2396328"/>
                  <a:gd name="connsiteX48" fmla="*/ 512569 w 1362600"/>
                  <a:gd name="connsiteY48" fmla="*/ 340186 h 2396328"/>
                  <a:gd name="connsiteX49" fmla="*/ 492897 w 1362600"/>
                  <a:gd name="connsiteY49" fmla="*/ 377636 h 2396328"/>
                  <a:gd name="connsiteX50" fmla="*/ 472370 w 1362600"/>
                  <a:gd name="connsiteY50" fmla="*/ 414189 h 2396328"/>
                  <a:gd name="connsiteX51" fmla="*/ 449277 w 1362600"/>
                  <a:gd name="connsiteY51" fmla="*/ 448274 h 2396328"/>
                  <a:gd name="connsiteX52" fmla="*/ 425115 w 1362600"/>
                  <a:gd name="connsiteY52" fmla="*/ 481015 h 2396328"/>
                  <a:gd name="connsiteX53" fmla="*/ 395821 w 1362600"/>
                  <a:gd name="connsiteY53" fmla="*/ 511064 h 2396328"/>
                  <a:gd name="connsiteX54" fmla="*/ 365458 w 1362600"/>
                  <a:gd name="connsiteY54" fmla="*/ 540665 h 2396328"/>
                  <a:gd name="connsiteX55" fmla="*/ 329749 w 1362600"/>
                  <a:gd name="connsiteY55" fmla="*/ 564660 h 2396328"/>
                  <a:gd name="connsiteX56" fmla="*/ 288908 w 1362600"/>
                  <a:gd name="connsiteY56" fmla="*/ 586636 h 2396328"/>
                  <a:gd name="connsiteX57" fmla="*/ 243363 w 1362600"/>
                  <a:gd name="connsiteY57" fmla="*/ 606146 h 2396328"/>
                  <a:gd name="connsiteX58" fmla="*/ 195252 w 1362600"/>
                  <a:gd name="connsiteY58" fmla="*/ 620722 h 2396328"/>
                  <a:gd name="connsiteX59" fmla="*/ 138375 w 1362600"/>
                  <a:gd name="connsiteY59" fmla="*/ 630813 h 2396328"/>
                  <a:gd name="connsiteX60" fmla="*/ 140086 w 1362600"/>
                  <a:gd name="connsiteY60" fmla="*/ 701003 h 2396328"/>
                  <a:gd name="connsiteX61" fmla="*/ 147997 w 1362600"/>
                  <a:gd name="connsiteY61" fmla="*/ 767830 h 2396328"/>
                  <a:gd name="connsiteX62" fmla="*/ 161468 w 1362600"/>
                  <a:gd name="connsiteY62" fmla="*/ 831292 h 2396328"/>
                  <a:gd name="connsiteX63" fmla="*/ 179216 w 1362600"/>
                  <a:gd name="connsiteY63" fmla="*/ 891391 h 2396328"/>
                  <a:gd name="connsiteX64" fmla="*/ 201453 w 1362600"/>
                  <a:gd name="connsiteY64" fmla="*/ 948799 h 2396328"/>
                  <a:gd name="connsiteX65" fmla="*/ 225616 w 1362600"/>
                  <a:gd name="connsiteY65" fmla="*/ 1003740 h 2396328"/>
                  <a:gd name="connsiteX66" fmla="*/ 253199 w 1362600"/>
                  <a:gd name="connsiteY66" fmla="*/ 1055766 h 2396328"/>
                  <a:gd name="connsiteX67" fmla="*/ 280783 w 1362600"/>
                  <a:gd name="connsiteY67" fmla="*/ 1106446 h 2396328"/>
                  <a:gd name="connsiteX68" fmla="*/ 288908 w 1362600"/>
                  <a:gd name="connsiteY68" fmla="*/ 1118556 h 2396328"/>
                  <a:gd name="connsiteX69" fmla="*/ 295964 w 1362600"/>
                  <a:gd name="connsiteY69" fmla="*/ 1133356 h 2396328"/>
                  <a:gd name="connsiteX70" fmla="*/ 305800 w 1362600"/>
                  <a:gd name="connsiteY70" fmla="*/ 1149278 h 2396328"/>
                  <a:gd name="connsiteX71" fmla="*/ 314781 w 1362600"/>
                  <a:gd name="connsiteY71" fmla="*/ 1166097 h 2396328"/>
                  <a:gd name="connsiteX72" fmla="*/ 326327 w 1362600"/>
                  <a:gd name="connsiteY72" fmla="*/ 1182018 h 2396328"/>
                  <a:gd name="connsiteX73" fmla="*/ 339585 w 1362600"/>
                  <a:gd name="connsiteY73" fmla="*/ 1195473 h 2396328"/>
                  <a:gd name="connsiteX74" fmla="*/ 355622 w 1362600"/>
                  <a:gd name="connsiteY74" fmla="*/ 1207358 h 2396328"/>
                  <a:gd name="connsiteX75" fmla="*/ 373583 w 1362600"/>
                  <a:gd name="connsiteY75" fmla="*/ 1216104 h 2396328"/>
                  <a:gd name="connsiteX76" fmla="*/ 394965 w 1362600"/>
                  <a:gd name="connsiteY76" fmla="*/ 1219468 h 2396328"/>
                  <a:gd name="connsiteX77" fmla="*/ 417203 w 1362600"/>
                  <a:gd name="connsiteY77" fmla="*/ 1218795 h 2396328"/>
                  <a:gd name="connsiteX78" fmla="*/ 457188 w 1362600"/>
                  <a:gd name="connsiteY78" fmla="*/ 1208704 h 2396328"/>
                  <a:gd name="connsiteX79" fmla="*/ 492897 w 1362600"/>
                  <a:gd name="connsiteY79" fmla="*/ 1192109 h 2396328"/>
                  <a:gd name="connsiteX80" fmla="*/ 527537 w 1362600"/>
                  <a:gd name="connsiteY80" fmla="*/ 1171254 h 2396328"/>
                  <a:gd name="connsiteX81" fmla="*/ 556190 w 1362600"/>
                  <a:gd name="connsiteY81" fmla="*/ 1146587 h 2396328"/>
                  <a:gd name="connsiteX82" fmla="*/ 583773 w 1362600"/>
                  <a:gd name="connsiteY82" fmla="*/ 1119901 h 2396328"/>
                  <a:gd name="connsiteX83" fmla="*/ 609646 w 1362600"/>
                  <a:gd name="connsiteY83" fmla="*/ 1091870 h 2396328"/>
                  <a:gd name="connsiteX84" fmla="*/ 632739 w 1362600"/>
                  <a:gd name="connsiteY84" fmla="*/ 1065184 h 2396328"/>
                  <a:gd name="connsiteX85" fmla="*/ 652411 w 1362600"/>
                  <a:gd name="connsiteY85" fmla="*/ 1039620 h 2396328"/>
                  <a:gd name="connsiteX86" fmla="*/ 696031 w 1362600"/>
                  <a:gd name="connsiteY86" fmla="*/ 981539 h 2396328"/>
                  <a:gd name="connsiteX87" fmla="*/ 737941 w 1362600"/>
                  <a:gd name="connsiteY87" fmla="*/ 916059 h 2396328"/>
                  <a:gd name="connsiteX88" fmla="*/ 779851 w 1362600"/>
                  <a:gd name="connsiteY88" fmla="*/ 844523 h 2396328"/>
                  <a:gd name="connsiteX89" fmla="*/ 818981 w 1362600"/>
                  <a:gd name="connsiteY89" fmla="*/ 766484 h 2396328"/>
                  <a:gd name="connsiteX90" fmla="*/ 854690 w 1362600"/>
                  <a:gd name="connsiteY90" fmla="*/ 684185 h 2396328"/>
                  <a:gd name="connsiteX91" fmla="*/ 886764 w 1362600"/>
                  <a:gd name="connsiteY91" fmla="*/ 596728 h 2396328"/>
                  <a:gd name="connsiteX92" fmla="*/ 916058 w 1362600"/>
                  <a:gd name="connsiteY92" fmla="*/ 505234 h 2396328"/>
                  <a:gd name="connsiteX93" fmla="*/ 937440 w 1362600"/>
                  <a:gd name="connsiteY93" fmla="*/ 410376 h 2396328"/>
                  <a:gd name="connsiteX94" fmla="*/ 953477 w 1362600"/>
                  <a:gd name="connsiteY94" fmla="*/ 313276 h 2396328"/>
                  <a:gd name="connsiteX95" fmla="*/ 963313 w 1362600"/>
                  <a:gd name="connsiteY95" fmla="*/ 213934 h 2396328"/>
                  <a:gd name="connsiteX96" fmla="*/ 971224 w 1362600"/>
                  <a:gd name="connsiteY96" fmla="*/ 218419 h 2396328"/>
                  <a:gd name="connsiteX97" fmla="*/ 977639 w 1362600"/>
                  <a:gd name="connsiteY97" fmla="*/ 229856 h 2396328"/>
                  <a:gd name="connsiteX98" fmla="*/ 982985 w 1362600"/>
                  <a:gd name="connsiteY98" fmla="*/ 246674 h 2396328"/>
                  <a:gd name="connsiteX99" fmla="*/ 985551 w 1362600"/>
                  <a:gd name="connsiteY99" fmla="*/ 268651 h 2396328"/>
                  <a:gd name="connsiteX100" fmla="*/ 987261 w 1362600"/>
                  <a:gd name="connsiteY100" fmla="*/ 293991 h 2396328"/>
                  <a:gd name="connsiteX101" fmla="*/ 987261 w 1362600"/>
                  <a:gd name="connsiteY101" fmla="*/ 323368 h 2396328"/>
                  <a:gd name="connsiteX102" fmla="*/ 987261 w 1362600"/>
                  <a:gd name="connsiteY102" fmla="*/ 354763 h 2396328"/>
                  <a:gd name="connsiteX103" fmla="*/ 985551 w 1362600"/>
                  <a:gd name="connsiteY103" fmla="*/ 388848 h 2396328"/>
                  <a:gd name="connsiteX104" fmla="*/ 982985 w 1362600"/>
                  <a:gd name="connsiteY104" fmla="*/ 423607 h 2396328"/>
                  <a:gd name="connsiteX105" fmla="*/ 979350 w 1362600"/>
                  <a:gd name="connsiteY105" fmla="*/ 459038 h 2396328"/>
                  <a:gd name="connsiteX106" fmla="*/ 974004 w 1362600"/>
                  <a:gd name="connsiteY106" fmla="*/ 494470 h 2396328"/>
                  <a:gd name="connsiteX107" fmla="*/ 971224 w 1362600"/>
                  <a:gd name="connsiteY107" fmla="*/ 528556 h 2396328"/>
                  <a:gd name="connsiteX108" fmla="*/ 965879 w 1362600"/>
                  <a:gd name="connsiteY108" fmla="*/ 559951 h 2396328"/>
                  <a:gd name="connsiteX109" fmla="*/ 961602 w 1362600"/>
                  <a:gd name="connsiteY109" fmla="*/ 589327 h 2396328"/>
                  <a:gd name="connsiteX110" fmla="*/ 956257 w 1362600"/>
                  <a:gd name="connsiteY110" fmla="*/ 614667 h 2396328"/>
                  <a:gd name="connsiteX111" fmla="*/ 951766 w 1362600"/>
                  <a:gd name="connsiteY111" fmla="*/ 635523 h 2396328"/>
                  <a:gd name="connsiteX112" fmla="*/ 948131 w 1362600"/>
                  <a:gd name="connsiteY112" fmla="*/ 652117 h 2396328"/>
                  <a:gd name="connsiteX113" fmla="*/ 883984 w 1362600"/>
                  <a:gd name="connsiteY113" fmla="*/ 841832 h 2396328"/>
                  <a:gd name="connsiteX114" fmla="*/ 935730 w 1362600"/>
                  <a:gd name="connsiteY114" fmla="*/ 838020 h 2396328"/>
                  <a:gd name="connsiteX115" fmla="*/ 983840 w 1362600"/>
                  <a:gd name="connsiteY115" fmla="*/ 828601 h 2396328"/>
                  <a:gd name="connsiteX116" fmla="*/ 1029171 w 1362600"/>
                  <a:gd name="connsiteY116" fmla="*/ 815146 h 2396328"/>
                  <a:gd name="connsiteX117" fmla="*/ 1072792 w 1362600"/>
                  <a:gd name="connsiteY117" fmla="*/ 797879 h 2396328"/>
                  <a:gd name="connsiteX118" fmla="*/ 1112135 w 1362600"/>
                  <a:gd name="connsiteY118" fmla="*/ 778369 h 2396328"/>
                  <a:gd name="connsiteX119" fmla="*/ 1147630 w 1362600"/>
                  <a:gd name="connsiteY119" fmla="*/ 757066 h 2396328"/>
                  <a:gd name="connsiteX120" fmla="*/ 1181629 w 1362600"/>
                  <a:gd name="connsiteY120" fmla="*/ 735089 h 2396328"/>
                  <a:gd name="connsiteX121" fmla="*/ 1212847 w 1362600"/>
                  <a:gd name="connsiteY121" fmla="*/ 714234 h 2396328"/>
                  <a:gd name="connsiteX122" fmla="*/ 1215413 w 1362600"/>
                  <a:gd name="connsiteY122" fmla="*/ 724325 h 2396328"/>
                  <a:gd name="connsiteX123" fmla="*/ 1186974 w 1362600"/>
                  <a:gd name="connsiteY123" fmla="*/ 757066 h 2396328"/>
                  <a:gd name="connsiteX124" fmla="*/ 1152121 w 1362600"/>
                  <a:gd name="connsiteY124" fmla="*/ 788461 h 2396328"/>
                  <a:gd name="connsiteX125" fmla="*/ 1110211 w 1362600"/>
                  <a:gd name="connsiteY125" fmla="*/ 816492 h 2396328"/>
                  <a:gd name="connsiteX126" fmla="*/ 1063169 w 1362600"/>
                  <a:gd name="connsiteY126" fmla="*/ 841832 h 2396328"/>
                  <a:gd name="connsiteX127" fmla="*/ 1013134 w 1362600"/>
                  <a:gd name="connsiteY127" fmla="*/ 864705 h 2396328"/>
                  <a:gd name="connsiteX128" fmla="*/ 959678 w 1362600"/>
                  <a:gd name="connsiteY128" fmla="*/ 884664 h 2396328"/>
                  <a:gd name="connsiteX129" fmla="*/ 904511 w 1362600"/>
                  <a:gd name="connsiteY129" fmla="*/ 900137 h 2396328"/>
                  <a:gd name="connsiteX130" fmla="*/ 848275 w 1362600"/>
                  <a:gd name="connsiteY130" fmla="*/ 911349 h 2396328"/>
                  <a:gd name="connsiteX131" fmla="*/ 836728 w 1362600"/>
                  <a:gd name="connsiteY131" fmla="*/ 938259 h 2396328"/>
                  <a:gd name="connsiteX132" fmla="*/ 820692 w 1362600"/>
                  <a:gd name="connsiteY132" fmla="*/ 969654 h 2396328"/>
                  <a:gd name="connsiteX133" fmla="*/ 802944 w 1362600"/>
                  <a:gd name="connsiteY133" fmla="*/ 1002395 h 2396328"/>
                  <a:gd name="connsiteX134" fmla="*/ 779851 w 1362600"/>
                  <a:gd name="connsiteY134" fmla="*/ 1037826 h 2396328"/>
                  <a:gd name="connsiteX135" fmla="*/ 755689 w 1362600"/>
                  <a:gd name="connsiteY135" fmla="*/ 1075051 h 2396328"/>
                  <a:gd name="connsiteX136" fmla="*/ 729816 w 1362600"/>
                  <a:gd name="connsiteY136" fmla="*/ 1111828 h 2396328"/>
                  <a:gd name="connsiteX137" fmla="*/ 702232 w 1362600"/>
                  <a:gd name="connsiteY137" fmla="*/ 1146587 h 2396328"/>
                  <a:gd name="connsiteX138" fmla="*/ 674649 w 1362600"/>
                  <a:gd name="connsiteY138" fmla="*/ 1180673 h 2396328"/>
                  <a:gd name="connsiteX139" fmla="*/ 648776 w 1362600"/>
                  <a:gd name="connsiteY139" fmla="*/ 1212068 h 2396328"/>
                  <a:gd name="connsiteX140" fmla="*/ 621192 w 1362600"/>
                  <a:gd name="connsiteY140" fmla="*/ 1240099 h 2396328"/>
                  <a:gd name="connsiteX141" fmla="*/ 597030 w 1362600"/>
                  <a:gd name="connsiteY141" fmla="*/ 1264990 h 2396328"/>
                  <a:gd name="connsiteX142" fmla="*/ 573937 w 1362600"/>
                  <a:gd name="connsiteY142" fmla="*/ 1282930 h 2396328"/>
                  <a:gd name="connsiteX143" fmla="*/ 577572 w 1362600"/>
                  <a:gd name="connsiteY143" fmla="*/ 1296385 h 2396328"/>
                  <a:gd name="connsiteX144" fmla="*/ 583773 w 1362600"/>
                  <a:gd name="connsiteY144" fmla="*/ 1299076 h 2396328"/>
                  <a:gd name="connsiteX145" fmla="*/ 622903 w 1362600"/>
                  <a:gd name="connsiteY145" fmla="*/ 1290331 h 2396328"/>
                  <a:gd name="connsiteX146" fmla="*/ 662247 w 1362600"/>
                  <a:gd name="connsiteY146" fmla="*/ 1286294 h 2396328"/>
                  <a:gd name="connsiteX147" fmla="*/ 693158 w 1362600"/>
                  <a:gd name="connsiteY147" fmla="*/ 1286294 h 2396328"/>
                  <a:gd name="connsiteX148" fmla="*/ 732224 w 1362600"/>
                  <a:gd name="connsiteY148" fmla="*/ 1400104 h 2396328"/>
                  <a:gd name="connsiteX149" fmla="*/ 700522 w 1362600"/>
                  <a:gd name="connsiteY149" fmla="*/ 1404474 h 2396328"/>
                  <a:gd name="connsiteX150" fmla="*/ 664813 w 1362600"/>
                  <a:gd name="connsiteY150" fmla="*/ 1410528 h 2396328"/>
                  <a:gd name="connsiteX151" fmla="*/ 631028 w 1362600"/>
                  <a:gd name="connsiteY151" fmla="*/ 1419274 h 2396328"/>
                  <a:gd name="connsiteX152" fmla="*/ 603445 w 1362600"/>
                  <a:gd name="connsiteY152" fmla="*/ 1427347 h 2396328"/>
                  <a:gd name="connsiteX153" fmla="*/ 582062 w 1362600"/>
                  <a:gd name="connsiteY153" fmla="*/ 1438559 h 2396328"/>
                  <a:gd name="connsiteX154" fmla="*/ 566026 w 1362600"/>
                  <a:gd name="connsiteY154" fmla="*/ 1452014 h 2396328"/>
                  <a:gd name="connsiteX155" fmla="*/ 540153 w 1362600"/>
                  <a:gd name="connsiteY155" fmla="*/ 1490810 h 2396328"/>
                  <a:gd name="connsiteX156" fmla="*/ 522191 w 1362600"/>
                  <a:gd name="connsiteY156" fmla="*/ 1532968 h 2396328"/>
                  <a:gd name="connsiteX157" fmla="*/ 508079 w 1362600"/>
                  <a:gd name="connsiteY157" fmla="*/ 1576921 h 2396328"/>
                  <a:gd name="connsiteX158" fmla="*/ 499954 w 1362600"/>
                  <a:gd name="connsiteY158" fmla="*/ 1621771 h 2396328"/>
                  <a:gd name="connsiteX159" fmla="*/ 496532 w 1362600"/>
                  <a:gd name="connsiteY159" fmla="*/ 1669088 h 2396328"/>
                  <a:gd name="connsiteX160" fmla="*/ 494608 w 1362600"/>
                  <a:gd name="connsiteY160" fmla="*/ 1716629 h 2396328"/>
                  <a:gd name="connsiteX161" fmla="*/ 496532 w 1362600"/>
                  <a:gd name="connsiteY161" fmla="*/ 1764169 h 2396328"/>
                  <a:gd name="connsiteX162" fmla="*/ 499954 w 1362600"/>
                  <a:gd name="connsiteY162" fmla="*/ 1812832 h 2396328"/>
                  <a:gd name="connsiteX163" fmla="*/ 504444 w 1362600"/>
                  <a:gd name="connsiteY163" fmla="*/ 1861045 h 2396328"/>
                  <a:gd name="connsiteX164" fmla="*/ 509790 w 1362600"/>
                  <a:gd name="connsiteY164" fmla="*/ 1908362 h 2396328"/>
                  <a:gd name="connsiteX165" fmla="*/ 510645 w 1362600"/>
                  <a:gd name="connsiteY165" fmla="*/ 1977879 h 2396328"/>
                  <a:gd name="connsiteX166" fmla="*/ 506154 w 1362600"/>
                  <a:gd name="connsiteY166" fmla="*/ 2047396 h 2396328"/>
                  <a:gd name="connsiteX167" fmla="*/ 498243 w 1362600"/>
                  <a:gd name="connsiteY167" fmla="*/ 2114223 h 2396328"/>
                  <a:gd name="connsiteX168" fmla="*/ 488407 w 1362600"/>
                  <a:gd name="connsiteY168" fmla="*/ 2179703 h 2396328"/>
                  <a:gd name="connsiteX169" fmla="*/ 476433 w 1362600"/>
                  <a:gd name="connsiteY169" fmla="*/ 2396328 h 2396328"/>
                  <a:gd name="connsiteX170" fmla="*/ 117848 w 1362600"/>
                  <a:gd name="connsiteY170" fmla="*/ 2396328 h 2396328"/>
                  <a:gd name="connsiteX171" fmla="*/ 158902 w 1362600"/>
                  <a:gd name="connsiteY171" fmla="*/ 2308198 h 2396328"/>
                  <a:gd name="connsiteX172" fmla="*/ 209579 w 1362600"/>
                  <a:gd name="connsiteY172" fmla="*/ 2208407 h 2396328"/>
                  <a:gd name="connsiteX173" fmla="*/ 227326 w 1362600"/>
                  <a:gd name="connsiteY173" fmla="*/ 2172303 h 2396328"/>
                  <a:gd name="connsiteX174" fmla="*/ 242508 w 1362600"/>
                  <a:gd name="connsiteY174" fmla="*/ 2132162 h 2396328"/>
                  <a:gd name="connsiteX175" fmla="*/ 256834 w 1362600"/>
                  <a:gd name="connsiteY175" fmla="*/ 2087537 h 2396328"/>
                  <a:gd name="connsiteX176" fmla="*/ 270091 w 1362600"/>
                  <a:gd name="connsiteY176" fmla="*/ 2039996 h 2396328"/>
                  <a:gd name="connsiteX177" fmla="*/ 280783 w 1362600"/>
                  <a:gd name="connsiteY177" fmla="*/ 1988643 h 2396328"/>
                  <a:gd name="connsiteX178" fmla="*/ 288908 w 1362600"/>
                  <a:gd name="connsiteY178" fmla="*/ 1936393 h 2396328"/>
                  <a:gd name="connsiteX179" fmla="*/ 296820 w 1362600"/>
                  <a:gd name="connsiteY179" fmla="*/ 1881676 h 2396328"/>
                  <a:gd name="connsiteX180" fmla="*/ 302165 w 1362600"/>
                  <a:gd name="connsiteY180" fmla="*/ 1826286 h 2396328"/>
                  <a:gd name="connsiteX181" fmla="*/ 306656 w 1362600"/>
                  <a:gd name="connsiteY181" fmla="*/ 1768654 h 2396328"/>
                  <a:gd name="connsiteX182" fmla="*/ 306656 w 1362600"/>
                  <a:gd name="connsiteY182" fmla="*/ 1711919 h 2396328"/>
                  <a:gd name="connsiteX183" fmla="*/ 306656 w 1362600"/>
                  <a:gd name="connsiteY183" fmla="*/ 1655857 h 2396328"/>
                  <a:gd name="connsiteX184" fmla="*/ 302165 w 1362600"/>
                  <a:gd name="connsiteY184" fmla="*/ 1599570 h 2396328"/>
                  <a:gd name="connsiteX185" fmla="*/ 295964 w 1362600"/>
                  <a:gd name="connsiteY185" fmla="*/ 1545526 h 2396328"/>
                  <a:gd name="connsiteX186" fmla="*/ 288053 w 1362600"/>
                  <a:gd name="connsiteY186" fmla="*/ 1492828 h 2396328"/>
                  <a:gd name="connsiteX187" fmla="*/ 276292 w 1362600"/>
                  <a:gd name="connsiteY187" fmla="*/ 1441923 h 2396328"/>
                  <a:gd name="connsiteX188" fmla="*/ 260255 w 1362600"/>
                  <a:gd name="connsiteY188" fmla="*/ 1394607 h 2396328"/>
                  <a:gd name="connsiteX189" fmla="*/ 242508 w 1362600"/>
                  <a:gd name="connsiteY189" fmla="*/ 1349757 h 2396328"/>
                  <a:gd name="connsiteX190" fmla="*/ 221125 w 1362600"/>
                  <a:gd name="connsiteY190" fmla="*/ 1309616 h 2396328"/>
                  <a:gd name="connsiteX191" fmla="*/ 197177 w 1362600"/>
                  <a:gd name="connsiteY191" fmla="*/ 1274185 h 2396328"/>
                  <a:gd name="connsiteX192" fmla="*/ 169380 w 1362600"/>
                  <a:gd name="connsiteY192" fmla="*/ 1242790 h 2396328"/>
                  <a:gd name="connsiteX193" fmla="*/ 138375 w 1362600"/>
                  <a:gd name="connsiteY193" fmla="*/ 1217450 h 2396328"/>
                  <a:gd name="connsiteX194" fmla="*/ 102666 w 1362600"/>
                  <a:gd name="connsiteY194" fmla="*/ 1198164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217" fmla="*/ 250633 w 1362600"/>
                  <a:gd name="connsiteY217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8519 w 1362600"/>
                  <a:gd name="connsiteY195" fmla="*/ 1182018 h 2396328"/>
                  <a:gd name="connsiteX196" fmla="*/ 3665 w 1362600"/>
                  <a:gd name="connsiteY196" fmla="*/ 1182018 h 2396328"/>
                  <a:gd name="connsiteX197" fmla="*/ 0 w 1362600"/>
                  <a:gd name="connsiteY197" fmla="*/ 1182357 h 2396328"/>
                  <a:gd name="connsiteX198" fmla="*/ 0 w 1362600"/>
                  <a:gd name="connsiteY198" fmla="*/ 971189 h 2396328"/>
                  <a:gd name="connsiteX199" fmla="*/ 120414 w 1362600"/>
                  <a:gd name="connsiteY199" fmla="*/ 1033789 h 2396328"/>
                  <a:gd name="connsiteX200" fmla="*/ 128539 w 1362600"/>
                  <a:gd name="connsiteY200" fmla="*/ 1029080 h 2396328"/>
                  <a:gd name="connsiteX201" fmla="*/ 108012 w 1362600"/>
                  <a:gd name="connsiteY201" fmla="*/ 971672 h 2396328"/>
                  <a:gd name="connsiteX202" fmla="*/ 91975 w 1362600"/>
                  <a:gd name="connsiteY202" fmla="*/ 910004 h 2396328"/>
                  <a:gd name="connsiteX203" fmla="*/ 78504 w 1362600"/>
                  <a:gd name="connsiteY203" fmla="*/ 843178 h 2396328"/>
                  <a:gd name="connsiteX204" fmla="*/ 72303 w 1362600"/>
                  <a:gd name="connsiteY204" fmla="*/ 775006 h 2396328"/>
                  <a:gd name="connsiteX205" fmla="*/ 66957 w 1362600"/>
                  <a:gd name="connsiteY205" fmla="*/ 703694 h 2396328"/>
                  <a:gd name="connsiteX206" fmla="*/ 66957 w 1362600"/>
                  <a:gd name="connsiteY206" fmla="*/ 630813 h 2396328"/>
                  <a:gd name="connsiteX207" fmla="*/ 70592 w 1362600"/>
                  <a:gd name="connsiteY207" fmla="*/ 557260 h 2396328"/>
                  <a:gd name="connsiteX208" fmla="*/ 78504 w 1362600"/>
                  <a:gd name="connsiteY208" fmla="*/ 484379 h 2396328"/>
                  <a:gd name="connsiteX209" fmla="*/ 90264 w 1362600"/>
                  <a:gd name="connsiteY209" fmla="*/ 411722 h 2396328"/>
                  <a:gd name="connsiteX210" fmla="*/ 102666 w 1362600"/>
                  <a:gd name="connsiteY210" fmla="*/ 341532 h 2396328"/>
                  <a:gd name="connsiteX211" fmla="*/ 120414 w 1362600"/>
                  <a:gd name="connsiteY211" fmla="*/ 273360 h 2396328"/>
                  <a:gd name="connsiteX212" fmla="*/ 141796 w 1362600"/>
                  <a:gd name="connsiteY212" fmla="*/ 209225 h 2396328"/>
                  <a:gd name="connsiteX213" fmla="*/ 164034 w 1362600"/>
                  <a:gd name="connsiteY213" fmla="*/ 148453 h 2396328"/>
                  <a:gd name="connsiteX214" fmla="*/ 189907 w 1362600"/>
                  <a:gd name="connsiteY214" fmla="*/ 93512 h 2396328"/>
                  <a:gd name="connsiteX215" fmla="*/ 217490 w 1362600"/>
                  <a:gd name="connsiteY215" fmla="*/ 43504 h 2396328"/>
                  <a:gd name="connsiteX216" fmla="*/ 250633 w 1362600"/>
                  <a:gd name="connsiteY216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1182357 h 2396328"/>
                  <a:gd name="connsiteX197" fmla="*/ 0 w 1362600"/>
                  <a:gd name="connsiteY197" fmla="*/ 971189 h 2396328"/>
                  <a:gd name="connsiteX198" fmla="*/ 120414 w 1362600"/>
                  <a:gd name="connsiteY198" fmla="*/ 1033789 h 2396328"/>
                  <a:gd name="connsiteX199" fmla="*/ 128539 w 1362600"/>
                  <a:gd name="connsiteY199" fmla="*/ 1029080 h 2396328"/>
                  <a:gd name="connsiteX200" fmla="*/ 108012 w 1362600"/>
                  <a:gd name="connsiteY200" fmla="*/ 971672 h 2396328"/>
                  <a:gd name="connsiteX201" fmla="*/ 91975 w 1362600"/>
                  <a:gd name="connsiteY201" fmla="*/ 910004 h 2396328"/>
                  <a:gd name="connsiteX202" fmla="*/ 78504 w 1362600"/>
                  <a:gd name="connsiteY202" fmla="*/ 843178 h 2396328"/>
                  <a:gd name="connsiteX203" fmla="*/ 72303 w 1362600"/>
                  <a:gd name="connsiteY203" fmla="*/ 775006 h 2396328"/>
                  <a:gd name="connsiteX204" fmla="*/ 66957 w 1362600"/>
                  <a:gd name="connsiteY204" fmla="*/ 703694 h 2396328"/>
                  <a:gd name="connsiteX205" fmla="*/ 66957 w 1362600"/>
                  <a:gd name="connsiteY205" fmla="*/ 630813 h 2396328"/>
                  <a:gd name="connsiteX206" fmla="*/ 70592 w 1362600"/>
                  <a:gd name="connsiteY206" fmla="*/ 557260 h 2396328"/>
                  <a:gd name="connsiteX207" fmla="*/ 78504 w 1362600"/>
                  <a:gd name="connsiteY207" fmla="*/ 484379 h 2396328"/>
                  <a:gd name="connsiteX208" fmla="*/ 90264 w 1362600"/>
                  <a:gd name="connsiteY208" fmla="*/ 411722 h 2396328"/>
                  <a:gd name="connsiteX209" fmla="*/ 102666 w 1362600"/>
                  <a:gd name="connsiteY209" fmla="*/ 341532 h 2396328"/>
                  <a:gd name="connsiteX210" fmla="*/ 120414 w 1362600"/>
                  <a:gd name="connsiteY210" fmla="*/ 273360 h 2396328"/>
                  <a:gd name="connsiteX211" fmla="*/ 141796 w 1362600"/>
                  <a:gd name="connsiteY211" fmla="*/ 209225 h 2396328"/>
                  <a:gd name="connsiteX212" fmla="*/ 164034 w 1362600"/>
                  <a:gd name="connsiteY212" fmla="*/ 148453 h 2396328"/>
                  <a:gd name="connsiteX213" fmla="*/ 189907 w 1362600"/>
                  <a:gd name="connsiteY213" fmla="*/ 93512 h 2396328"/>
                  <a:gd name="connsiteX214" fmla="*/ 217490 w 1362600"/>
                  <a:gd name="connsiteY214" fmla="*/ 43504 h 2396328"/>
                  <a:gd name="connsiteX215" fmla="*/ 250633 w 1362600"/>
                  <a:gd name="connsiteY215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971189 h 2396328"/>
                  <a:gd name="connsiteX197" fmla="*/ 120414 w 1362600"/>
                  <a:gd name="connsiteY197" fmla="*/ 1033789 h 2396328"/>
                  <a:gd name="connsiteX198" fmla="*/ 128539 w 1362600"/>
                  <a:gd name="connsiteY198" fmla="*/ 1029080 h 2396328"/>
                  <a:gd name="connsiteX199" fmla="*/ 108012 w 1362600"/>
                  <a:gd name="connsiteY199" fmla="*/ 971672 h 2396328"/>
                  <a:gd name="connsiteX200" fmla="*/ 91975 w 1362600"/>
                  <a:gd name="connsiteY200" fmla="*/ 910004 h 2396328"/>
                  <a:gd name="connsiteX201" fmla="*/ 78504 w 1362600"/>
                  <a:gd name="connsiteY201" fmla="*/ 843178 h 2396328"/>
                  <a:gd name="connsiteX202" fmla="*/ 72303 w 1362600"/>
                  <a:gd name="connsiteY202" fmla="*/ 775006 h 2396328"/>
                  <a:gd name="connsiteX203" fmla="*/ 66957 w 1362600"/>
                  <a:gd name="connsiteY203" fmla="*/ 703694 h 2396328"/>
                  <a:gd name="connsiteX204" fmla="*/ 66957 w 1362600"/>
                  <a:gd name="connsiteY204" fmla="*/ 630813 h 2396328"/>
                  <a:gd name="connsiteX205" fmla="*/ 70592 w 1362600"/>
                  <a:gd name="connsiteY205" fmla="*/ 557260 h 2396328"/>
                  <a:gd name="connsiteX206" fmla="*/ 78504 w 1362600"/>
                  <a:gd name="connsiteY206" fmla="*/ 484379 h 2396328"/>
                  <a:gd name="connsiteX207" fmla="*/ 90264 w 1362600"/>
                  <a:gd name="connsiteY207" fmla="*/ 411722 h 2396328"/>
                  <a:gd name="connsiteX208" fmla="*/ 102666 w 1362600"/>
                  <a:gd name="connsiteY208" fmla="*/ 341532 h 2396328"/>
                  <a:gd name="connsiteX209" fmla="*/ 120414 w 1362600"/>
                  <a:gd name="connsiteY209" fmla="*/ 273360 h 2396328"/>
                  <a:gd name="connsiteX210" fmla="*/ 141796 w 1362600"/>
                  <a:gd name="connsiteY210" fmla="*/ 209225 h 2396328"/>
                  <a:gd name="connsiteX211" fmla="*/ 164034 w 1362600"/>
                  <a:gd name="connsiteY211" fmla="*/ 148453 h 2396328"/>
                  <a:gd name="connsiteX212" fmla="*/ 189907 w 1362600"/>
                  <a:gd name="connsiteY212" fmla="*/ 93512 h 2396328"/>
                  <a:gd name="connsiteX213" fmla="*/ 217490 w 1362600"/>
                  <a:gd name="connsiteY213" fmla="*/ 43504 h 2396328"/>
                  <a:gd name="connsiteX214" fmla="*/ 250633 w 1362600"/>
                  <a:gd name="connsiteY214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0 w 1362600"/>
                  <a:gd name="connsiteY195" fmla="*/ 971189 h 2396328"/>
                  <a:gd name="connsiteX196" fmla="*/ 120414 w 1362600"/>
                  <a:gd name="connsiteY196" fmla="*/ 1033789 h 2396328"/>
                  <a:gd name="connsiteX197" fmla="*/ 128539 w 1362600"/>
                  <a:gd name="connsiteY197" fmla="*/ 1029080 h 2396328"/>
                  <a:gd name="connsiteX198" fmla="*/ 108012 w 1362600"/>
                  <a:gd name="connsiteY198" fmla="*/ 971672 h 2396328"/>
                  <a:gd name="connsiteX199" fmla="*/ 91975 w 1362600"/>
                  <a:gd name="connsiteY199" fmla="*/ 910004 h 2396328"/>
                  <a:gd name="connsiteX200" fmla="*/ 78504 w 1362600"/>
                  <a:gd name="connsiteY200" fmla="*/ 843178 h 2396328"/>
                  <a:gd name="connsiteX201" fmla="*/ 72303 w 1362600"/>
                  <a:gd name="connsiteY201" fmla="*/ 775006 h 2396328"/>
                  <a:gd name="connsiteX202" fmla="*/ 66957 w 1362600"/>
                  <a:gd name="connsiteY202" fmla="*/ 703694 h 2396328"/>
                  <a:gd name="connsiteX203" fmla="*/ 66957 w 1362600"/>
                  <a:gd name="connsiteY203" fmla="*/ 630813 h 2396328"/>
                  <a:gd name="connsiteX204" fmla="*/ 70592 w 1362600"/>
                  <a:gd name="connsiteY204" fmla="*/ 557260 h 2396328"/>
                  <a:gd name="connsiteX205" fmla="*/ 78504 w 1362600"/>
                  <a:gd name="connsiteY205" fmla="*/ 484379 h 2396328"/>
                  <a:gd name="connsiteX206" fmla="*/ 90264 w 1362600"/>
                  <a:gd name="connsiteY206" fmla="*/ 411722 h 2396328"/>
                  <a:gd name="connsiteX207" fmla="*/ 102666 w 1362600"/>
                  <a:gd name="connsiteY207" fmla="*/ 341532 h 2396328"/>
                  <a:gd name="connsiteX208" fmla="*/ 120414 w 1362600"/>
                  <a:gd name="connsiteY208" fmla="*/ 273360 h 2396328"/>
                  <a:gd name="connsiteX209" fmla="*/ 141796 w 1362600"/>
                  <a:gd name="connsiteY209" fmla="*/ 209225 h 2396328"/>
                  <a:gd name="connsiteX210" fmla="*/ 164034 w 1362600"/>
                  <a:gd name="connsiteY210" fmla="*/ 148453 h 2396328"/>
                  <a:gd name="connsiteX211" fmla="*/ 189907 w 1362600"/>
                  <a:gd name="connsiteY211" fmla="*/ 93512 h 2396328"/>
                  <a:gd name="connsiteX212" fmla="*/ 217490 w 1362600"/>
                  <a:gd name="connsiteY212" fmla="*/ 43504 h 2396328"/>
                  <a:gd name="connsiteX213" fmla="*/ 250633 w 1362600"/>
                  <a:gd name="connsiteY21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61582 w 1295643"/>
                  <a:gd name="connsiteY196" fmla="*/ 1029080 h 2396328"/>
                  <a:gd name="connsiteX197" fmla="*/ 41055 w 1295643"/>
                  <a:gd name="connsiteY197" fmla="*/ 971672 h 2396328"/>
                  <a:gd name="connsiteX198" fmla="*/ 25018 w 1295643"/>
                  <a:gd name="connsiteY198" fmla="*/ 910004 h 2396328"/>
                  <a:gd name="connsiteX199" fmla="*/ 11547 w 1295643"/>
                  <a:gd name="connsiteY199" fmla="*/ 843178 h 2396328"/>
                  <a:gd name="connsiteX200" fmla="*/ 5346 w 1295643"/>
                  <a:gd name="connsiteY200" fmla="*/ 775006 h 2396328"/>
                  <a:gd name="connsiteX201" fmla="*/ 0 w 1295643"/>
                  <a:gd name="connsiteY201" fmla="*/ 703694 h 2396328"/>
                  <a:gd name="connsiteX202" fmla="*/ 0 w 1295643"/>
                  <a:gd name="connsiteY202" fmla="*/ 630813 h 2396328"/>
                  <a:gd name="connsiteX203" fmla="*/ 3635 w 1295643"/>
                  <a:gd name="connsiteY203" fmla="*/ 557260 h 2396328"/>
                  <a:gd name="connsiteX204" fmla="*/ 11547 w 1295643"/>
                  <a:gd name="connsiteY204" fmla="*/ 484379 h 2396328"/>
                  <a:gd name="connsiteX205" fmla="*/ 23307 w 1295643"/>
                  <a:gd name="connsiteY205" fmla="*/ 411722 h 2396328"/>
                  <a:gd name="connsiteX206" fmla="*/ 35709 w 1295643"/>
                  <a:gd name="connsiteY206" fmla="*/ 341532 h 2396328"/>
                  <a:gd name="connsiteX207" fmla="*/ 53457 w 1295643"/>
                  <a:gd name="connsiteY207" fmla="*/ 273360 h 2396328"/>
                  <a:gd name="connsiteX208" fmla="*/ 74839 w 1295643"/>
                  <a:gd name="connsiteY208" fmla="*/ 209225 h 2396328"/>
                  <a:gd name="connsiteX209" fmla="*/ 97077 w 1295643"/>
                  <a:gd name="connsiteY209" fmla="*/ 148453 h 2396328"/>
                  <a:gd name="connsiteX210" fmla="*/ 122950 w 1295643"/>
                  <a:gd name="connsiteY210" fmla="*/ 93512 h 2396328"/>
                  <a:gd name="connsiteX211" fmla="*/ 150533 w 1295643"/>
                  <a:gd name="connsiteY211" fmla="*/ 43504 h 2396328"/>
                  <a:gd name="connsiteX212" fmla="*/ 183676 w 1295643"/>
                  <a:gd name="connsiteY21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41055 w 1295643"/>
                  <a:gd name="connsiteY196" fmla="*/ 971672 h 2396328"/>
                  <a:gd name="connsiteX197" fmla="*/ 25018 w 1295643"/>
                  <a:gd name="connsiteY197" fmla="*/ 910004 h 2396328"/>
                  <a:gd name="connsiteX198" fmla="*/ 11547 w 1295643"/>
                  <a:gd name="connsiteY198" fmla="*/ 843178 h 2396328"/>
                  <a:gd name="connsiteX199" fmla="*/ 5346 w 1295643"/>
                  <a:gd name="connsiteY199" fmla="*/ 775006 h 2396328"/>
                  <a:gd name="connsiteX200" fmla="*/ 0 w 1295643"/>
                  <a:gd name="connsiteY200" fmla="*/ 703694 h 2396328"/>
                  <a:gd name="connsiteX201" fmla="*/ 0 w 1295643"/>
                  <a:gd name="connsiteY201" fmla="*/ 630813 h 2396328"/>
                  <a:gd name="connsiteX202" fmla="*/ 3635 w 1295643"/>
                  <a:gd name="connsiteY202" fmla="*/ 557260 h 2396328"/>
                  <a:gd name="connsiteX203" fmla="*/ 11547 w 1295643"/>
                  <a:gd name="connsiteY203" fmla="*/ 484379 h 2396328"/>
                  <a:gd name="connsiteX204" fmla="*/ 23307 w 1295643"/>
                  <a:gd name="connsiteY204" fmla="*/ 411722 h 2396328"/>
                  <a:gd name="connsiteX205" fmla="*/ 35709 w 1295643"/>
                  <a:gd name="connsiteY205" fmla="*/ 341532 h 2396328"/>
                  <a:gd name="connsiteX206" fmla="*/ 53457 w 1295643"/>
                  <a:gd name="connsiteY206" fmla="*/ 273360 h 2396328"/>
                  <a:gd name="connsiteX207" fmla="*/ 74839 w 1295643"/>
                  <a:gd name="connsiteY207" fmla="*/ 209225 h 2396328"/>
                  <a:gd name="connsiteX208" fmla="*/ 97077 w 1295643"/>
                  <a:gd name="connsiteY208" fmla="*/ 148453 h 2396328"/>
                  <a:gd name="connsiteX209" fmla="*/ 122950 w 1295643"/>
                  <a:gd name="connsiteY209" fmla="*/ 93512 h 2396328"/>
                  <a:gd name="connsiteX210" fmla="*/ 150533 w 1295643"/>
                  <a:gd name="connsiteY210" fmla="*/ 43504 h 2396328"/>
                  <a:gd name="connsiteX211" fmla="*/ 183676 w 1295643"/>
                  <a:gd name="connsiteY21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53457 w 1295643"/>
                  <a:gd name="connsiteY194" fmla="*/ 1033789 h 2396328"/>
                  <a:gd name="connsiteX195" fmla="*/ 41055 w 1295643"/>
                  <a:gd name="connsiteY195" fmla="*/ 971672 h 2396328"/>
                  <a:gd name="connsiteX196" fmla="*/ 25018 w 1295643"/>
                  <a:gd name="connsiteY196" fmla="*/ 910004 h 2396328"/>
                  <a:gd name="connsiteX197" fmla="*/ 11547 w 1295643"/>
                  <a:gd name="connsiteY197" fmla="*/ 843178 h 2396328"/>
                  <a:gd name="connsiteX198" fmla="*/ 5346 w 1295643"/>
                  <a:gd name="connsiteY198" fmla="*/ 775006 h 2396328"/>
                  <a:gd name="connsiteX199" fmla="*/ 0 w 1295643"/>
                  <a:gd name="connsiteY199" fmla="*/ 703694 h 2396328"/>
                  <a:gd name="connsiteX200" fmla="*/ 0 w 1295643"/>
                  <a:gd name="connsiteY200" fmla="*/ 630813 h 2396328"/>
                  <a:gd name="connsiteX201" fmla="*/ 3635 w 1295643"/>
                  <a:gd name="connsiteY201" fmla="*/ 557260 h 2396328"/>
                  <a:gd name="connsiteX202" fmla="*/ 11547 w 1295643"/>
                  <a:gd name="connsiteY202" fmla="*/ 484379 h 2396328"/>
                  <a:gd name="connsiteX203" fmla="*/ 23307 w 1295643"/>
                  <a:gd name="connsiteY203" fmla="*/ 411722 h 2396328"/>
                  <a:gd name="connsiteX204" fmla="*/ 35709 w 1295643"/>
                  <a:gd name="connsiteY204" fmla="*/ 341532 h 2396328"/>
                  <a:gd name="connsiteX205" fmla="*/ 53457 w 1295643"/>
                  <a:gd name="connsiteY205" fmla="*/ 273360 h 2396328"/>
                  <a:gd name="connsiteX206" fmla="*/ 74839 w 1295643"/>
                  <a:gd name="connsiteY206" fmla="*/ 209225 h 2396328"/>
                  <a:gd name="connsiteX207" fmla="*/ 97077 w 1295643"/>
                  <a:gd name="connsiteY207" fmla="*/ 148453 h 2396328"/>
                  <a:gd name="connsiteX208" fmla="*/ 122950 w 1295643"/>
                  <a:gd name="connsiteY208" fmla="*/ 93512 h 2396328"/>
                  <a:gd name="connsiteX209" fmla="*/ 150533 w 1295643"/>
                  <a:gd name="connsiteY209" fmla="*/ 43504 h 2396328"/>
                  <a:gd name="connsiteX210" fmla="*/ 183676 w 1295643"/>
                  <a:gd name="connsiteY21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65267 w 1295643"/>
                  <a:gd name="connsiteY148" fmla="*/ 1400104 h 2396328"/>
                  <a:gd name="connsiteX149" fmla="*/ 633565 w 1295643"/>
                  <a:gd name="connsiteY149" fmla="*/ 1404474 h 2396328"/>
                  <a:gd name="connsiteX150" fmla="*/ 597856 w 1295643"/>
                  <a:gd name="connsiteY150" fmla="*/ 1410528 h 2396328"/>
                  <a:gd name="connsiteX151" fmla="*/ 564071 w 1295643"/>
                  <a:gd name="connsiteY151" fmla="*/ 1419274 h 2396328"/>
                  <a:gd name="connsiteX152" fmla="*/ 536488 w 1295643"/>
                  <a:gd name="connsiteY152" fmla="*/ 1427347 h 2396328"/>
                  <a:gd name="connsiteX153" fmla="*/ 515105 w 1295643"/>
                  <a:gd name="connsiteY153" fmla="*/ 1438559 h 2396328"/>
                  <a:gd name="connsiteX154" fmla="*/ 499069 w 1295643"/>
                  <a:gd name="connsiteY154" fmla="*/ 1452014 h 2396328"/>
                  <a:gd name="connsiteX155" fmla="*/ 473196 w 1295643"/>
                  <a:gd name="connsiteY155" fmla="*/ 1490810 h 2396328"/>
                  <a:gd name="connsiteX156" fmla="*/ 455234 w 1295643"/>
                  <a:gd name="connsiteY156" fmla="*/ 1532968 h 2396328"/>
                  <a:gd name="connsiteX157" fmla="*/ 441122 w 1295643"/>
                  <a:gd name="connsiteY157" fmla="*/ 1576921 h 2396328"/>
                  <a:gd name="connsiteX158" fmla="*/ 432997 w 1295643"/>
                  <a:gd name="connsiteY158" fmla="*/ 1621771 h 2396328"/>
                  <a:gd name="connsiteX159" fmla="*/ 429575 w 1295643"/>
                  <a:gd name="connsiteY159" fmla="*/ 1669088 h 2396328"/>
                  <a:gd name="connsiteX160" fmla="*/ 427651 w 1295643"/>
                  <a:gd name="connsiteY160" fmla="*/ 1716629 h 2396328"/>
                  <a:gd name="connsiteX161" fmla="*/ 429575 w 1295643"/>
                  <a:gd name="connsiteY161" fmla="*/ 1764169 h 2396328"/>
                  <a:gd name="connsiteX162" fmla="*/ 432997 w 1295643"/>
                  <a:gd name="connsiteY162" fmla="*/ 1812832 h 2396328"/>
                  <a:gd name="connsiteX163" fmla="*/ 437487 w 1295643"/>
                  <a:gd name="connsiteY163" fmla="*/ 1861045 h 2396328"/>
                  <a:gd name="connsiteX164" fmla="*/ 442833 w 1295643"/>
                  <a:gd name="connsiteY164" fmla="*/ 1908362 h 2396328"/>
                  <a:gd name="connsiteX165" fmla="*/ 443688 w 1295643"/>
                  <a:gd name="connsiteY165" fmla="*/ 1977879 h 2396328"/>
                  <a:gd name="connsiteX166" fmla="*/ 439197 w 1295643"/>
                  <a:gd name="connsiteY166" fmla="*/ 2047396 h 2396328"/>
                  <a:gd name="connsiteX167" fmla="*/ 431286 w 1295643"/>
                  <a:gd name="connsiteY167" fmla="*/ 2114223 h 2396328"/>
                  <a:gd name="connsiteX168" fmla="*/ 421450 w 1295643"/>
                  <a:gd name="connsiteY168" fmla="*/ 2179703 h 2396328"/>
                  <a:gd name="connsiteX169" fmla="*/ 409476 w 1295643"/>
                  <a:gd name="connsiteY169" fmla="*/ 2396328 h 2396328"/>
                  <a:gd name="connsiteX170" fmla="*/ 50891 w 1295643"/>
                  <a:gd name="connsiteY170" fmla="*/ 2396328 h 2396328"/>
                  <a:gd name="connsiteX171" fmla="*/ 91945 w 1295643"/>
                  <a:gd name="connsiteY171" fmla="*/ 2308198 h 2396328"/>
                  <a:gd name="connsiteX172" fmla="*/ 142622 w 1295643"/>
                  <a:gd name="connsiteY172" fmla="*/ 2208407 h 2396328"/>
                  <a:gd name="connsiteX173" fmla="*/ 160369 w 1295643"/>
                  <a:gd name="connsiteY173" fmla="*/ 2172303 h 2396328"/>
                  <a:gd name="connsiteX174" fmla="*/ 175551 w 1295643"/>
                  <a:gd name="connsiteY174" fmla="*/ 2132162 h 2396328"/>
                  <a:gd name="connsiteX175" fmla="*/ 189877 w 1295643"/>
                  <a:gd name="connsiteY175" fmla="*/ 2087537 h 2396328"/>
                  <a:gd name="connsiteX176" fmla="*/ 203134 w 1295643"/>
                  <a:gd name="connsiteY176" fmla="*/ 2039996 h 2396328"/>
                  <a:gd name="connsiteX177" fmla="*/ 213826 w 1295643"/>
                  <a:gd name="connsiteY177" fmla="*/ 1988643 h 2396328"/>
                  <a:gd name="connsiteX178" fmla="*/ 221951 w 1295643"/>
                  <a:gd name="connsiteY178" fmla="*/ 1936393 h 2396328"/>
                  <a:gd name="connsiteX179" fmla="*/ 229863 w 1295643"/>
                  <a:gd name="connsiteY179" fmla="*/ 1881676 h 2396328"/>
                  <a:gd name="connsiteX180" fmla="*/ 235208 w 1295643"/>
                  <a:gd name="connsiteY180" fmla="*/ 1826286 h 2396328"/>
                  <a:gd name="connsiteX181" fmla="*/ 239699 w 1295643"/>
                  <a:gd name="connsiteY181" fmla="*/ 1768654 h 2396328"/>
                  <a:gd name="connsiteX182" fmla="*/ 239699 w 1295643"/>
                  <a:gd name="connsiteY182" fmla="*/ 1711919 h 2396328"/>
                  <a:gd name="connsiteX183" fmla="*/ 239699 w 1295643"/>
                  <a:gd name="connsiteY183" fmla="*/ 1655857 h 2396328"/>
                  <a:gd name="connsiteX184" fmla="*/ 235208 w 1295643"/>
                  <a:gd name="connsiteY184" fmla="*/ 1599570 h 2396328"/>
                  <a:gd name="connsiteX185" fmla="*/ 229007 w 1295643"/>
                  <a:gd name="connsiteY185" fmla="*/ 1545526 h 2396328"/>
                  <a:gd name="connsiteX186" fmla="*/ 221096 w 1295643"/>
                  <a:gd name="connsiteY186" fmla="*/ 1492828 h 2396328"/>
                  <a:gd name="connsiteX187" fmla="*/ 209335 w 1295643"/>
                  <a:gd name="connsiteY187" fmla="*/ 1441923 h 2396328"/>
                  <a:gd name="connsiteX188" fmla="*/ 193298 w 1295643"/>
                  <a:gd name="connsiteY188" fmla="*/ 1394607 h 2396328"/>
                  <a:gd name="connsiteX189" fmla="*/ 175551 w 1295643"/>
                  <a:gd name="connsiteY189" fmla="*/ 1349757 h 2396328"/>
                  <a:gd name="connsiteX190" fmla="*/ 154168 w 1295643"/>
                  <a:gd name="connsiteY190" fmla="*/ 1309616 h 2396328"/>
                  <a:gd name="connsiteX191" fmla="*/ 130220 w 1295643"/>
                  <a:gd name="connsiteY191" fmla="*/ 1274185 h 2396328"/>
                  <a:gd name="connsiteX192" fmla="*/ 53457 w 1295643"/>
                  <a:gd name="connsiteY192" fmla="*/ 1033789 h 2396328"/>
                  <a:gd name="connsiteX193" fmla="*/ 41055 w 1295643"/>
                  <a:gd name="connsiteY193" fmla="*/ 971672 h 2396328"/>
                  <a:gd name="connsiteX194" fmla="*/ 25018 w 1295643"/>
                  <a:gd name="connsiteY194" fmla="*/ 910004 h 2396328"/>
                  <a:gd name="connsiteX195" fmla="*/ 11547 w 1295643"/>
                  <a:gd name="connsiteY195" fmla="*/ 843178 h 2396328"/>
                  <a:gd name="connsiteX196" fmla="*/ 5346 w 1295643"/>
                  <a:gd name="connsiteY196" fmla="*/ 775006 h 2396328"/>
                  <a:gd name="connsiteX197" fmla="*/ 0 w 1295643"/>
                  <a:gd name="connsiteY197" fmla="*/ 703694 h 2396328"/>
                  <a:gd name="connsiteX198" fmla="*/ 0 w 1295643"/>
                  <a:gd name="connsiteY198" fmla="*/ 630813 h 2396328"/>
                  <a:gd name="connsiteX199" fmla="*/ 3635 w 1295643"/>
                  <a:gd name="connsiteY199" fmla="*/ 557260 h 2396328"/>
                  <a:gd name="connsiteX200" fmla="*/ 11547 w 1295643"/>
                  <a:gd name="connsiteY200" fmla="*/ 484379 h 2396328"/>
                  <a:gd name="connsiteX201" fmla="*/ 23307 w 1295643"/>
                  <a:gd name="connsiteY201" fmla="*/ 411722 h 2396328"/>
                  <a:gd name="connsiteX202" fmla="*/ 35709 w 1295643"/>
                  <a:gd name="connsiteY202" fmla="*/ 341532 h 2396328"/>
                  <a:gd name="connsiteX203" fmla="*/ 53457 w 1295643"/>
                  <a:gd name="connsiteY203" fmla="*/ 273360 h 2396328"/>
                  <a:gd name="connsiteX204" fmla="*/ 74839 w 1295643"/>
                  <a:gd name="connsiteY204" fmla="*/ 209225 h 2396328"/>
                  <a:gd name="connsiteX205" fmla="*/ 97077 w 1295643"/>
                  <a:gd name="connsiteY205" fmla="*/ 148453 h 2396328"/>
                  <a:gd name="connsiteX206" fmla="*/ 122950 w 1295643"/>
                  <a:gd name="connsiteY206" fmla="*/ 93512 h 2396328"/>
                  <a:gd name="connsiteX207" fmla="*/ 150533 w 1295643"/>
                  <a:gd name="connsiteY207" fmla="*/ 43504 h 2396328"/>
                  <a:gd name="connsiteX208" fmla="*/ 183676 w 1295643"/>
                  <a:gd name="connsiteY20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64071 w 1295643"/>
                  <a:gd name="connsiteY150" fmla="*/ 1419274 h 2396328"/>
                  <a:gd name="connsiteX151" fmla="*/ 536488 w 1295643"/>
                  <a:gd name="connsiteY151" fmla="*/ 1427347 h 2396328"/>
                  <a:gd name="connsiteX152" fmla="*/ 515105 w 1295643"/>
                  <a:gd name="connsiteY152" fmla="*/ 1438559 h 2396328"/>
                  <a:gd name="connsiteX153" fmla="*/ 499069 w 1295643"/>
                  <a:gd name="connsiteY153" fmla="*/ 1452014 h 2396328"/>
                  <a:gd name="connsiteX154" fmla="*/ 473196 w 1295643"/>
                  <a:gd name="connsiteY154" fmla="*/ 1490810 h 2396328"/>
                  <a:gd name="connsiteX155" fmla="*/ 455234 w 1295643"/>
                  <a:gd name="connsiteY155" fmla="*/ 1532968 h 2396328"/>
                  <a:gd name="connsiteX156" fmla="*/ 441122 w 1295643"/>
                  <a:gd name="connsiteY156" fmla="*/ 1576921 h 2396328"/>
                  <a:gd name="connsiteX157" fmla="*/ 432997 w 1295643"/>
                  <a:gd name="connsiteY157" fmla="*/ 1621771 h 2396328"/>
                  <a:gd name="connsiteX158" fmla="*/ 429575 w 1295643"/>
                  <a:gd name="connsiteY158" fmla="*/ 1669088 h 2396328"/>
                  <a:gd name="connsiteX159" fmla="*/ 427651 w 1295643"/>
                  <a:gd name="connsiteY159" fmla="*/ 1716629 h 2396328"/>
                  <a:gd name="connsiteX160" fmla="*/ 429575 w 1295643"/>
                  <a:gd name="connsiteY160" fmla="*/ 1764169 h 2396328"/>
                  <a:gd name="connsiteX161" fmla="*/ 432997 w 1295643"/>
                  <a:gd name="connsiteY161" fmla="*/ 1812832 h 2396328"/>
                  <a:gd name="connsiteX162" fmla="*/ 437487 w 1295643"/>
                  <a:gd name="connsiteY162" fmla="*/ 1861045 h 2396328"/>
                  <a:gd name="connsiteX163" fmla="*/ 442833 w 1295643"/>
                  <a:gd name="connsiteY163" fmla="*/ 1908362 h 2396328"/>
                  <a:gd name="connsiteX164" fmla="*/ 443688 w 1295643"/>
                  <a:gd name="connsiteY164" fmla="*/ 1977879 h 2396328"/>
                  <a:gd name="connsiteX165" fmla="*/ 439197 w 1295643"/>
                  <a:gd name="connsiteY165" fmla="*/ 2047396 h 2396328"/>
                  <a:gd name="connsiteX166" fmla="*/ 431286 w 1295643"/>
                  <a:gd name="connsiteY166" fmla="*/ 2114223 h 2396328"/>
                  <a:gd name="connsiteX167" fmla="*/ 421450 w 1295643"/>
                  <a:gd name="connsiteY167" fmla="*/ 2179703 h 2396328"/>
                  <a:gd name="connsiteX168" fmla="*/ 409476 w 1295643"/>
                  <a:gd name="connsiteY168" fmla="*/ 2396328 h 2396328"/>
                  <a:gd name="connsiteX169" fmla="*/ 50891 w 1295643"/>
                  <a:gd name="connsiteY169" fmla="*/ 2396328 h 2396328"/>
                  <a:gd name="connsiteX170" fmla="*/ 91945 w 1295643"/>
                  <a:gd name="connsiteY170" fmla="*/ 2308198 h 2396328"/>
                  <a:gd name="connsiteX171" fmla="*/ 142622 w 1295643"/>
                  <a:gd name="connsiteY171" fmla="*/ 2208407 h 2396328"/>
                  <a:gd name="connsiteX172" fmla="*/ 160369 w 1295643"/>
                  <a:gd name="connsiteY172" fmla="*/ 2172303 h 2396328"/>
                  <a:gd name="connsiteX173" fmla="*/ 175551 w 1295643"/>
                  <a:gd name="connsiteY173" fmla="*/ 2132162 h 2396328"/>
                  <a:gd name="connsiteX174" fmla="*/ 189877 w 1295643"/>
                  <a:gd name="connsiteY174" fmla="*/ 2087537 h 2396328"/>
                  <a:gd name="connsiteX175" fmla="*/ 203134 w 1295643"/>
                  <a:gd name="connsiteY175" fmla="*/ 2039996 h 2396328"/>
                  <a:gd name="connsiteX176" fmla="*/ 213826 w 1295643"/>
                  <a:gd name="connsiteY176" fmla="*/ 1988643 h 2396328"/>
                  <a:gd name="connsiteX177" fmla="*/ 221951 w 1295643"/>
                  <a:gd name="connsiteY177" fmla="*/ 1936393 h 2396328"/>
                  <a:gd name="connsiteX178" fmla="*/ 229863 w 1295643"/>
                  <a:gd name="connsiteY178" fmla="*/ 1881676 h 2396328"/>
                  <a:gd name="connsiteX179" fmla="*/ 235208 w 1295643"/>
                  <a:gd name="connsiteY179" fmla="*/ 1826286 h 2396328"/>
                  <a:gd name="connsiteX180" fmla="*/ 239699 w 1295643"/>
                  <a:gd name="connsiteY180" fmla="*/ 1768654 h 2396328"/>
                  <a:gd name="connsiteX181" fmla="*/ 239699 w 1295643"/>
                  <a:gd name="connsiteY181" fmla="*/ 1711919 h 2396328"/>
                  <a:gd name="connsiteX182" fmla="*/ 239699 w 1295643"/>
                  <a:gd name="connsiteY182" fmla="*/ 1655857 h 2396328"/>
                  <a:gd name="connsiteX183" fmla="*/ 235208 w 1295643"/>
                  <a:gd name="connsiteY183" fmla="*/ 1599570 h 2396328"/>
                  <a:gd name="connsiteX184" fmla="*/ 229007 w 1295643"/>
                  <a:gd name="connsiteY184" fmla="*/ 1545526 h 2396328"/>
                  <a:gd name="connsiteX185" fmla="*/ 221096 w 1295643"/>
                  <a:gd name="connsiteY185" fmla="*/ 1492828 h 2396328"/>
                  <a:gd name="connsiteX186" fmla="*/ 209335 w 1295643"/>
                  <a:gd name="connsiteY186" fmla="*/ 1441923 h 2396328"/>
                  <a:gd name="connsiteX187" fmla="*/ 193298 w 1295643"/>
                  <a:gd name="connsiteY187" fmla="*/ 1394607 h 2396328"/>
                  <a:gd name="connsiteX188" fmla="*/ 175551 w 1295643"/>
                  <a:gd name="connsiteY188" fmla="*/ 1349757 h 2396328"/>
                  <a:gd name="connsiteX189" fmla="*/ 154168 w 1295643"/>
                  <a:gd name="connsiteY189" fmla="*/ 1309616 h 2396328"/>
                  <a:gd name="connsiteX190" fmla="*/ 130220 w 1295643"/>
                  <a:gd name="connsiteY190" fmla="*/ 1274185 h 2396328"/>
                  <a:gd name="connsiteX191" fmla="*/ 53457 w 1295643"/>
                  <a:gd name="connsiteY191" fmla="*/ 1033789 h 2396328"/>
                  <a:gd name="connsiteX192" fmla="*/ 41055 w 1295643"/>
                  <a:gd name="connsiteY192" fmla="*/ 971672 h 2396328"/>
                  <a:gd name="connsiteX193" fmla="*/ 25018 w 1295643"/>
                  <a:gd name="connsiteY193" fmla="*/ 910004 h 2396328"/>
                  <a:gd name="connsiteX194" fmla="*/ 11547 w 1295643"/>
                  <a:gd name="connsiteY194" fmla="*/ 843178 h 2396328"/>
                  <a:gd name="connsiteX195" fmla="*/ 5346 w 1295643"/>
                  <a:gd name="connsiteY195" fmla="*/ 775006 h 2396328"/>
                  <a:gd name="connsiteX196" fmla="*/ 0 w 1295643"/>
                  <a:gd name="connsiteY196" fmla="*/ 703694 h 2396328"/>
                  <a:gd name="connsiteX197" fmla="*/ 0 w 1295643"/>
                  <a:gd name="connsiteY197" fmla="*/ 630813 h 2396328"/>
                  <a:gd name="connsiteX198" fmla="*/ 3635 w 1295643"/>
                  <a:gd name="connsiteY198" fmla="*/ 557260 h 2396328"/>
                  <a:gd name="connsiteX199" fmla="*/ 11547 w 1295643"/>
                  <a:gd name="connsiteY199" fmla="*/ 484379 h 2396328"/>
                  <a:gd name="connsiteX200" fmla="*/ 23307 w 1295643"/>
                  <a:gd name="connsiteY200" fmla="*/ 411722 h 2396328"/>
                  <a:gd name="connsiteX201" fmla="*/ 35709 w 1295643"/>
                  <a:gd name="connsiteY201" fmla="*/ 341532 h 2396328"/>
                  <a:gd name="connsiteX202" fmla="*/ 53457 w 1295643"/>
                  <a:gd name="connsiteY202" fmla="*/ 273360 h 2396328"/>
                  <a:gd name="connsiteX203" fmla="*/ 74839 w 1295643"/>
                  <a:gd name="connsiteY203" fmla="*/ 209225 h 2396328"/>
                  <a:gd name="connsiteX204" fmla="*/ 97077 w 1295643"/>
                  <a:gd name="connsiteY204" fmla="*/ 148453 h 2396328"/>
                  <a:gd name="connsiteX205" fmla="*/ 122950 w 1295643"/>
                  <a:gd name="connsiteY205" fmla="*/ 93512 h 2396328"/>
                  <a:gd name="connsiteX206" fmla="*/ 150533 w 1295643"/>
                  <a:gd name="connsiteY206" fmla="*/ 43504 h 2396328"/>
                  <a:gd name="connsiteX207" fmla="*/ 183676 w 1295643"/>
                  <a:gd name="connsiteY20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36488 w 1295643"/>
                  <a:gd name="connsiteY150" fmla="*/ 1427347 h 2396328"/>
                  <a:gd name="connsiteX151" fmla="*/ 515105 w 1295643"/>
                  <a:gd name="connsiteY151" fmla="*/ 1438559 h 2396328"/>
                  <a:gd name="connsiteX152" fmla="*/ 499069 w 1295643"/>
                  <a:gd name="connsiteY152" fmla="*/ 1452014 h 2396328"/>
                  <a:gd name="connsiteX153" fmla="*/ 473196 w 1295643"/>
                  <a:gd name="connsiteY153" fmla="*/ 1490810 h 2396328"/>
                  <a:gd name="connsiteX154" fmla="*/ 455234 w 1295643"/>
                  <a:gd name="connsiteY154" fmla="*/ 1532968 h 2396328"/>
                  <a:gd name="connsiteX155" fmla="*/ 441122 w 1295643"/>
                  <a:gd name="connsiteY155" fmla="*/ 1576921 h 2396328"/>
                  <a:gd name="connsiteX156" fmla="*/ 432997 w 1295643"/>
                  <a:gd name="connsiteY156" fmla="*/ 1621771 h 2396328"/>
                  <a:gd name="connsiteX157" fmla="*/ 429575 w 1295643"/>
                  <a:gd name="connsiteY157" fmla="*/ 1669088 h 2396328"/>
                  <a:gd name="connsiteX158" fmla="*/ 427651 w 1295643"/>
                  <a:gd name="connsiteY158" fmla="*/ 1716629 h 2396328"/>
                  <a:gd name="connsiteX159" fmla="*/ 429575 w 1295643"/>
                  <a:gd name="connsiteY159" fmla="*/ 1764169 h 2396328"/>
                  <a:gd name="connsiteX160" fmla="*/ 432997 w 1295643"/>
                  <a:gd name="connsiteY160" fmla="*/ 1812832 h 2396328"/>
                  <a:gd name="connsiteX161" fmla="*/ 437487 w 1295643"/>
                  <a:gd name="connsiteY161" fmla="*/ 1861045 h 2396328"/>
                  <a:gd name="connsiteX162" fmla="*/ 442833 w 1295643"/>
                  <a:gd name="connsiteY162" fmla="*/ 1908362 h 2396328"/>
                  <a:gd name="connsiteX163" fmla="*/ 443688 w 1295643"/>
                  <a:gd name="connsiteY163" fmla="*/ 1977879 h 2396328"/>
                  <a:gd name="connsiteX164" fmla="*/ 439197 w 1295643"/>
                  <a:gd name="connsiteY164" fmla="*/ 2047396 h 2396328"/>
                  <a:gd name="connsiteX165" fmla="*/ 431286 w 1295643"/>
                  <a:gd name="connsiteY165" fmla="*/ 2114223 h 2396328"/>
                  <a:gd name="connsiteX166" fmla="*/ 421450 w 1295643"/>
                  <a:gd name="connsiteY166" fmla="*/ 2179703 h 2396328"/>
                  <a:gd name="connsiteX167" fmla="*/ 409476 w 1295643"/>
                  <a:gd name="connsiteY167" fmla="*/ 2396328 h 2396328"/>
                  <a:gd name="connsiteX168" fmla="*/ 50891 w 1295643"/>
                  <a:gd name="connsiteY168" fmla="*/ 2396328 h 2396328"/>
                  <a:gd name="connsiteX169" fmla="*/ 91945 w 1295643"/>
                  <a:gd name="connsiteY169" fmla="*/ 2308198 h 2396328"/>
                  <a:gd name="connsiteX170" fmla="*/ 142622 w 1295643"/>
                  <a:gd name="connsiteY170" fmla="*/ 2208407 h 2396328"/>
                  <a:gd name="connsiteX171" fmla="*/ 160369 w 1295643"/>
                  <a:gd name="connsiteY171" fmla="*/ 2172303 h 2396328"/>
                  <a:gd name="connsiteX172" fmla="*/ 175551 w 1295643"/>
                  <a:gd name="connsiteY172" fmla="*/ 2132162 h 2396328"/>
                  <a:gd name="connsiteX173" fmla="*/ 189877 w 1295643"/>
                  <a:gd name="connsiteY173" fmla="*/ 2087537 h 2396328"/>
                  <a:gd name="connsiteX174" fmla="*/ 203134 w 1295643"/>
                  <a:gd name="connsiteY174" fmla="*/ 2039996 h 2396328"/>
                  <a:gd name="connsiteX175" fmla="*/ 213826 w 1295643"/>
                  <a:gd name="connsiteY175" fmla="*/ 1988643 h 2396328"/>
                  <a:gd name="connsiteX176" fmla="*/ 221951 w 1295643"/>
                  <a:gd name="connsiteY176" fmla="*/ 1936393 h 2396328"/>
                  <a:gd name="connsiteX177" fmla="*/ 229863 w 1295643"/>
                  <a:gd name="connsiteY177" fmla="*/ 1881676 h 2396328"/>
                  <a:gd name="connsiteX178" fmla="*/ 235208 w 1295643"/>
                  <a:gd name="connsiteY178" fmla="*/ 1826286 h 2396328"/>
                  <a:gd name="connsiteX179" fmla="*/ 239699 w 1295643"/>
                  <a:gd name="connsiteY179" fmla="*/ 1768654 h 2396328"/>
                  <a:gd name="connsiteX180" fmla="*/ 239699 w 1295643"/>
                  <a:gd name="connsiteY180" fmla="*/ 1711919 h 2396328"/>
                  <a:gd name="connsiteX181" fmla="*/ 239699 w 1295643"/>
                  <a:gd name="connsiteY181" fmla="*/ 1655857 h 2396328"/>
                  <a:gd name="connsiteX182" fmla="*/ 235208 w 1295643"/>
                  <a:gd name="connsiteY182" fmla="*/ 1599570 h 2396328"/>
                  <a:gd name="connsiteX183" fmla="*/ 229007 w 1295643"/>
                  <a:gd name="connsiteY183" fmla="*/ 1545526 h 2396328"/>
                  <a:gd name="connsiteX184" fmla="*/ 221096 w 1295643"/>
                  <a:gd name="connsiteY184" fmla="*/ 1492828 h 2396328"/>
                  <a:gd name="connsiteX185" fmla="*/ 209335 w 1295643"/>
                  <a:gd name="connsiteY185" fmla="*/ 1441923 h 2396328"/>
                  <a:gd name="connsiteX186" fmla="*/ 193298 w 1295643"/>
                  <a:gd name="connsiteY186" fmla="*/ 1394607 h 2396328"/>
                  <a:gd name="connsiteX187" fmla="*/ 175551 w 1295643"/>
                  <a:gd name="connsiteY187" fmla="*/ 1349757 h 2396328"/>
                  <a:gd name="connsiteX188" fmla="*/ 154168 w 1295643"/>
                  <a:gd name="connsiteY188" fmla="*/ 1309616 h 2396328"/>
                  <a:gd name="connsiteX189" fmla="*/ 130220 w 1295643"/>
                  <a:gd name="connsiteY189" fmla="*/ 1274185 h 2396328"/>
                  <a:gd name="connsiteX190" fmla="*/ 53457 w 1295643"/>
                  <a:gd name="connsiteY190" fmla="*/ 1033789 h 2396328"/>
                  <a:gd name="connsiteX191" fmla="*/ 41055 w 1295643"/>
                  <a:gd name="connsiteY191" fmla="*/ 971672 h 2396328"/>
                  <a:gd name="connsiteX192" fmla="*/ 25018 w 1295643"/>
                  <a:gd name="connsiteY192" fmla="*/ 910004 h 2396328"/>
                  <a:gd name="connsiteX193" fmla="*/ 11547 w 1295643"/>
                  <a:gd name="connsiteY193" fmla="*/ 843178 h 2396328"/>
                  <a:gd name="connsiteX194" fmla="*/ 5346 w 1295643"/>
                  <a:gd name="connsiteY194" fmla="*/ 775006 h 2396328"/>
                  <a:gd name="connsiteX195" fmla="*/ 0 w 1295643"/>
                  <a:gd name="connsiteY195" fmla="*/ 703694 h 2396328"/>
                  <a:gd name="connsiteX196" fmla="*/ 0 w 1295643"/>
                  <a:gd name="connsiteY196" fmla="*/ 630813 h 2396328"/>
                  <a:gd name="connsiteX197" fmla="*/ 3635 w 1295643"/>
                  <a:gd name="connsiteY197" fmla="*/ 557260 h 2396328"/>
                  <a:gd name="connsiteX198" fmla="*/ 11547 w 1295643"/>
                  <a:gd name="connsiteY198" fmla="*/ 484379 h 2396328"/>
                  <a:gd name="connsiteX199" fmla="*/ 23307 w 1295643"/>
                  <a:gd name="connsiteY199" fmla="*/ 411722 h 2396328"/>
                  <a:gd name="connsiteX200" fmla="*/ 35709 w 1295643"/>
                  <a:gd name="connsiteY200" fmla="*/ 341532 h 2396328"/>
                  <a:gd name="connsiteX201" fmla="*/ 53457 w 1295643"/>
                  <a:gd name="connsiteY201" fmla="*/ 273360 h 2396328"/>
                  <a:gd name="connsiteX202" fmla="*/ 74839 w 1295643"/>
                  <a:gd name="connsiteY202" fmla="*/ 209225 h 2396328"/>
                  <a:gd name="connsiteX203" fmla="*/ 97077 w 1295643"/>
                  <a:gd name="connsiteY203" fmla="*/ 148453 h 2396328"/>
                  <a:gd name="connsiteX204" fmla="*/ 122950 w 1295643"/>
                  <a:gd name="connsiteY204" fmla="*/ 93512 h 2396328"/>
                  <a:gd name="connsiteX205" fmla="*/ 150533 w 1295643"/>
                  <a:gd name="connsiteY205" fmla="*/ 43504 h 2396328"/>
                  <a:gd name="connsiteX206" fmla="*/ 183676 w 1295643"/>
                  <a:gd name="connsiteY20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36488 w 1295643"/>
                  <a:gd name="connsiteY149" fmla="*/ 1427347 h 2396328"/>
                  <a:gd name="connsiteX150" fmla="*/ 515105 w 1295643"/>
                  <a:gd name="connsiteY150" fmla="*/ 1438559 h 2396328"/>
                  <a:gd name="connsiteX151" fmla="*/ 499069 w 1295643"/>
                  <a:gd name="connsiteY151" fmla="*/ 1452014 h 2396328"/>
                  <a:gd name="connsiteX152" fmla="*/ 473196 w 1295643"/>
                  <a:gd name="connsiteY152" fmla="*/ 1490810 h 2396328"/>
                  <a:gd name="connsiteX153" fmla="*/ 455234 w 1295643"/>
                  <a:gd name="connsiteY153" fmla="*/ 1532968 h 2396328"/>
                  <a:gd name="connsiteX154" fmla="*/ 441122 w 1295643"/>
                  <a:gd name="connsiteY154" fmla="*/ 1576921 h 2396328"/>
                  <a:gd name="connsiteX155" fmla="*/ 432997 w 1295643"/>
                  <a:gd name="connsiteY155" fmla="*/ 1621771 h 2396328"/>
                  <a:gd name="connsiteX156" fmla="*/ 429575 w 1295643"/>
                  <a:gd name="connsiteY156" fmla="*/ 1669088 h 2396328"/>
                  <a:gd name="connsiteX157" fmla="*/ 427651 w 1295643"/>
                  <a:gd name="connsiteY157" fmla="*/ 1716629 h 2396328"/>
                  <a:gd name="connsiteX158" fmla="*/ 429575 w 1295643"/>
                  <a:gd name="connsiteY158" fmla="*/ 1764169 h 2396328"/>
                  <a:gd name="connsiteX159" fmla="*/ 432997 w 1295643"/>
                  <a:gd name="connsiteY159" fmla="*/ 1812832 h 2396328"/>
                  <a:gd name="connsiteX160" fmla="*/ 437487 w 1295643"/>
                  <a:gd name="connsiteY160" fmla="*/ 1861045 h 2396328"/>
                  <a:gd name="connsiteX161" fmla="*/ 442833 w 1295643"/>
                  <a:gd name="connsiteY161" fmla="*/ 1908362 h 2396328"/>
                  <a:gd name="connsiteX162" fmla="*/ 443688 w 1295643"/>
                  <a:gd name="connsiteY162" fmla="*/ 1977879 h 2396328"/>
                  <a:gd name="connsiteX163" fmla="*/ 439197 w 1295643"/>
                  <a:gd name="connsiteY163" fmla="*/ 2047396 h 2396328"/>
                  <a:gd name="connsiteX164" fmla="*/ 431286 w 1295643"/>
                  <a:gd name="connsiteY164" fmla="*/ 2114223 h 2396328"/>
                  <a:gd name="connsiteX165" fmla="*/ 421450 w 1295643"/>
                  <a:gd name="connsiteY165" fmla="*/ 2179703 h 2396328"/>
                  <a:gd name="connsiteX166" fmla="*/ 409476 w 1295643"/>
                  <a:gd name="connsiteY166" fmla="*/ 2396328 h 2396328"/>
                  <a:gd name="connsiteX167" fmla="*/ 50891 w 1295643"/>
                  <a:gd name="connsiteY167" fmla="*/ 2396328 h 2396328"/>
                  <a:gd name="connsiteX168" fmla="*/ 91945 w 1295643"/>
                  <a:gd name="connsiteY168" fmla="*/ 2308198 h 2396328"/>
                  <a:gd name="connsiteX169" fmla="*/ 142622 w 1295643"/>
                  <a:gd name="connsiteY169" fmla="*/ 2208407 h 2396328"/>
                  <a:gd name="connsiteX170" fmla="*/ 160369 w 1295643"/>
                  <a:gd name="connsiteY170" fmla="*/ 2172303 h 2396328"/>
                  <a:gd name="connsiteX171" fmla="*/ 175551 w 1295643"/>
                  <a:gd name="connsiteY171" fmla="*/ 2132162 h 2396328"/>
                  <a:gd name="connsiteX172" fmla="*/ 189877 w 1295643"/>
                  <a:gd name="connsiteY172" fmla="*/ 2087537 h 2396328"/>
                  <a:gd name="connsiteX173" fmla="*/ 203134 w 1295643"/>
                  <a:gd name="connsiteY173" fmla="*/ 2039996 h 2396328"/>
                  <a:gd name="connsiteX174" fmla="*/ 213826 w 1295643"/>
                  <a:gd name="connsiteY174" fmla="*/ 1988643 h 2396328"/>
                  <a:gd name="connsiteX175" fmla="*/ 221951 w 1295643"/>
                  <a:gd name="connsiteY175" fmla="*/ 1936393 h 2396328"/>
                  <a:gd name="connsiteX176" fmla="*/ 229863 w 1295643"/>
                  <a:gd name="connsiteY176" fmla="*/ 1881676 h 2396328"/>
                  <a:gd name="connsiteX177" fmla="*/ 235208 w 1295643"/>
                  <a:gd name="connsiteY177" fmla="*/ 1826286 h 2396328"/>
                  <a:gd name="connsiteX178" fmla="*/ 239699 w 1295643"/>
                  <a:gd name="connsiteY178" fmla="*/ 1768654 h 2396328"/>
                  <a:gd name="connsiteX179" fmla="*/ 239699 w 1295643"/>
                  <a:gd name="connsiteY179" fmla="*/ 1711919 h 2396328"/>
                  <a:gd name="connsiteX180" fmla="*/ 239699 w 1295643"/>
                  <a:gd name="connsiteY180" fmla="*/ 1655857 h 2396328"/>
                  <a:gd name="connsiteX181" fmla="*/ 235208 w 1295643"/>
                  <a:gd name="connsiteY181" fmla="*/ 1599570 h 2396328"/>
                  <a:gd name="connsiteX182" fmla="*/ 229007 w 1295643"/>
                  <a:gd name="connsiteY182" fmla="*/ 1545526 h 2396328"/>
                  <a:gd name="connsiteX183" fmla="*/ 221096 w 1295643"/>
                  <a:gd name="connsiteY183" fmla="*/ 1492828 h 2396328"/>
                  <a:gd name="connsiteX184" fmla="*/ 209335 w 1295643"/>
                  <a:gd name="connsiteY184" fmla="*/ 1441923 h 2396328"/>
                  <a:gd name="connsiteX185" fmla="*/ 193298 w 1295643"/>
                  <a:gd name="connsiteY185" fmla="*/ 1394607 h 2396328"/>
                  <a:gd name="connsiteX186" fmla="*/ 175551 w 1295643"/>
                  <a:gd name="connsiteY186" fmla="*/ 1349757 h 2396328"/>
                  <a:gd name="connsiteX187" fmla="*/ 154168 w 1295643"/>
                  <a:gd name="connsiteY187" fmla="*/ 1309616 h 2396328"/>
                  <a:gd name="connsiteX188" fmla="*/ 130220 w 1295643"/>
                  <a:gd name="connsiteY188" fmla="*/ 1274185 h 2396328"/>
                  <a:gd name="connsiteX189" fmla="*/ 53457 w 1295643"/>
                  <a:gd name="connsiteY189" fmla="*/ 1033789 h 2396328"/>
                  <a:gd name="connsiteX190" fmla="*/ 41055 w 1295643"/>
                  <a:gd name="connsiteY190" fmla="*/ 971672 h 2396328"/>
                  <a:gd name="connsiteX191" fmla="*/ 25018 w 1295643"/>
                  <a:gd name="connsiteY191" fmla="*/ 910004 h 2396328"/>
                  <a:gd name="connsiteX192" fmla="*/ 11547 w 1295643"/>
                  <a:gd name="connsiteY192" fmla="*/ 843178 h 2396328"/>
                  <a:gd name="connsiteX193" fmla="*/ 5346 w 1295643"/>
                  <a:gd name="connsiteY193" fmla="*/ 775006 h 2396328"/>
                  <a:gd name="connsiteX194" fmla="*/ 0 w 1295643"/>
                  <a:gd name="connsiteY194" fmla="*/ 703694 h 2396328"/>
                  <a:gd name="connsiteX195" fmla="*/ 0 w 1295643"/>
                  <a:gd name="connsiteY195" fmla="*/ 630813 h 2396328"/>
                  <a:gd name="connsiteX196" fmla="*/ 3635 w 1295643"/>
                  <a:gd name="connsiteY196" fmla="*/ 557260 h 2396328"/>
                  <a:gd name="connsiteX197" fmla="*/ 11547 w 1295643"/>
                  <a:gd name="connsiteY197" fmla="*/ 484379 h 2396328"/>
                  <a:gd name="connsiteX198" fmla="*/ 23307 w 1295643"/>
                  <a:gd name="connsiteY198" fmla="*/ 411722 h 2396328"/>
                  <a:gd name="connsiteX199" fmla="*/ 35709 w 1295643"/>
                  <a:gd name="connsiteY199" fmla="*/ 341532 h 2396328"/>
                  <a:gd name="connsiteX200" fmla="*/ 53457 w 1295643"/>
                  <a:gd name="connsiteY200" fmla="*/ 273360 h 2396328"/>
                  <a:gd name="connsiteX201" fmla="*/ 74839 w 1295643"/>
                  <a:gd name="connsiteY201" fmla="*/ 209225 h 2396328"/>
                  <a:gd name="connsiteX202" fmla="*/ 97077 w 1295643"/>
                  <a:gd name="connsiteY202" fmla="*/ 148453 h 2396328"/>
                  <a:gd name="connsiteX203" fmla="*/ 122950 w 1295643"/>
                  <a:gd name="connsiteY203" fmla="*/ 93512 h 2396328"/>
                  <a:gd name="connsiteX204" fmla="*/ 150533 w 1295643"/>
                  <a:gd name="connsiteY204" fmla="*/ 43504 h 2396328"/>
                  <a:gd name="connsiteX205" fmla="*/ 183676 w 1295643"/>
                  <a:gd name="connsiteY205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536488 w 1295643"/>
                  <a:gd name="connsiteY148" fmla="*/ 1427347 h 2396328"/>
                  <a:gd name="connsiteX149" fmla="*/ 515105 w 1295643"/>
                  <a:gd name="connsiteY149" fmla="*/ 1438559 h 2396328"/>
                  <a:gd name="connsiteX150" fmla="*/ 499069 w 1295643"/>
                  <a:gd name="connsiteY150" fmla="*/ 1452014 h 2396328"/>
                  <a:gd name="connsiteX151" fmla="*/ 473196 w 1295643"/>
                  <a:gd name="connsiteY151" fmla="*/ 1490810 h 2396328"/>
                  <a:gd name="connsiteX152" fmla="*/ 455234 w 1295643"/>
                  <a:gd name="connsiteY152" fmla="*/ 1532968 h 2396328"/>
                  <a:gd name="connsiteX153" fmla="*/ 441122 w 1295643"/>
                  <a:gd name="connsiteY153" fmla="*/ 1576921 h 2396328"/>
                  <a:gd name="connsiteX154" fmla="*/ 432997 w 1295643"/>
                  <a:gd name="connsiteY154" fmla="*/ 1621771 h 2396328"/>
                  <a:gd name="connsiteX155" fmla="*/ 429575 w 1295643"/>
                  <a:gd name="connsiteY155" fmla="*/ 1669088 h 2396328"/>
                  <a:gd name="connsiteX156" fmla="*/ 427651 w 1295643"/>
                  <a:gd name="connsiteY156" fmla="*/ 1716629 h 2396328"/>
                  <a:gd name="connsiteX157" fmla="*/ 429575 w 1295643"/>
                  <a:gd name="connsiteY157" fmla="*/ 1764169 h 2396328"/>
                  <a:gd name="connsiteX158" fmla="*/ 432997 w 1295643"/>
                  <a:gd name="connsiteY158" fmla="*/ 1812832 h 2396328"/>
                  <a:gd name="connsiteX159" fmla="*/ 437487 w 1295643"/>
                  <a:gd name="connsiteY159" fmla="*/ 1861045 h 2396328"/>
                  <a:gd name="connsiteX160" fmla="*/ 442833 w 1295643"/>
                  <a:gd name="connsiteY160" fmla="*/ 1908362 h 2396328"/>
                  <a:gd name="connsiteX161" fmla="*/ 443688 w 1295643"/>
                  <a:gd name="connsiteY161" fmla="*/ 1977879 h 2396328"/>
                  <a:gd name="connsiteX162" fmla="*/ 439197 w 1295643"/>
                  <a:gd name="connsiteY162" fmla="*/ 2047396 h 2396328"/>
                  <a:gd name="connsiteX163" fmla="*/ 431286 w 1295643"/>
                  <a:gd name="connsiteY163" fmla="*/ 2114223 h 2396328"/>
                  <a:gd name="connsiteX164" fmla="*/ 421450 w 1295643"/>
                  <a:gd name="connsiteY164" fmla="*/ 2179703 h 2396328"/>
                  <a:gd name="connsiteX165" fmla="*/ 409476 w 1295643"/>
                  <a:gd name="connsiteY165" fmla="*/ 2396328 h 2396328"/>
                  <a:gd name="connsiteX166" fmla="*/ 50891 w 1295643"/>
                  <a:gd name="connsiteY166" fmla="*/ 2396328 h 2396328"/>
                  <a:gd name="connsiteX167" fmla="*/ 91945 w 1295643"/>
                  <a:gd name="connsiteY167" fmla="*/ 2308198 h 2396328"/>
                  <a:gd name="connsiteX168" fmla="*/ 142622 w 1295643"/>
                  <a:gd name="connsiteY168" fmla="*/ 2208407 h 2396328"/>
                  <a:gd name="connsiteX169" fmla="*/ 160369 w 1295643"/>
                  <a:gd name="connsiteY169" fmla="*/ 2172303 h 2396328"/>
                  <a:gd name="connsiteX170" fmla="*/ 175551 w 1295643"/>
                  <a:gd name="connsiteY170" fmla="*/ 2132162 h 2396328"/>
                  <a:gd name="connsiteX171" fmla="*/ 189877 w 1295643"/>
                  <a:gd name="connsiteY171" fmla="*/ 2087537 h 2396328"/>
                  <a:gd name="connsiteX172" fmla="*/ 203134 w 1295643"/>
                  <a:gd name="connsiteY172" fmla="*/ 2039996 h 2396328"/>
                  <a:gd name="connsiteX173" fmla="*/ 213826 w 1295643"/>
                  <a:gd name="connsiteY173" fmla="*/ 1988643 h 2396328"/>
                  <a:gd name="connsiteX174" fmla="*/ 221951 w 1295643"/>
                  <a:gd name="connsiteY174" fmla="*/ 1936393 h 2396328"/>
                  <a:gd name="connsiteX175" fmla="*/ 229863 w 1295643"/>
                  <a:gd name="connsiteY175" fmla="*/ 1881676 h 2396328"/>
                  <a:gd name="connsiteX176" fmla="*/ 235208 w 1295643"/>
                  <a:gd name="connsiteY176" fmla="*/ 1826286 h 2396328"/>
                  <a:gd name="connsiteX177" fmla="*/ 239699 w 1295643"/>
                  <a:gd name="connsiteY177" fmla="*/ 1768654 h 2396328"/>
                  <a:gd name="connsiteX178" fmla="*/ 239699 w 1295643"/>
                  <a:gd name="connsiteY178" fmla="*/ 1711919 h 2396328"/>
                  <a:gd name="connsiteX179" fmla="*/ 239699 w 1295643"/>
                  <a:gd name="connsiteY179" fmla="*/ 1655857 h 2396328"/>
                  <a:gd name="connsiteX180" fmla="*/ 235208 w 1295643"/>
                  <a:gd name="connsiteY180" fmla="*/ 1599570 h 2396328"/>
                  <a:gd name="connsiteX181" fmla="*/ 229007 w 1295643"/>
                  <a:gd name="connsiteY181" fmla="*/ 1545526 h 2396328"/>
                  <a:gd name="connsiteX182" fmla="*/ 221096 w 1295643"/>
                  <a:gd name="connsiteY182" fmla="*/ 1492828 h 2396328"/>
                  <a:gd name="connsiteX183" fmla="*/ 209335 w 1295643"/>
                  <a:gd name="connsiteY183" fmla="*/ 1441923 h 2396328"/>
                  <a:gd name="connsiteX184" fmla="*/ 193298 w 1295643"/>
                  <a:gd name="connsiteY184" fmla="*/ 1394607 h 2396328"/>
                  <a:gd name="connsiteX185" fmla="*/ 175551 w 1295643"/>
                  <a:gd name="connsiteY185" fmla="*/ 1349757 h 2396328"/>
                  <a:gd name="connsiteX186" fmla="*/ 154168 w 1295643"/>
                  <a:gd name="connsiteY186" fmla="*/ 1309616 h 2396328"/>
                  <a:gd name="connsiteX187" fmla="*/ 130220 w 1295643"/>
                  <a:gd name="connsiteY187" fmla="*/ 1274185 h 2396328"/>
                  <a:gd name="connsiteX188" fmla="*/ 53457 w 1295643"/>
                  <a:gd name="connsiteY188" fmla="*/ 1033789 h 2396328"/>
                  <a:gd name="connsiteX189" fmla="*/ 41055 w 1295643"/>
                  <a:gd name="connsiteY189" fmla="*/ 971672 h 2396328"/>
                  <a:gd name="connsiteX190" fmla="*/ 25018 w 1295643"/>
                  <a:gd name="connsiteY190" fmla="*/ 910004 h 2396328"/>
                  <a:gd name="connsiteX191" fmla="*/ 11547 w 1295643"/>
                  <a:gd name="connsiteY191" fmla="*/ 843178 h 2396328"/>
                  <a:gd name="connsiteX192" fmla="*/ 5346 w 1295643"/>
                  <a:gd name="connsiteY192" fmla="*/ 775006 h 2396328"/>
                  <a:gd name="connsiteX193" fmla="*/ 0 w 1295643"/>
                  <a:gd name="connsiteY193" fmla="*/ 703694 h 2396328"/>
                  <a:gd name="connsiteX194" fmla="*/ 0 w 1295643"/>
                  <a:gd name="connsiteY194" fmla="*/ 630813 h 2396328"/>
                  <a:gd name="connsiteX195" fmla="*/ 3635 w 1295643"/>
                  <a:gd name="connsiteY195" fmla="*/ 557260 h 2396328"/>
                  <a:gd name="connsiteX196" fmla="*/ 11547 w 1295643"/>
                  <a:gd name="connsiteY196" fmla="*/ 484379 h 2396328"/>
                  <a:gd name="connsiteX197" fmla="*/ 23307 w 1295643"/>
                  <a:gd name="connsiteY197" fmla="*/ 411722 h 2396328"/>
                  <a:gd name="connsiteX198" fmla="*/ 35709 w 1295643"/>
                  <a:gd name="connsiteY198" fmla="*/ 341532 h 2396328"/>
                  <a:gd name="connsiteX199" fmla="*/ 53457 w 1295643"/>
                  <a:gd name="connsiteY199" fmla="*/ 273360 h 2396328"/>
                  <a:gd name="connsiteX200" fmla="*/ 74839 w 1295643"/>
                  <a:gd name="connsiteY200" fmla="*/ 209225 h 2396328"/>
                  <a:gd name="connsiteX201" fmla="*/ 97077 w 1295643"/>
                  <a:gd name="connsiteY201" fmla="*/ 148453 h 2396328"/>
                  <a:gd name="connsiteX202" fmla="*/ 122950 w 1295643"/>
                  <a:gd name="connsiteY202" fmla="*/ 93512 h 2396328"/>
                  <a:gd name="connsiteX203" fmla="*/ 150533 w 1295643"/>
                  <a:gd name="connsiteY203" fmla="*/ 43504 h 2396328"/>
                  <a:gd name="connsiteX204" fmla="*/ 183676 w 1295643"/>
                  <a:gd name="connsiteY204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36488 w 1295643"/>
                  <a:gd name="connsiteY147" fmla="*/ 1427347 h 2396328"/>
                  <a:gd name="connsiteX148" fmla="*/ 515105 w 1295643"/>
                  <a:gd name="connsiteY148" fmla="*/ 1438559 h 2396328"/>
                  <a:gd name="connsiteX149" fmla="*/ 499069 w 1295643"/>
                  <a:gd name="connsiteY149" fmla="*/ 1452014 h 2396328"/>
                  <a:gd name="connsiteX150" fmla="*/ 473196 w 1295643"/>
                  <a:gd name="connsiteY150" fmla="*/ 1490810 h 2396328"/>
                  <a:gd name="connsiteX151" fmla="*/ 455234 w 1295643"/>
                  <a:gd name="connsiteY151" fmla="*/ 1532968 h 2396328"/>
                  <a:gd name="connsiteX152" fmla="*/ 441122 w 1295643"/>
                  <a:gd name="connsiteY152" fmla="*/ 1576921 h 2396328"/>
                  <a:gd name="connsiteX153" fmla="*/ 432997 w 1295643"/>
                  <a:gd name="connsiteY153" fmla="*/ 1621771 h 2396328"/>
                  <a:gd name="connsiteX154" fmla="*/ 429575 w 1295643"/>
                  <a:gd name="connsiteY154" fmla="*/ 1669088 h 2396328"/>
                  <a:gd name="connsiteX155" fmla="*/ 427651 w 1295643"/>
                  <a:gd name="connsiteY155" fmla="*/ 1716629 h 2396328"/>
                  <a:gd name="connsiteX156" fmla="*/ 429575 w 1295643"/>
                  <a:gd name="connsiteY156" fmla="*/ 1764169 h 2396328"/>
                  <a:gd name="connsiteX157" fmla="*/ 432997 w 1295643"/>
                  <a:gd name="connsiteY157" fmla="*/ 1812832 h 2396328"/>
                  <a:gd name="connsiteX158" fmla="*/ 437487 w 1295643"/>
                  <a:gd name="connsiteY158" fmla="*/ 1861045 h 2396328"/>
                  <a:gd name="connsiteX159" fmla="*/ 442833 w 1295643"/>
                  <a:gd name="connsiteY159" fmla="*/ 1908362 h 2396328"/>
                  <a:gd name="connsiteX160" fmla="*/ 443688 w 1295643"/>
                  <a:gd name="connsiteY160" fmla="*/ 1977879 h 2396328"/>
                  <a:gd name="connsiteX161" fmla="*/ 439197 w 1295643"/>
                  <a:gd name="connsiteY161" fmla="*/ 2047396 h 2396328"/>
                  <a:gd name="connsiteX162" fmla="*/ 431286 w 1295643"/>
                  <a:gd name="connsiteY162" fmla="*/ 2114223 h 2396328"/>
                  <a:gd name="connsiteX163" fmla="*/ 421450 w 1295643"/>
                  <a:gd name="connsiteY163" fmla="*/ 2179703 h 2396328"/>
                  <a:gd name="connsiteX164" fmla="*/ 409476 w 1295643"/>
                  <a:gd name="connsiteY164" fmla="*/ 2396328 h 2396328"/>
                  <a:gd name="connsiteX165" fmla="*/ 50891 w 1295643"/>
                  <a:gd name="connsiteY165" fmla="*/ 2396328 h 2396328"/>
                  <a:gd name="connsiteX166" fmla="*/ 91945 w 1295643"/>
                  <a:gd name="connsiteY166" fmla="*/ 2308198 h 2396328"/>
                  <a:gd name="connsiteX167" fmla="*/ 142622 w 1295643"/>
                  <a:gd name="connsiteY167" fmla="*/ 2208407 h 2396328"/>
                  <a:gd name="connsiteX168" fmla="*/ 160369 w 1295643"/>
                  <a:gd name="connsiteY168" fmla="*/ 2172303 h 2396328"/>
                  <a:gd name="connsiteX169" fmla="*/ 175551 w 1295643"/>
                  <a:gd name="connsiteY169" fmla="*/ 2132162 h 2396328"/>
                  <a:gd name="connsiteX170" fmla="*/ 189877 w 1295643"/>
                  <a:gd name="connsiteY170" fmla="*/ 2087537 h 2396328"/>
                  <a:gd name="connsiteX171" fmla="*/ 203134 w 1295643"/>
                  <a:gd name="connsiteY171" fmla="*/ 2039996 h 2396328"/>
                  <a:gd name="connsiteX172" fmla="*/ 213826 w 1295643"/>
                  <a:gd name="connsiteY172" fmla="*/ 1988643 h 2396328"/>
                  <a:gd name="connsiteX173" fmla="*/ 221951 w 1295643"/>
                  <a:gd name="connsiteY173" fmla="*/ 1936393 h 2396328"/>
                  <a:gd name="connsiteX174" fmla="*/ 229863 w 1295643"/>
                  <a:gd name="connsiteY174" fmla="*/ 1881676 h 2396328"/>
                  <a:gd name="connsiteX175" fmla="*/ 235208 w 1295643"/>
                  <a:gd name="connsiteY175" fmla="*/ 1826286 h 2396328"/>
                  <a:gd name="connsiteX176" fmla="*/ 239699 w 1295643"/>
                  <a:gd name="connsiteY176" fmla="*/ 1768654 h 2396328"/>
                  <a:gd name="connsiteX177" fmla="*/ 239699 w 1295643"/>
                  <a:gd name="connsiteY177" fmla="*/ 1711919 h 2396328"/>
                  <a:gd name="connsiteX178" fmla="*/ 239699 w 1295643"/>
                  <a:gd name="connsiteY178" fmla="*/ 1655857 h 2396328"/>
                  <a:gd name="connsiteX179" fmla="*/ 235208 w 1295643"/>
                  <a:gd name="connsiteY179" fmla="*/ 1599570 h 2396328"/>
                  <a:gd name="connsiteX180" fmla="*/ 229007 w 1295643"/>
                  <a:gd name="connsiteY180" fmla="*/ 1545526 h 2396328"/>
                  <a:gd name="connsiteX181" fmla="*/ 221096 w 1295643"/>
                  <a:gd name="connsiteY181" fmla="*/ 1492828 h 2396328"/>
                  <a:gd name="connsiteX182" fmla="*/ 209335 w 1295643"/>
                  <a:gd name="connsiteY182" fmla="*/ 1441923 h 2396328"/>
                  <a:gd name="connsiteX183" fmla="*/ 193298 w 1295643"/>
                  <a:gd name="connsiteY183" fmla="*/ 1394607 h 2396328"/>
                  <a:gd name="connsiteX184" fmla="*/ 175551 w 1295643"/>
                  <a:gd name="connsiteY184" fmla="*/ 1349757 h 2396328"/>
                  <a:gd name="connsiteX185" fmla="*/ 154168 w 1295643"/>
                  <a:gd name="connsiteY185" fmla="*/ 1309616 h 2396328"/>
                  <a:gd name="connsiteX186" fmla="*/ 130220 w 1295643"/>
                  <a:gd name="connsiteY186" fmla="*/ 1274185 h 2396328"/>
                  <a:gd name="connsiteX187" fmla="*/ 53457 w 1295643"/>
                  <a:gd name="connsiteY187" fmla="*/ 1033789 h 2396328"/>
                  <a:gd name="connsiteX188" fmla="*/ 41055 w 1295643"/>
                  <a:gd name="connsiteY188" fmla="*/ 971672 h 2396328"/>
                  <a:gd name="connsiteX189" fmla="*/ 25018 w 1295643"/>
                  <a:gd name="connsiteY189" fmla="*/ 910004 h 2396328"/>
                  <a:gd name="connsiteX190" fmla="*/ 11547 w 1295643"/>
                  <a:gd name="connsiteY190" fmla="*/ 843178 h 2396328"/>
                  <a:gd name="connsiteX191" fmla="*/ 5346 w 1295643"/>
                  <a:gd name="connsiteY191" fmla="*/ 775006 h 2396328"/>
                  <a:gd name="connsiteX192" fmla="*/ 0 w 1295643"/>
                  <a:gd name="connsiteY192" fmla="*/ 703694 h 2396328"/>
                  <a:gd name="connsiteX193" fmla="*/ 0 w 1295643"/>
                  <a:gd name="connsiteY193" fmla="*/ 630813 h 2396328"/>
                  <a:gd name="connsiteX194" fmla="*/ 3635 w 1295643"/>
                  <a:gd name="connsiteY194" fmla="*/ 557260 h 2396328"/>
                  <a:gd name="connsiteX195" fmla="*/ 11547 w 1295643"/>
                  <a:gd name="connsiteY195" fmla="*/ 484379 h 2396328"/>
                  <a:gd name="connsiteX196" fmla="*/ 23307 w 1295643"/>
                  <a:gd name="connsiteY196" fmla="*/ 411722 h 2396328"/>
                  <a:gd name="connsiteX197" fmla="*/ 35709 w 1295643"/>
                  <a:gd name="connsiteY197" fmla="*/ 341532 h 2396328"/>
                  <a:gd name="connsiteX198" fmla="*/ 53457 w 1295643"/>
                  <a:gd name="connsiteY198" fmla="*/ 273360 h 2396328"/>
                  <a:gd name="connsiteX199" fmla="*/ 74839 w 1295643"/>
                  <a:gd name="connsiteY199" fmla="*/ 209225 h 2396328"/>
                  <a:gd name="connsiteX200" fmla="*/ 97077 w 1295643"/>
                  <a:gd name="connsiteY200" fmla="*/ 148453 h 2396328"/>
                  <a:gd name="connsiteX201" fmla="*/ 122950 w 1295643"/>
                  <a:gd name="connsiteY201" fmla="*/ 93512 h 2396328"/>
                  <a:gd name="connsiteX202" fmla="*/ 150533 w 1295643"/>
                  <a:gd name="connsiteY202" fmla="*/ 43504 h 2396328"/>
                  <a:gd name="connsiteX203" fmla="*/ 183676 w 1295643"/>
                  <a:gd name="connsiteY20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36488 w 1295643"/>
                  <a:gd name="connsiteY146" fmla="*/ 1427347 h 2396328"/>
                  <a:gd name="connsiteX147" fmla="*/ 515105 w 1295643"/>
                  <a:gd name="connsiteY147" fmla="*/ 1438559 h 2396328"/>
                  <a:gd name="connsiteX148" fmla="*/ 499069 w 1295643"/>
                  <a:gd name="connsiteY148" fmla="*/ 1452014 h 2396328"/>
                  <a:gd name="connsiteX149" fmla="*/ 473196 w 1295643"/>
                  <a:gd name="connsiteY149" fmla="*/ 1490810 h 2396328"/>
                  <a:gd name="connsiteX150" fmla="*/ 455234 w 1295643"/>
                  <a:gd name="connsiteY150" fmla="*/ 1532968 h 2396328"/>
                  <a:gd name="connsiteX151" fmla="*/ 441122 w 1295643"/>
                  <a:gd name="connsiteY151" fmla="*/ 1576921 h 2396328"/>
                  <a:gd name="connsiteX152" fmla="*/ 432997 w 1295643"/>
                  <a:gd name="connsiteY152" fmla="*/ 1621771 h 2396328"/>
                  <a:gd name="connsiteX153" fmla="*/ 429575 w 1295643"/>
                  <a:gd name="connsiteY153" fmla="*/ 1669088 h 2396328"/>
                  <a:gd name="connsiteX154" fmla="*/ 427651 w 1295643"/>
                  <a:gd name="connsiteY154" fmla="*/ 1716629 h 2396328"/>
                  <a:gd name="connsiteX155" fmla="*/ 429575 w 1295643"/>
                  <a:gd name="connsiteY155" fmla="*/ 1764169 h 2396328"/>
                  <a:gd name="connsiteX156" fmla="*/ 432997 w 1295643"/>
                  <a:gd name="connsiteY156" fmla="*/ 1812832 h 2396328"/>
                  <a:gd name="connsiteX157" fmla="*/ 437487 w 1295643"/>
                  <a:gd name="connsiteY157" fmla="*/ 1861045 h 2396328"/>
                  <a:gd name="connsiteX158" fmla="*/ 442833 w 1295643"/>
                  <a:gd name="connsiteY158" fmla="*/ 1908362 h 2396328"/>
                  <a:gd name="connsiteX159" fmla="*/ 443688 w 1295643"/>
                  <a:gd name="connsiteY159" fmla="*/ 1977879 h 2396328"/>
                  <a:gd name="connsiteX160" fmla="*/ 439197 w 1295643"/>
                  <a:gd name="connsiteY160" fmla="*/ 2047396 h 2396328"/>
                  <a:gd name="connsiteX161" fmla="*/ 431286 w 1295643"/>
                  <a:gd name="connsiteY161" fmla="*/ 2114223 h 2396328"/>
                  <a:gd name="connsiteX162" fmla="*/ 421450 w 1295643"/>
                  <a:gd name="connsiteY162" fmla="*/ 2179703 h 2396328"/>
                  <a:gd name="connsiteX163" fmla="*/ 409476 w 1295643"/>
                  <a:gd name="connsiteY163" fmla="*/ 2396328 h 2396328"/>
                  <a:gd name="connsiteX164" fmla="*/ 50891 w 1295643"/>
                  <a:gd name="connsiteY164" fmla="*/ 2396328 h 2396328"/>
                  <a:gd name="connsiteX165" fmla="*/ 91945 w 1295643"/>
                  <a:gd name="connsiteY165" fmla="*/ 2308198 h 2396328"/>
                  <a:gd name="connsiteX166" fmla="*/ 142622 w 1295643"/>
                  <a:gd name="connsiteY166" fmla="*/ 2208407 h 2396328"/>
                  <a:gd name="connsiteX167" fmla="*/ 160369 w 1295643"/>
                  <a:gd name="connsiteY167" fmla="*/ 2172303 h 2396328"/>
                  <a:gd name="connsiteX168" fmla="*/ 175551 w 1295643"/>
                  <a:gd name="connsiteY168" fmla="*/ 2132162 h 2396328"/>
                  <a:gd name="connsiteX169" fmla="*/ 189877 w 1295643"/>
                  <a:gd name="connsiteY169" fmla="*/ 2087537 h 2396328"/>
                  <a:gd name="connsiteX170" fmla="*/ 203134 w 1295643"/>
                  <a:gd name="connsiteY170" fmla="*/ 2039996 h 2396328"/>
                  <a:gd name="connsiteX171" fmla="*/ 213826 w 1295643"/>
                  <a:gd name="connsiteY171" fmla="*/ 1988643 h 2396328"/>
                  <a:gd name="connsiteX172" fmla="*/ 221951 w 1295643"/>
                  <a:gd name="connsiteY172" fmla="*/ 1936393 h 2396328"/>
                  <a:gd name="connsiteX173" fmla="*/ 229863 w 1295643"/>
                  <a:gd name="connsiteY173" fmla="*/ 1881676 h 2396328"/>
                  <a:gd name="connsiteX174" fmla="*/ 235208 w 1295643"/>
                  <a:gd name="connsiteY174" fmla="*/ 1826286 h 2396328"/>
                  <a:gd name="connsiteX175" fmla="*/ 239699 w 1295643"/>
                  <a:gd name="connsiteY175" fmla="*/ 1768654 h 2396328"/>
                  <a:gd name="connsiteX176" fmla="*/ 239699 w 1295643"/>
                  <a:gd name="connsiteY176" fmla="*/ 1711919 h 2396328"/>
                  <a:gd name="connsiteX177" fmla="*/ 239699 w 1295643"/>
                  <a:gd name="connsiteY177" fmla="*/ 1655857 h 2396328"/>
                  <a:gd name="connsiteX178" fmla="*/ 235208 w 1295643"/>
                  <a:gd name="connsiteY178" fmla="*/ 1599570 h 2396328"/>
                  <a:gd name="connsiteX179" fmla="*/ 229007 w 1295643"/>
                  <a:gd name="connsiteY179" fmla="*/ 1545526 h 2396328"/>
                  <a:gd name="connsiteX180" fmla="*/ 221096 w 1295643"/>
                  <a:gd name="connsiteY180" fmla="*/ 1492828 h 2396328"/>
                  <a:gd name="connsiteX181" fmla="*/ 209335 w 1295643"/>
                  <a:gd name="connsiteY181" fmla="*/ 1441923 h 2396328"/>
                  <a:gd name="connsiteX182" fmla="*/ 193298 w 1295643"/>
                  <a:gd name="connsiteY182" fmla="*/ 1394607 h 2396328"/>
                  <a:gd name="connsiteX183" fmla="*/ 175551 w 1295643"/>
                  <a:gd name="connsiteY183" fmla="*/ 1349757 h 2396328"/>
                  <a:gd name="connsiteX184" fmla="*/ 154168 w 1295643"/>
                  <a:gd name="connsiteY184" fmla="*/ 1309616 h 2396328"/>
                  <a:gd name="connsiteX185" fmla="*/ 130220 w 1295643"/>
                  <a:gd name="connsiteY185" fmla="*/ 1274185 h 2396328"/>
                  <a:gd name="connsiteX186" fmla="*/ 53457 w 1295643"/>
                  <a:gd name="connsiteY186" fmla="*/ 1033789 h 2396328"/>
                  <a:gd name="connsiteX187" fmla="*/ 41055 w 1295643"/>
                  <a:gd name="connsiteY187" fmla="*/ 971672 h 2396328"/>
                  <a:gd name="connsiteX188" fmla="*/ 25018 w 1295643"/>
                  <a:gd name="connsiteY188" fmla="*/ 910004 h 2396328"/>
                  <a:gd name="connsiteX189" fmla="*/ 11547 w 1295643"/>
                  <a:gd name="connsiteY189" fmla="*/ 843178 h 2396328"/>
                  <a:gd name="connsiteX190" fmla="*/ 5346 w 1295643"/>
                  <a:gd name="connsiteY190" fmla="*/ 775006 h 2396328"/>
                  <a:gd name="connsiteX191" fmla="*/ 0 w 1295643"/>
                  <a:gd name="connsiteY191" fmla="*/ 703694 h 2396328"/>
                  <a:gd name="connsiteX192" fmla="*/ 0 w 1295643"/>
                  <a:gd name="connsiteY192" fmla="*/ 630813 h 2396328"/>
                  <a:gd name="connsiteX193" fmla="*/ 3635 w 1295643"/>
                  <a:gd name="connsiteY193" fmla="*/ 557260 h 2396328"/>
                  <a:gd name="connsiteX194" fmla="*/ 11547 w 1295643"/>
                  <a:gd name="connsiteY194" fmla="*/ 484379 h 2396328"/>
                  <a:gd name="connsiteX195" fmla="*/ 23307 w 1295643"/>
                  <a:gd name="connsiteY195" fmla="*/ 411722 h 2396328"/>
                  <a:gd name="connsiteX196" fmla="*/ 35709 w 1295643"/>
                  <a:gd name="connsiteY196" fmla="*/ 341532 h 2396328"/>
                  <a:gd name="connsiteX197" fmla="*/ 53457 w 1295643"/>
                  <a:gd name="connsiteY197" fmla="*/ 273360 h 2396328"/>
                  <a:gd name="connsiteX198" fmla="*/ 74839 w 1295643"/>
                  <a:gd name="connsiteY198" fmla="*/ 209225 h 2396328"/>
                  <a:gd name="connsiteX199" fmla="*/ 97077 w 1295643"/>
                  <a:gd name="connsiteY199" fmla="*/ 148453 h 2396328"/>
                  <a:gd name="connsiteX200" fmla="*/ 122950 w 1295643"/>
                  <a:gd name="connsiteY200" fmla="*/ 93512 h 2396328"/>
                  <a:gd name="connsiteX201" fmla="*/ 150533 w 1295643"/>
                  <a:gd name="connsiteY201" fmla="*/ 43504 h 2396328"/>
                  <a:gd name="connsiteX202" fmla="*/ 183676 w 1295643"/>
                  <a:gd name="connsiteY20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36488 w 1295643"/>
                  <a:gd name="connsiteY145" fmla="*/ 1427347 h 2396328"/>
                  <a:gd name="connsiteX146" fmla="*/ 515105 w 1295643"/>
                  <a:gd name="connsiteY146" fmla="*/ 1438559 h 2396328"/>
                  <a:gd name="connsiteX147" fmla="*/ 499069 w 1295643"/>
                  <a:gd name="connsiteY147" fmla="*/ 1452014 h 2396328"/>
                  <a:gd name="connsiteX148" fmla="*/ 473196 w 1295643"/>
                  <a:gd name="connsiteY148" fmla="*/ 1490810 h 2396328"/>
                  <a:gd name="connsiteX149" fmla="*/ 455234 w 1295643"/>
                  <a:gd name="connsiteY149" fmla="*/ 1532968 h 2396328"/>
                  <a:gd name="connsiteX150" fmla="*/ 441122 w 1295643"/>
                  <a:gd name="connsiteY150" fmla="*/ 1576921 h 2396328"/>
                  <a:gd name="connsiteX151" fmla="*/ 432997 w 1295643"/>
                  <a:gd name="connsiteY151" fmla="*/ 1621771 h 2396328"/>
                  <a:gd name="connsiteX152" fmla="*/ 429575 w 1295643"/>
                  <a:gd name="connsiteY152" fmla="*/ 1669088 h 2396328"/>
                  <a:gd name="connsiteX153" fmla="*/ 427651 w 1295643"/>
                  <a:gd name="connsiteY153" fmla="*/ 1716629 h 2396328"/>
                  <a:gd name="connsiteX154" fmla="*/ 429575 w 1295643"/>
                  <a:gd name="connsiteY154" fmla="*/ 1764169 h 2396328"/>
                  <a:gd name="connsiteX155" fmla="*/ 432997 w 1295643"/>
                  <a:gd name="connsiteY155" fmla="*/ 1812832 h 2396328"/>
                  <a:gd name="connsiteX156" fmla="*/ 437487 w 1295643"/>
                  <a:gd name="connsiteY156" fmla="*/ 1861045 h 2396328"/>
                  <a:gd name="connsiteX157" fmla="*/ 442833 w 1295643"/>
                  <a:gd name="connsiteY157" fmla="*/ 1908362 h 2396328"/>
                  <a:gd name="connsiteX158" fmla="*/ 443688 w 1295643"/>
                  <a:gd name="connsiteY158" fmla="*/ 1977879 h 2396328"/>
                  <a:gd name="connsiteX159" fmla="*/ 439197 w 1295643"/>
                  <a:gd name="connsiteY159" fmla="*/ 2047396 h 2396328"/>
                  <a:gd name="connsiteX160" fmla="*/ 431286 w 1295643"/>
                  <a:gd name="connsiteY160" fmla="*/ 2114223 h 2396328"/>
                  <a:gd name="connsiteX161" fmla="*/ 421450 w 1295643"/>
                  <a:gd name="connsiteY161" fmla="*/ 2179703 h 2396328"/>
                  <a:gd name="connsiteX162" fmla="*/ 409476 w 1295643"/>
                  <a:gd name="connsiteY162" fmla="*/ 2396328 h 2396328"/>
                  <a:gd name="connsiteX163" fmla="*/ 50891 w 1295643"/>
                  <a:gd name="connsiteY163" fmla="*/ 2396328 h 2396328"/>
                  <a:gd name="connsiteX164" fmla="*/ 91945 w 1295643"/>
                  <a:gd name="connsiteY164" fmla="*/ 2308198 h 2396328"/>
                  <a:gd name="connsiteX165" fmla="*/ 142622 w 1295643"/>
                  <a:gd name="connsiteY165" fmla="*/ 2208407 h 2396328"/>
                  <a:gd name="connsiteX166" fmla="*/ 160369 w 1295643"/>
                  <a:gd name="connsiteY166" fmla="*/ 2172303 h 2396328"/>
                  <a:gd name="connsiteX167" fmla="*/ 175551 w 1295643"/>
                  <a:gd name="connsiteY167" fmla="*/ 2132162 h 2396328"/>
                  <a:gd name="connsiteX168" fmla="*/ 189877 w 1295643"/>
                  <a:gd name="connsiteY168" fmla="*/ 2087537 h 2396328"/>
                  <a:gd name="connsiteX169" fmla="*/ 203134 w 1295643"/>
                  <a:gd name="connsiteY169" fmla="*/ 2039996 h 2396328"/>
                  <a:gd name="connsiteX170" fmla="*/ 213826 w 1295643"/>
                  <a:gd name="connsiteY170" fmla="*/ 1988643 h 2396328"/>
                  <a:gd name="connsiteX171" fmla="*/ 221951 w 1295643"/>
                  <a:gd name="connsiteY171" fmla="*/ 1936393 h 2396328"/>
                  <a:gd name="connsiteX172" fmla="*/ 229863 w 1295643"/>
                  <a:gd name="connsiteY172" fmla="*/ 1881676 h 2396328"/>
                  <a:gd name="connsiteX173" fmla="*/ 235208 w 1295643"/>
                  <a:gd name="connsiteY173" fmla="*/ 1826286 h 2396328"/>
                  <a:gd name="connsiteX174" fmla="*/ 239699 w 1295643"/>
                  <a:gd name="connsiteY174" fmla="*/ 1768654 h 2396328"/>
                  <a:gd name="connsiteX175" fmla="*/ 239699 w 1295643"/>
                  <a:gd name="connsiteY175" fmla="*/ 1711919 h 2396328"/>
                  <a:gd name="connsiteX176" fmla="*/ 239699 w 1295643"/>
                  <a:gd name="connsiteY176" fmla="*/ 1655857 h 2396328"/>
                  <a:gd name="connsiteX177" fmla="*/ 235208 w 1295643"/>
                  <a:gd name="connsiteY177" fmla="*/ 1599570 h 2396328"/>
                  <a:gd name="connsiteX178" fmla="*/ 229007 w 1295643"/>
                  <a:gd name="connsiteY178" fmla="*/ 1545526 h 2396328"/>
                  <a:gd name="connsiteX179" fmla="*/ 221096 w 1295643"/>
                  <a:gd name="connsiteY179" fmla="*/ 1492828 h 2396328"/>
                  <a:gd name="connsiteX180" fmla="*/ 209335 w 1295643"/>
                  <a:gd name="connsiteY180" fmla="*/ 1441923 h 2396328"/>
                  <a:gd name="connsiteX181" fmla="*/ 193298 w 1295643"/>
                  <a:gd name="connsiteY181" fmla="*/ 1394607 h 2396328"/>
                  <a:gd name="connsiteX182" fmla="*/ 175551 w 1295643"/>
                  <a:gd name="connsiteY182" fmla="*/ 1349757 h 2396328"/>
                  <a:gd name="connsiteX183" fmla="*/ 154168 w 1295643"/>
                  <a:gd name="connsiteY183" fmla="*/ 1309616 h 2396328"/>
                  <a:gd name="connsiteX184" fmla="*/ 130220 w 1295643"/>
                  <a:gd name="connsiteY184" fmla="*/ 1274185 h 2396328"/>
                  <a:gd name="connsiteX185" fmla="*/ 53457 w 1295643"/>
                  <a:gd name="connsiteY185" fmla="*/ 1033789 h 2396328"/>
                  <a:gd name="connsiteX186" fmla="*/ 41055 w 1295643"/>
                  <a:gd name="connsiteY186" fmla="*/ 971672 h 2396328"/>
                  <a:gd name="connsiteX187" fmla="*/ 25018 w 1295643"/>
                  <a:gd name="connsiteY187" fmla="*/ 910004 h 2396328"/>
                  <a:gd name="connsiteX188" fmla="*/ 11547 w 1295643"/>
                  <a:gd name="connsiteY188" fmla="*/ 843178 h 2396328"/>
                  <a:gd name="connsiteX189" fmla="*/ 5346 w 1295643"/>
                  <a:gd name="connsiteY189" fmla="*/ 775006 h 2396328"/>
                  <a:gd name="connsiteX190" fmla="*/ 0 w 1295643"/>
                  <a:gd name="connsiteY190" fmla="*/ 703694 h 2396328"/>
                  <a:gd name="connsiteX191" fmla="*/ 0 w 1295643"/>
                  <a:gd name="connsiteY191" fmla="*/ 630813 h 2396328"/>
                  <a:gd name="connsiteX192" fmla="*/ 3635 w 1295643"/>
                  <a:gd name="connsiteY192" fmla="*/ 557260 h 2396328"/>
                  <a:gd name="connsiteX193" fmla="*/ 11547 w 1295643"/>
                  <a:gd name="connsiteY193" fmla="*/ 484379 h 2396328"/>
                  <a:gd name="connsiteX194" fmla="*/ 23307 w 1295643"/>
                  <a:gd name="connsiteY194" fmla="*/ 411722 h 2396328"/>
                  <a:gd name="connsiteX195" fmla="*/ 35709 w 1295643"/>
                  <a:gd name="connsiteY195" fmla="*/ 341532 h 2396328"/>
                  <a:gd name="connsiteX196" fmla="*/ 53457 w 1295643"/>
                  <a:gd name="connsiteY196" fmla="*/ 273360 h 2396328"/>
                  <a:gd name="connsiteX197" fmla="*/ 74839 w 1295643"/>
                  <a:gd name="connsiteY197" fmla="*/ 209225 h 2396328"/>
                  <a:gd name="connsiteX198" fmla="*/ 97077 w 1295643"/>
                  <a:gd name="connsiteY198" fmla="*/ 148453 h 2396328"/>
                  <a:gd name="connsiteX199" fmla="*/ 122950 w 1295643"/>
                  <a:gd name="connsiteY199" fmla="*/ 93512 h 2396328"/>
                  <a:gd name="connsiteX200" fmla="*/ 150533 w 1295643"/>
                  <a:gd name="connsiteY200" fmla="*/ 43504 h 2396328"/>
                  <a:gd name="connsiteX201" fmla="*/ 183676 w 1295643"/>
                  <a:gd name="connsiteY20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5105 w 1295643"/>
                  <a:gd name="connsiteY145" fmla="*/ 1438559 h 2396328"/>
                  <a:gd name="connsiteX146" fmla="*/ 499069 w 1295643"/>
                  <a:gd name="connsiteY146" fmla="*/ 1452014 h 2396328"/>
                  <a:gd name="connsiteX147" fmla="*/ 473196 w 1295643"/>
                  <a:gd name="connsiteY147" fmla="*/ 1490810 h 2396328"/>
                  <a:gd name="connsiteX148" fmla="*/ 455234 w 1295643"/>
                  <a:gd name="connsiteY148" fmla="*/ 1532968 h 2396328"/>
                  <a:gd name="connsiteX149" fmla="*/ 441122 w 1295643"/>
                  <a:gd name="connsiteY149" fmla="*/ 1576921 h 2396328"/>
                  <a:gd name="connsiteX150" fmla="*/ 432997 w 1295643"/>
                  <a:gd name="connsiteY150" fmla="*/ 1621771 h 2396328"/>
                  <a:gd name="connsiteX151" fmla="*/ 429575 w 1295643"/>
                  <a:gd name="connsiteY151" fmla="*/ 1669088 h 2396328"/>
                  <a:gd name="connsiteX152" fmla="*/ 427651 w 1295643"/>
                  <a:gd name="connsiteY152" fmla="*/ 1716629 h 2396328"/>
                  <a:gd name="connsiteX153" fmla="*/ 429575 w 1295643"/>
                  <a:gd name="connsiteY153" fmla="*/ 1764169 h 2396328"/>
                  <a:gd name="connsiteX154" fmla="*/ 432997 w 1295643"/>
                  <a:gd name="connsiteY154" fmla="*/ 1812832 h 2396328"/>
                  <a:gd name="connsiteX155" fmla="*/ 437487 w 1295643"/>
                  <a:gd name="connsiteY155" fmla="*/ 1861045 h 2396328"/>
                  <a:gd name="connsiteX156" fmla="*/ 442833 w 1295643"/>
                  <a:gd name="connsiteY156" fmla="*/ 1908362 h 2396328"/>
                  <a:gd name="connsiteX157" fmla="*/ 443688 w 1295643"/>
                  <a:gd name="connsiteY157" fmla="*/ 1977879 h 2396328"/>
                  <a:gd name="connsiteX158" fmla="*/ 439197 w 1295643"/>
                  <a:gd name="connsiteY158" fmla="*/ 2047396 h 2396328"/>
                  <a:gd name="connsiteX159" fmla="*/ 431286 w 1295643"/>
                  <a:gd name="connsiteY159" fmla="*/ 2114223 h 2396328"/>
                  <a:gd name="connsiteX160" fmla="*/ 421450 w 1295643"/>
                  <a:gd name="connsiteY160" fmla="*/ 2179703 h 2396328"/>
                  <a:gd name="connsiteX161" fmla="*/ 409476 w 1295643"/>
                  <a:gd name="connsiteY161" fmla="*/ 2396328 h 2396328"/>
                  <a:gd name="connsiteX162" fmla="*/ 50891 w 1295643"/>
                  <a:gd name="connsiteY162" fmla="*/ 2396328 h 2396328"/>
                  <a:gd name="connsiteX163" fmla="*/ 91945 w 1295643"/>
                  <a:gd name="connsiteY163" fmla="*/ 2308198 h 2396328"/>
                  <a:gd name="connsiteX164" fmla="*/ 142622 w 1295643"/>
                  <a:gd name="connsiteY164" fmla="*/ 2208407 h 2396328"/>
                  <a:gd name="connsiteX165" fmla="*/ 160369 w 1295643"/>
                  <a:gd name="connsiteY165" fmla="*/ 2172303 h 2396328"/>
                  <a:gd name="connsiteX166" fmla="*/ 175551 w 1295643"/>
                  <a:gd name="connsiteY166" fmla="*/ 2132162 h 2396328"/>
                  <a:gd name="connsiteX167" fmla="*/ 189877 w 1295643"/>
                  <a:gd name="connsiteY167" fmla="*/ 2087537 h 2396328"/>
                  <a:gd name="connsiteX168" fmla="*/ 203134 w 1295643"/>
                  <a:gd name="connsiteY168" fmla="*/ 2039996 h 2396328"/>
                  <a:gd name="connsiteX169" fmla="*/ 213826 w 1295643"/>
                  <a:gd name="connsiteY169" fmla="*/ 1988643 h 2396328"/>
                  <a:gd name="connsiteX170" fmla="*/ 221951 w 1295643"/>
                  <a:gd name="connsiteY170" fmla="*/ 1936393 h 2396328"/>
                  <a:gd name="connsiteX171" fmla="*/ 229863 w 1295643"/>
                  <a:gd name="connsiteY171" fmla="*/ 1881676 h 2396328"/>
                  <a:gd name="connsiteX172" fmla="*/ 235208 w 1295643"/>
                  <a:gd name="connsiteY172" fmla="*/ 1826286 h 2396328"/>
                  <a:gd name="connsiteX173" fmla="*/ 239699 w 1295643"/>
                  <a:gd name="connsiteY173" fmla="*/ 1768654 h 2396328"/>
                  <a:gd name="connsiteX174" fmla="*/ 239699 w 1295643"/>
                  <a:gd name="connsiteY174" fmla="*/ 1711919 h 2396328"/>
                  <a:gd name="connsiteX175" fmla="*/ 239699 w 1295643"/>
                  <a:gd name="connsiteY175" fmla="*/ 1655857 h 2396328"/>
                  <a:gd name="connsiteX176" fmla="*/ 235208 w 1295643"/>
                  <a:gd name="connsiteY176" fmla="*/ 1599570 h 2396328"/>
                  <a:gd name="connsiteX177" fmla="*/ 229007 w 1295643"/>
                  <a:gd name="connsiteY177" fmla="*/ 1545526 h 2396328"/>
                  <a:gd name="connsiteX178" fmla="*/ 221096 w 1295643"/>
                  <a:gd name="connsiteY178" fmla="*/ 1492828 h 2396328"/>
                  <a:gd name="connsiteX179" fmla="*/ 209335 w 1295643"/>
                  <a:gd name="connsiteY179" fmla="*/ 1441923 h 2396328"/>
                  <a:gd name="connsiteX180" fmla="*/ 193298 w 1295643"/>
                  <a:gd name="connsiteY180" fmla="*/ 1394607 h 2396328"/>
                  <a:gd name="connsiteX181" fmla="*/ 175551 w 1295643"/>
                  <a:gd name="connsiteY181" fmla="*/ 1349757 h 2396328"/>
                  <a:gd name="connsiteX182" fmla="*/ 154168 w 1295643"/>
                  <a:gd name="connsiteY182" fmla="*/ 1309616 h 2396328"/>
                  <a:gd name="connsiteX183" fmla="*/ 130220 w 1295643"/>
                  <a:gd name="connsiteY183" fmla="*/ 1274185 h 2396328"/>
                  <a:gd name="connsiteX184" fmla="*/ 53457 w 1295643"/>
                  <a:gd name="connsiteY184" fmla="*/ 1033789 h 2396328"/>
                  <a:gd name="connsiteX185" fmla="*/ 41055 w 1295643"/>
                  <a:gd name="connsiteY185" fmla="*/ 971672 h 2396328"/>
                  <a:gd name="connsiteX186" fmla="*/ 25018 w 1295643"/>
                  <a:gd name="connsiteY186" fmla="*/ 910004 h 2396328"/>
                  <a:gd name="connsiteX187" fmla="*/ 11547 w 1295643"/>
                  <a:gd name="connsiteY187" fmla="*/ 843178 h 2396328"/>
                  <a:gd name="connsiteX188" fmla="*/ 5346 w 1295643"/>
                  <a:gd name="connsiteY188" fmla="*/ 775006 h 2396328"/>
                  <a:gd name="connsiteX189" fmla="*/ 0 w 1295643"/>
                  <a:gd name="connsiteY189" fmla="*/ 703694 h 2396328"/>
                  <a:gd name="connsiteX190" fmla="*/ 0 w 1295643"/>
                  <a:gd name="connsiteY190" fmla="*/ 630813 h 2396328"/>
                  <a:gd name="connsiteX191" fmla="*/ 3635 w 1295643"/>
                  <a:gd name="connsiteY191" fmla="*/ 557260 h 2396328"/>
                  <a:gd name="connsiteX192" fmla="*/ 11547 w 1295643"/>
                  <a:gd name="connsiteY192" fmla="*/ 484379 h 2396328"/>
                  <a:gd name="connsiteX193" fmla="*/ 23307 w 1295643"/>
                  <a:gd name="connsiteY193" fmla="*/ 411722 h 2396328"/>
                  <a:gd name="connsiteX194" fmla="*/ 35709 w 1295643"/>
                  <a:gd name="connsiteY194" fmla="*/ 341532 h 2396328"/>
                  <a:gd name="connsiteX195" fmla="*/ 53457 w 1295643"/>
                  <a:gd name="connsiteY195" fmla="*/ 273360 h 2396328"/>
                  <a:gd name="connsiteX196" fmla="*/ 74839 w 1295643"/>
                  <a:gd name="connsiteY196" fmla="*/ 209225 h 2396328"/>
                  <a:gd name="connsiteX197" fmla="*/ 97077 w 1295643"/>
                  <a:gd name="connsiteY197" fmla="*/ 148453 h 2396328"/>
                  <a:gd name="connsiteX198" fmla="*/ 122950 w 1295643"/>
                  <a:gd name="connsiteY198" fmla="*/ 93512 h 2396328"/>
                  <a:gd name="connsiteX199" fmla="*/ 150533 w 1295643"/>
                  <a:gd name="connsiteY199" fmla="*/ 43504 h 2396328"/>
                  <a:gd name="connsiteX200" fmla="*/ 183676 w 1295643"/>
                  <a:gd name="connsiteY20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499069 w 1295643"/>
                  <a:gd name="connsiteY145" fmla="*/ 1452014 h 2396328"/>
                  <a:gd name="connsiteX146" fmla="*/ 473196 w 1295643"/>
                  <a:gd name="connsiteY146" fmla="*/ 1490810 h 2396328"/>
                  <a:gd name="connsiteX147" fmla="*/ 455234 w 1295643"/>
                  <a:gd name="connsiteY147" fmla="*/ 1532968 h 2396328"/>
                  <a:gd name="connsiteX148" fmla="*/ 441122 w 1295643"/>
                  <a:gd name="connsiteY148" fmla="*/ 1576921 h 2396328"/>
                  <a:gd name="connsiteX149" fmla="*/ 432997 w 1295643"/>
                  <a:gd name="connsiteY149" fmla="*/ 1621771 h 2396328"/>
                  <a:gd name="connsiteX150" fmla="*/ 429575 w 1295643"/>
                  <a:gd name="connsiteY150" fmla="*/ 1669088 h 2396328"/>
                  <a:gd name="connsiteX151" fmla="*/ 427651 w 1295643"/>
                  <a:gd name="connsiteY151" fmla="*/ 1716629 h 2396328"/>
                  <a:gd name="connsiteX152" fmla="*/ 429575 w 1295643"/>
                  <a:gd name="connsiteY152" fmla="*/ 1764169 h 2396328"/>
                  <a:gd name="connsiteX153" fmla="*/ 432997 w 1295643"/>
                  <a:gd name="connsiteY153" fmla="*/ 1812832 h 2396328"/>
                  <a:gd name="connsiteX154" fmla="*/ 437487 w 1295643"/>
                  <a:gd name="connsiteY154" fmla="*/ 1861045 h 2396328"/>
                  <a:gd name="connsiteX155" fmla="*/ 442833 w 1295643"/>
                  <a:gd name="connsiteY155" fmla="*/ 1908362 h 2396328"/>
                  <a:gd name="connsiteX156" fmla="*/ 443688 w 1295643"/>
                  <a:gd name="connsiteY156" fmla="*/ 1977879 h 2396328"/>
                  <a:gd name="connsiteX157" fmla="*/ 439197 w 1295643"/>
                  <a:gd name="connsiteY157" fmla="*/ 2047396 h 2396328"/>
                  <a:gd name="connsiteX158" fmla="*/ 431286 w 1295643"/>
                  <a:gd name="connsiteY158" fmla="*/ 2114223 h 2396328"/>
                  <a:gd name="connsiteX159" fmla="*/ 421450 w 1295643"/>
                  <a:gd name="connsiteY159" fmla="*/ 2179703 h 2396328"/>
                  <a:gd name="connsiteX160" fmla="*/ 409476 w 1295643"/>
                  <a:gd name="connsiteY160" fmla="*/ 2396328 h 2396328"/>
                  <a:gd name="connsiteX161" fmla="*/ 50891 w 1295643"/>
                  <a:gd name="connsiteY161" fmla="*/ 2396328 h 2396328"/>
                  <a:gd name="connsiteX162" fmla="*/ 91945 w 1295643"/>
                  <a:gd name="connsiteY162" fmla="*/ 2308198 h 2396328"/>
                  <a:gd name="connsiteX163" fmla="*/ 142622 w 1295643"/>
                  <a:gd name="connsiteY163" fmla="*/ 2208407 h 2396328"/>
                  <a:gd name="connsiteX164" fmla="*/ 160369 w 1295643"/>
                  <a:gd name="connsiteY164" fmla="*/ 2172303 h 2396328"/>
                  <a:gd name="connsiteX165" fmla="*/ 175551 w 1295643"/>
                  <a:gd name="connsiteY165" fmla="*/ 2132162 h 2396328"/>
                  <a:gd name="connsiteX166" fmla="*/ 189877 w 1295643"/>
                  <a:gd name="connsiteY166" fmla="*/ 2087537 h 2396328"/>
                  <a:gd name="connsiteX167" fmla="*/ 203134 w 1295643"/>
                  <a:gd name="connsiteY167" fmla="*/ 2039996 h 2396328"/>
                  <a:gd name="connsiteX168" fmla="*/ 213826 w 1295643"/>
                  <a:gd name="connsiteY168" fmla="*/ 1988643 h 2396328"/>
                  <a:gd name="connsiteX169" fmla="*/ 221951 w 1295643"/>
                  <a:gd name="connsiteY169" fmla="*/ 1936393 h 2396328"/>
                  <a:gd name="connsiteX170" fmla="*/ 229863 w 1295643"/>
                  <a:gd name="connsiteY170" fmla="*/ 1881676 h 2396328"/>
                  <a:gd name="connsiteX171" fmla="*/ 235208 w 1295643"/>
                  <a:gd name="connsiteY171" fmla="*/ 1826286 h 2396328"/>
                  <a:gd name="connsiteX172" fmla="*/ 239699 w 1295643"/>
                  <a:gd name="connsiteY172" fmla="*/ 1768654 h 2396328"/>
                  <a:gd name="connsiteX173" fmla="*/ 239699 w 1295643"/>
                  <a:gd name="connsiteY173" fmla="*/ 1711919 h 2396328"/>
                  <a:gd name="connsiteX174" fmla="*/ 239699 w 1295643"/>
                  <a:gd name="connsiteY174" fmla="*/ 1655857 h 2396328"/>
                  <a:gd name="connsiteX175" fmla="*/ 235208 w 1295643"/>
                  <a:gd name="connsiteY175" fmla="*/ 1599570 h 2396328"/>
                  <a:gd name="connsiteX176" fmla="*/ 229007 w 1295643"/>
                  <a:gd name="connsiteY176" fmla="*/ 1545526 h 2396328"/>
                  <a:gd name="connsiteX177" fmla="*/ 221096 w 1295643"/>
                  <a:gd name="connsiteY177" fmla="*/ 1492828 h 2396328"/>
                  <a:gd name="connsiteX178" fmla="*/ 209335 w 1295643"/>
                  <a:gd name="connsiteY178" fmla="*/ 1441923 h 2396328"/>
                  <a:gd name="connsiteX179" fmla="*/ 193298 w 1295643"/>
                  <a:gd name="connsiteY179" fmla="*/ 1394607 h 2396328"/>
                  <a:gd name="connsiteX180" fmla="*/ 175551 w 1295643"/>
                  <a:gd name="connsiteY180" fmla="*/ 1349757 h 2396328"/>
                  <a:gd name="connsiteX181" fmla="*/ 154168 w 1295643"/>
                  <a:gd name="connsiteY181" fmla="*/ 1309616 h 2396328"/>
                  <a:gd name="connsiteX182" fmla="*/ 130220 w 1295643"/>
                  <a:gd name="connsiteY182" fmla="*/ 1274185 h 2396328"/>
                  <a:gd name="connsiteX183" fmla="*/ 53457 w 1295643"/>
                  <a:gd name="connsiteY183" fmla="*/ 1033789 h 2396328"/>
                  <a:gd name="connsiteX184" fmla="*/ 41055 w 1295643"/>
                  <a:gd name="connsiteY184" fmla="*/ 971672 h 2396328"/>
                  <a:gd name="connsiteX185" fmla="*/ 25018 w 1295643"/>
                  <a:gd name="connsiteY185" fmla="*/ 910004 h 2396328"/>
                  <a:gd name="connsiteX186" fmla="*/ 11547 w 1295643"/>
                  <a:gd name="connsiteY186" fmla="*/ 843178 h 2396328"/>
                  <a:gd name="connsiteX187" fmla="*/ 5346 w 1295643"/>
                  <a:gd name="connsiteY187" fmla="*/ 775006 h 2396328"/>
                  <a:gd name="connsiteX188" fmla="*/ 0 w 1295643"/>
                  <a:gd name="connsiteY188" fmla="*/ 703694 h 2396328"/>
                  <a:gd name="connsiteX189" fmla="*/ 0 w 1295643"/>
                  <a:gd name="connsiteY189" fmla="*/ 630813 h 2396328"/>
                  <a:gd name="connsiteX190" fmla="*/ 3635 w 1295643"/>
                  <a:gd name="connsiteY190" fmla="*/ 557260 h 2396328"/>
                  <a:gd name="connsiteX191" fmla="*/ 11547 w 1295643"/>
                  <a:gd name="connsiteY191" fmla="*/ 484379 h 2396328"/>
                  <a:gd name="connsiteX192" fmla="*/ 23307 w 1295643"/>
                  <a:gd name="connsiteY192" fmla="*/ 411722 h 2396328"/>
                  <a:gd name="connsiteX193" fmla="*/ 35709 w 1295643"/>
                  <a:gd name="connsiteY193" fmla="*/ 341532 h 2396328"/>
                  <a:gd name="connsiteX194" fmla="*/ 53457 w 1295643"/>
                  <a:gd name="connsiteY194" fmla="*/ 273360 h 2396328"/>
                  <a:gd name="connsiteX195" fmla="*/ 74839 w 1295643"/>
                  <a:gd name="connsiteY195" fmla="*/ 209225 h 2396328"/>
                  <a:gd name="connsiteX196" fmla="*/ 97077 w 1295643"/>
                  <a:gd name="connsiteY196" fmla="*/ 148453 h 2396328"/>
                  <a:gd name="connsiteX197" fmla="*/ 122950 w 1295643"/>
                  <a:gd name="connsiteY197" fmla="*/ 93512 h 2396328"/>
                  <a:gd name="connsiteX198" fmla="*/ 150533 w 1295643"/>
                  <a:gd name="connsiteY198" fmla="*/ 43504 h 2396328"/>
                  <a:gd name="connsiteX199" fmla="*/ 183676 w 1295643"/>
                  <a:gd name="connsiteY19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499069 w 1295643"/>
                  <a:gd name="connsiteY144" fmla="*/ 1452014 h 2396328"/>
                  <a:gd name="connsiteX145" fmla="*/ 473196 w 1295643"/>
                  <a:gd name="connsiteY145" fmla="*/ 1490810 h 2396328"/>
                  <a:gd name="connsiteX146" fmla="*/ 455234 w 1295643"/>
                  <a:gd name="connsiteY146" fmla="*/ 1532968 h 2396328"/>
                  <a:gd name="connsiteX147" fmla="*/ 441122 w 1295643"/>
                  <a:gd name="connsiteY147" fmla="*/ 1576921 h 2396328"/>
                  <a:gd name="connsiteX148" fmla="*/ 432997 w 1295643"/>
                  <a:gd name="connsiteY148" fmla="*/ 1621771 h 2396328"/>
                  <a:gd name="connsiteX149" fmla="*/ 429575 w 1295643"/>
                  <a:gd name="connsiteY149" fmla="*/ 1669088 h 2396328"/>
                  <a:gd name="connsiteX150" fmla="*/ 427651 w 1295643"/>
                  <a:gd name="connsiteY150" fmla="*/ 1716629 h 2396328"/>
                  <a:gd name="connsiteX151" fmla="*/ 429575 w 1295643"/>
                  <a:gd name="connsiteY151" fmla="*/ 1764169 h 2396328"/>
                  <a:gd name="connsiteX152" fmla="*/ 432997 w 1295643"/>
                  <a:gd name="connsiteY152" fmla="*/ 1812832 h 2396328"/>
                  <a:gd name="connsiteX153" fmla="*/ 437487 w 1295643"/>
                  <a:gd name="connsiteY153" fmla="*/ 1861045 h 2396328"/>
                  <a:gd name="connsiteX154" fmla="*/ 442833 w 1295643"/>
                  <a:gd name="connsiteY154" fmla="*/ 1908362 h 2396328"/>
                  <a:gd name="connsiteX155" fmla="*/ 443688 w 1295643"/>
                  <a:gd name="connsiteY155" fmla="*/ 1977879 h 2396328"/>
                  <a:gd name="connsiteX156" fmla="*/ 439197 w 1295643"/>
                  <a:gd name="connsiteY156" fmla="*/ 2047396 h 2396328"/>
                  <a:gd name="connsiteX157" fmla="*/ 431286 w 1295643"/>
                  <a:gd name="connsiteY157" fmla="*/ 2114223 h 2396328"/>
                  <a:gd name="connsiteX158" fmla="*/ 421450 w 1295643"/>
                  <a:gd name="connsiteY158" fmla="*/ 2179703 h 2396328"/>
                  <a:gd name="connsiteX159" fmla="*/ 409476 w 1295643"/>
                  <a:gd name="connsiteY159" fmla="*/ 2396328 h 2396328"/>
                  <a:gd name="connsiteX160" fmla="*/ 50891 w 1295643"/>
                  <a:gd name="connsiteY160" fmla="*/ 2396328 h 2396328"/>
                  <a:gd name="connsiteX161" fmla="*/ 91945 w 1295643"/>
                  <a:gd name="connsiteY161" fmla="*/ 2308198 h 2396328"/>
                  <a:gd name="connsiteX162" fmla="*/ 142622 w 1295643"/>
                  <a:gd name="connsiteY162" fmla="*/ 2208407 h 2396328"/>
                  <a:gd name="connsiteX163" fmla="*/ 160369 w 1295643"/>
                  <a:gd name="connsiteY163" fmla="*/ 2172303 h 2396328"/>
                  <a:gd name="connsiteX164" fmla="*/ 175551 w 1295643"/>
                  <a:gd name="connsiteY164" fmla="*/ 2132162 h 2396328"/>
                  <a:gd name="connsiteX165" fmla="*/ 189877 w 1295643"/>
                  <a:gd name="connsiteY165" fmla="*/ 2087537 h 2396328"/>
                  <a:gd name="connsiteX166" fmla="*/ 203134 w 1295643"/>
                  <a:gd name="connsiteY166" fmla="*/ 2039996 h 2396328"/>
                  <a:gd name="connsiteX167" fmla="*/ 213826 w 1295643"/>
                  <a:gd name="connsiteY167" fmla="*/ 1988643 h 2396328"/>
                  <a:gd name="connsiteX168" fmla="*/ 221951 w 1295643"/>
                  <a:gd name="connsiteY168" fmla="*/ 1936393 h 2396328"/>
                  <a:gd name="connsiteX169" fmla="*/ 229863 w 1295643"/>
                  <a:gd name="connsiteY169" fmla="*/ 1881676 h 2396328"/>
                  <a:gd name="connsiteX170" fmla="*/ 235208 w 1295643"/>
                  <a:gd name="connsiteY170" fmla="*/ 1826286 h 2396328"/>
                  <a:gd name="connsiteX171" fmla="*/ 239699 w 1295643"/>
                  <a:gd name="connsiteY171" fmla="*/ 1768654 h 2396328"/>
                  <a:gd name="connsiteX172" fmla="*/ 239699 w 1295643"/>
                  <a:gd name="connsiteY172" fmla="*/ 1711919 h 2396328"/>
                  <a:gd name="connsiteX173" fmla="*/ 239699 w 1295643"/>
                  <a:gd name="connsiteY173" fmla="*/ 1655857 h 2396328"/>
                  <a:gd name="connsiteX174" fmla="*/ 235208 w 1295643"/>
                  <a:gd name="connsiteY174" fmla="*/ 1599570 h 2396328"/>
                  <a:gd name="connsiteX175" fmla="*/ 229007 w 1295643"/>
                  <a:gd name="connsiteY175" fmla="*/ 1545526 h 2396328"/>
                  <a:gd name="connsiteX176" fmla="*/ 221096 w 1295643"/>
                  <a:gd name="connsiteY176" fmla="*/ 1492828 h 2396328"/>
                  <a:gd name="connsiteX177" fmla="*/ 209335 w 1295643"/>
                  <a:gd name="connsiteY177" fmla="*/ 1441923 h 2396328"/>
                  <a:gd name="connsiteX178" fmla="*/ 193298 w 1295643"/>
                  <a:gd name="connsiteY178" fmla="*/ 1394607 h 2396328"/>
                  <a:gd name="connsiteX179" fmla="*/ 175551 w 1295643"/>
                  <a:gd name="connsiteY179" fmla="*/ 1349757 h 2396328"/>
                  <a:gd name="connsiteX180" fmla="*/ 154168 w 1295643"/>
                  <a:gd name="connsiteY180" fmla="*/ 1309616 h 2396328"/>
                  <a:gd name="connsiteX181" fmla="*/ 130220 w 1295643"/>
                  <a:gd name="connsiteY181" fmla="*/ 1274185 h 2396328"/>
                  <a:gd name="connsiteX182" fmla="*/ 53457 w 1295643"/>
                  <a:gd name="connsiteY182" fmla="*/ 1033789 h 2396328"/>
                  <a:gd name="connsiteX183" fmla="*/ 41055 w 1295643"/>
                  <a:gd name="connsiteY183" fmla="*/ 971672 h 2396328"/>
                  <a:gd name="connsiteX184" fmla="*/ 25018 w 1295643"/>
                  <a:gd name="connsiteY184" fmla="*/ 910004 h 2396328"/>
                  <a:gd name="connsiteX185" fmla="*/ 11547 w 1295643"/>
                  <a:gd name="connsiteY185" fmla="*/ 843178 h 2396328"/>
                  <a:gd name="connsiteX186" fmla="*/ 5346 w 1295643"/>
                  <a:gd name="connsiteY186" fmla="*/ 775006 h 2396328"/>
                  <a:gd name="connsiteX187" fmla="*/ 0 w 1295643"/>
                  <a:gd name="connsiteY187" fmla="*/ 703694 h 2396328"/>
                  <a:gd name="connsiteX188" fmla="*/ 0 w 1295643"/>
                  <a:gd name="connsiteY188" fmla="*/ 630813 h 2396328"/>
                  <a:gd name="connsiteX189" fmla="*/ 3635 w 1295643"/>
                  <a:gd name="connsiteY189" fmla="*/ 557260 h 2396328"/>
                  <a:gd name="connsiteX190" fmla="*/ 11547 w 1295643"/>
                  <a:gd name="connsiteY190" fmla="*/ 484379 h 2396328"/>
                  <a:gd name="connsiteX191" fmla="*/ 23307 w 1295643"/>
                  <a:gd name="connsiteY191" fmla="*/ 411722 h 2396328"/>
                  <a:gd name="connsiteX192" fmla="*/ 35709 w 1295643"/>
                  <a:gd name="connsiteY192" fmla="*/ 341532 h 2396328"/>
                  <a:gd name="connsiteX193" fmla="*/ 53457 w 1295643"/>
                  <a:gd name="connsiteY193" fmla="*/ 273360 h 2396328"/>
                  <a:gd name="connsiteX194" fmla="*/ 74839 w 1295643"/>
                  <a:gd name="connsiteY194" fmla="*/ 209225 h 2396328"/>
                  <a:gd name="connsiteX195" fmla="*/ 97077 w 1295643"/>
                  <a:gd name="connsiteY195" fmla="*/ 148453 h 2396328"/>
                  <a:gd name="connsiteX196" fmla="*/ 122950 w 1295643"/>
                  <a:gd name="connsiteY196" fmla="*/ 93512 h 2396328"/>
                  <a:gd name="connsiteX197" fmla="*/ 150533 w 1295643"/>
                  <a:gd name="connsiteY197" fmla="*/ 43504 h 2396328"/>
                  <a:gd name="connsiteX198" fmla="*/ 183676 w 1295643"/>
                  <a:gd name="connsiteY19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99069 w 1295643"/>
                  <a:gd name="connsiteY143" fmla="*/ 1452014 h 2396328"/>
                  <a:gd name="connsiteX144" fmla="*/ 473196 w 1295643"/>
                  <a:gd name="connsiteY144" fmla="*/ 1490810 h 2396328"/>
                  <a:gd name="connsiteX145" fmla="*/ 455234 w 1295643"/>
                  <a:gd name="connsiteY145" fmla="*/ 1532968 h 2396328"/>
                  <a:gd name="connsiteX146" fmla="*/ 441122 w 1295643"/>
                  <a:gd name="connsiteY146" fmla="*/ 1576921 h 2396328"/>
                  <a:gd name="connsiteX147" fmla="*/ 432997 w 1295643"/>
                  <a:gd name="connsiteY147" fmla="*/ 1621771 h 2396328"/>
                  <a:gd name="connsiteX148" fmla="*/ 429575 w 1295643"/>
                  <a:gd name="connsiteY148" fmla="*/ 1669088 h 2396328"/>
                  <a:gd name="connsiteX149" fmla="*/ 427651 w 1295643"/>
                  <a:gd name="connsiteY149" fmla="*/ 1716629 h 2396328"/>
                  <a:gd name="connsiteX150" fmla="*/ 429575 w 1295643"/>
                  <a:gd name="connsiteY150" fmla="*/ 1764169 h 2396328"/>
                  <a:gd name="connsiteX151" fmla="*/ 432997 w 1295643"/>
                  <a:gd name="connsiteY151" fmla="*/ 1812832 h 2396328"/>
                  <a:gd name="connsiteX152" fmla="*/ 437487 w 1295643"/>
                  <a:gd name="connsiteY152" fmla="*/ 1861045 h 2396328"/>
                  <a:gd name="connsiteX153" fmla="*/ 442833 w 1295643"/>
                  <a:gd name="connsiteY153" fmla="*/ 1908362 h 2396328"/>
                  <a:gd name="connsiteX154" fmla="*/ 443688 w 1295643"/>
                  <a:gd name="connsiteY154" fmla="*/ 1977879 h 2396328"/>
                  <a:gd name="connsiteX155" fmla="*/ 439197 w 1295643"/>
                  <a:gd name="connsiteY155" fmla="*/ 2047396 h 2396328"/>
                  <a:gd name="connsiteX156" fmla="*/ 431286 w 1295643"/>
                  <a:gd name="connsiteY156" fmla="*/ 2114223 h 2396328"/>
                  <a:gd name="connsiteX157" fmla="*/ 421450 w 1295643"/>
                  <a:gd name="connsiteY157" fmla="*/ 2179703 h 2396328"/>
                  <a:gd name="connsiteX158" fmla="*/ 409476 w 1295643"/>
                  <a:gd name="connsiteY158" fmla="*/ 2396328 h 2396328"/>
                  <a:gd name="connsiteX159" fmla="*/ 50891 w 1295643"/>
                  <a:gd name="connsiteY159" fmla="*/ 2396328 h 2396328"/>
                  <a:gd name="connsiteX160" fmla="*/ 91945 w 1295643"/>
                  <a:gd name="connsiteY160" fmla="*/ 2308198 h 2396328"/>
                  <a:gd name="connsiteX161" fmla="*/ 142622 w 1295643"/>
                  <a:gd name="connsiteY161" fmla="*/ 2208407 h 2396328"/>
                  <a:gd name="connsiteX162" fmla="*/ 160369 w 1295643"/>
                  <a:gd name="connsiteY162" fmla="*/ 2172303 h 2396328"/>
                  <a:gd name="connsiteX163" fmla="*/ 175551 w 1295643"/>
                  <a:gd name="connsiteY163" fmla="*/ 2132162 h 2396328"/>
                  <a:gd name="connsiteX164" fmla="*/ 189877 w 1295643"/>
                  <a:gd name="connsiteY164" fmla="*/ 2087537 h 2396328"/>
                  <a:gd name="connsiteX165" fmla="*/ 203134 w 1295643"/>
                  <a:gd name="connsiteY165" fmla="*/ 2039996 h 2396328"/>
                  <a:gd name="connsiteX166" fmla="*/ 213826 w 1295643"/>
                  <a:gd name="connsiteY166" fmla="*/ 1988643 h 2396328"/>
                  <a:gd name="connsiteX167" fmla="*/ 221951 w 1295643"/>
                  <a:gd name="connsiteY167" fmla="*/ 1936393 h 2396328"/>
                  <a:gd name="connsiteX168" fmla="*/ 229863 w 1295643"/>
                  <a:gd name="connsiteY168" fmla="*/ 1881676 h 2396328"/>
                  <a:gd name="connsiteX169" fmla="*/ 235208 w 1295643"/>
                  <a:gd name="connsiteY169" fmla="*/ 1826286 h 2396328"/>
                  <a:gd name="connsiteX170" fmla="*/ 239699 w 1295643"/>
                  <a:gd name="connsiteY170" fmla="*/ 1768654 h 2396328"/>
                  <a:gd name="connsiteX171" fmla="*/ 239699 w 1295643"/>
                  <a:gd name="connsiteY171" fmla="*/ 1711919 h 2396328"/>
                  <a:gd name="connsiteX172" fmla="*/ 239699 w 1295643"/>
                  <a:gd name="connsiteY172" fmla="*/ 1655857 h 2396328"/>
                  <a:gd name="connsiteX173" fmla="*/ 235208 w 1295643"/>
                  <a:gd name="connsiteY173" fmla="*/ 1599570 h 2396328"/>
                  <a:gd name="connsiteX174" fmla="*/ 229007 w 1295643"/>
                  <a:gd name="connsiteY174" fmla="*/ 1545526 h 2396328"/>
                  <a:gd name="connsiteX175" fmla="*/ 221096 w 1295643"/>
                  <a:gd name="connsiteY175" fmla="*/ 1492828 h 2396328"/>
                  <a:gd name="connsiteX176" fmla="*/ 209335 w 1295643"/>
                  <a:gd name="connsiteY176" fmla="*/ 1441923 h 2396328"/>
                  <a:gd name="connsiteX177" fmla="*/ 193298 w 1295643"/>
                  <a:gd name="connsiteY177" fmla="*/ 1394607 h 2396328"/>
                  <a:gd name="connsiteX178" fmla="*/ 175551 w 1295643"/>
                  <a:gd name="connsiteY178" fmla="*/ 1349757 h 2396328"/>
                  <a:gd name="connsiteX179" fmla="*/ 154168 w 1295643"/>
                  <a:gd name="connsiteY179" fmla="*/ 1309616 h 2396328"/>
                  <a:gd name="connsiteX180" fmla="*/ 130220 w 1295643"/>
                  <a:gd name="connsiteY180" fmla="*/ 1274185 h 2396328"/>
                  <a:gd name="connsiteX181" fmla="*/ 53457 w 1295643"/>
                  <a:gd name="connsiteY181" fmla="*/ 1033789 h 2396328"/>
                  <a:gd name="connsiteX182" fmla="*/ 41055 w 1295643"/>
                  <a:gd name="connsiteY182" fmla="*/ 971672 h 2396328"/>
                  <a:gd name="connsiteX183" fmla="*/ 25018 w 1295643"/>
                  <a:gd name="connsiteY183" fmla="*/ 910004 h 2396328"/>
                  <a:gd name="connsiteX184" fmla="*/ 11547 w 1295643"/>
                  <a:gd name="connsiteY184" fmla="*/ 843178 h 2396328"/>
                  <a:gd name="connsiteX185" fmla="*/ 5346 w 1295643"/>
                  <a:gd name="connsiteY185" fmla="*/ 775006 h 2396328"/>
                  <a:gd name="connsiteX186" fmla="*/ 0 w 1295643"/>
                  <a:gd name="connsiteY186" fmla="*/ 703694 h 2396328"/>
                  <a:gd name="connsiteX187" fmla="*/ 0 w 1295643"/>
                  <a:gd name="connsiteY187" fmla="*/ 630813 h 2396328"/>
                  <a:gd name="connsiteX188" fmla="*/ 3635 w 1295643"/>
                  <a:gd name="connsiteY188" fmla="*/ 557260 h 2396328"/>
                  <a:gd name="connsiteX189" fmla="*/ 11547 w 1295643"/>
                  <a:gd name="connsiteY189" fmla="*/ 484379 h 2396328"/>
                  <a:gd name="connsiteX190" fmla="*/ 23307 w 1295643"/>
                  <a:gd name="connsiteY190" fmla="*/ 411722 h 2396328"/>
                  <a:gd name="connsiteX191" fmla="*/ 35709 w 1295643"/>
                  <a:gd name="connsiteY191" fmla="*/ 341532 h 2396328"/>
                  <a:gd name="connsiteX192" fmla="*/ 53457 w 1295643"/>
                  <a:gd name="connsiteY192" fmla="*/ 273360 h 2396328"/>
                  <a:gd name="connsiteX193" fmla="*/ 74839 w 1295643"/>
                  <a:gd name="connsiteY193" fmla="*/ 209225 h 2396328"/>
                  <a:gd name="connsiteX194" fmla="*/ 97077 w 1295643"/>
                  <a:gd name="connsiteY194" fmla="*/ 148453 h 2396328"/>
                  <a:gd name="connsiteX195" fmla="*/ 122950 w 1295643"/>
                  <a:gd name="connsiteY195" fmla="*/ 93512 h 2396328"/>
                  <a:gd name="connsiteX196" fmla="*/ 150533 w 1295643"/>
                  <a:gd name="connsiteY196" fmla="*/ 43504 h 2396328"/>
                  <a:gd name="connsiteX197" fmla="*/ 183676 w 1295643"/>
                  <a:gd name="connsiteY19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62532 w 1295643"/>
                  <a:gd name="connsiteY143" fmla="*/ 1477481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1295643" h="2396328">
                    <a:moveTo>
                      <a:pt x="1294499" y="1033789"/>
                    </a:moveTo>
                    <a:lnTo>
                      <a:pt x="1295643" y="1034469"/>
                    </a:lnTo>
                    <a:lnTo>
                      <a:pt x="1293086" y="1035347"/>
                    </a:lnTo>
                    <a:lnTo>
                      <a:pt x="1294499" y="1033789"/>
                    </a:lnTo>
                    <a:close/>
                    <a:moveTo>
                      <a:pt x="183676" y="0"/>
                    </a:moveTo>
                    <a:cubicBezTo>
                      <a:pt x="182393" y="3588"/>
                      <a:pt x="181324" y="7176"/>
                      <a:pt x="180041" y="10764"/>
                    </a:cubicBezTo>
                    <a:cubicBezTo>
                      <a:pt x="179400" y="13231"/>
                      <a:pt x="178972" y="15473"/>
                      <a:pt x="178331" y="17940"/>
                    </a:cubicBezTo>
                    <a:lnTo>
                      <a:pt x="176406" y="22649"/>
                    </a:lnTo>
                    <a:lnTo>
                      <a:pt x="176406" y="25340"/>
                    </a:lnTo>
                    <a:lnTo>
                      <a:pt x="178331" y="26686"/>
                    </a:lnTo>
                    <a:lnTo>
                      <a:pt x="178331" y="28031"/>
                    </a:lnTo>
                    <a:lnTo>
                      <a:pt x="180041" y="28031"/>
                    </a:lnTo>
                    <a:lnTo>
                      <a:pt x="180041" y="30050"/>
                    </a:lnTo>
                    <a:cubicBezTo>
                      <a:pt x="179400" y="31395"/>
                      <a:pt x="178972" y="32741"/>
                      <a:pt x="178331" y="34086"/>
                    </a:cubicBezTo>
                    <a:lnTo>
                      <a:pt x="176406" y="40141"/>
                    </a:lnTo>
                    <a:lnTo>
                      <a:pt x="173840" y="49559"/>
                    </a:lnTo>
                    <a:cubicBezTo>
                      <a:pt x="172130" y="54044"/>
                      <a:pt x="170205" y="58305"/>
                      <a:pt x="168495" y="62790"/>
                    </a:cubicBezTo>
                    <a:cubicBezTo>
                      <a:pt x="165715" y="69069"/>
                      <a:pt x="163149" y="75348"/>
                      <a:pt x="160369" y="81627"/>
                    </a:cubicBezTo>
                    <a:cubicBezTo>
                      <a:pt x="157803" y="89251"/>
                      <a:pt x="155024" y="96652"/>
                      <a:pt x="152458" y="104276"/>
                    </a:cubicBezTo>
                    <a:cubicBezTo>
                      <a:pt x="148181" y="114143"/>
                      <a:pt x="144119" y="123786"/>
                      <a:pt x="139842" y="133653"/>
                    </a:cubicBezTo>
                    <a:cubicBezTo>
                      <a:pt x="134924" y="145538"/>
                      <a:pt x="129792" y="157199"/>
                      <a:pt x="124874" y="169084"/>
                    </a:cubicBezTo>
                    <a:cubicBezTo>
                      <a:pt x="118887" y="187473"/>
                      <a:pt x="112900" y="206085"/>
                      <a:pt x="106913" y="224474"/>
                    </a:cubicBezTo>
                    <a:cubicBezTo>
                      <a:pt x="102850" y="244208"/>
                      <a:pt x="98574" y="264166"/>
                      <a:pt x="94511" y="283900"/>
                    </a:cubicBezTo>
                    <a:cubicBezTo>
                      <a:pt x="91304" y="304306"/>
                      <a:pt x="87883" y="324489"/>
                      <a:pt x="84675" y="344896"/>
                    </a:cubicBezTo>
                    <a:cubicBezTo>
                      <a:pt x="80185" y="366423"/>
                      <a:pt x="75908" y="388176"/>
                      <a:pt x="71418" y="409704"/>
                    </a:cubicBezTo>
                    <a:cubicBezTo>
                      <a:pt x="70777" y="414413"/>
                      <a:pt x="70135" y="418898"/>
                      <a:pt x="69494" y="423607"/>
                    </a:cubicBezTo>
                    <a:lnTo>
                      <a:pt x="66928" y="444462"/>
                    </a:lnTo>
                    <a:cubicBezTo>
                      <a:pt x="66286" y="451862"/>
                      <a:pt x="65645" y="459038"/>
                      <a:pt x="65003" y="466439"/>
                    </a:cubicBezTo>
                    <a:cubicBezTo>
                      <a:pt x="64362" y="474512"/>
                      <a:pt x="63934" y="482360"/>
                      <a:pt x="63293" y="490433"/>
                    </a:cubicBezTo>
                    <a:lnTo>
                      <a:pt x="63293" y="515101"/>
                    </a:lnTo>
                    <a:cubicBezTo>
                      <a:pt x="64576" y="522501"/>
                      <a:pt x="65645" y="529901"/>
                      <a:pt x="66928" y="537301"/>
                    </a:cubicBezTo>
                    <a:cubicBezTo>
                      <a:pt x="68424" y="543805"/>
                      <a:pt x="69921" y="550084"/>
                      <a:pt x="71418" y="556587"/>
                    </a:cubicBezTo>
                    <a:cubicBezTo>
                      <a:pt x="73984" y="561072"/>
                      <a:pt x="76764" y="565557"/>
                      <a:pt x="79329" y="570042"/>
                    </a:cubicBezTo>
                    <a:lnTo>
                      <a:pt x="122095" y="567351"/>
                    </a:lnTo>
                    <a:lnTo>
                      <a:pt x="164004" y="556587"/>
                    </a:lnTo>
                    <a:lnTo>
                      <a:pt x="203990" y="539320"/>
                    </a:lnTo>
                    <a:lnTo>
                      <a:pt x="245044" y="515101"/>
                    </a:lnTo>
                    <a:lnTo>
                      <a:pt x="282463" y="487070"/>
                    </a:lnTo>
                    <a:lnTo>
                      <a:pt x="319028" y="452984"/>
                    </a:lnTo>
                    <a:lnTo>
                      <a:pt x="353667" y="416880"/>
                    </a:lnTo>
                    <a:lnTo>
                      <a:pt x="385741" y="378981"/>
                    </a:lnTo>
                    <a:lnTo>
                      <a:pt x="416960" y="338841"/>
                    </a:lnTo>
                    <a:lnTo>
                      <a:pt x="443688" y="297355"/>
                    </a:lnTo>
                    <a:lnTo>
                      <a:pt x="468705" y="257214"/>
                    </a:lnTo>
                    <a:cubicBezTo>
                      <a:pt x="475548" y="244208"/>
                      <a:pt x="482390" y="231425"/>
                      <a:pt x="489233" y="218419"/>
                    </a:cubicBezTo>
                    <a:lnTo>
                      <a:pt x="499069" y="218419"/>
                    </a:lnTo>
                    <a:lnTo>
                      <a:pt x="499069" y="222455"/>
                    </a:lnTo>
                    <a:cubicBezTo>
                      <a:pt x="493723" y="235462"/>
                      <a:pt x="488377" y="248244"/>
                      <a:pt x="483032" y="261251"/>
                    </a:cubicBezTo>
                    <a:cubicBezTo>
                      <a:pt x="477045" y="274706"/>
                      <a:pt x="471057" y="287936"/>
                      <a:pt x="465070" y="301391"/>
                    </a:cubicBezTo>
                    <a:cubicBezTo>
                      <a:pt x="458656" y="314398"/>
                      <a:pt x="452027" y="327180"/>
                      <a:pt x="445612" y="340186"/>
                    </a:cubicBezTo>
                    <a:lnTo>
                      <a:pt x="425940" y="377636"/>
                    </a:lnTo>
                    <a:cubicBezTo>
                      <a:pt x="419098" y="389745"/>
                      <a:pt x="412255" y="402079"/>
                      <a:pt x="405413" y="414189"/>
                    </a:cubicBezTo>
                    <a:lnTo>
                      <a:pt x="382320" y="448274"/>
                    </a:lnTo>
                    <a:lnTo>
                      <a:pt x="358158" y="481015"/>
                    </a:lnTo>
                    <a:lnTo>
                      <a:pt x="328864" y="511064"/>
                    </a:lnTo>
                    <a:lnTo>
                      <a:pt x="298501" y="540665"/>
                    </a:lnTo>
                    <a:lnTo>
                      <a:pt x="262792" y="564660"/>
                    </a:lnTo>
                    <a:lnTo>
                      <a:pt x="221951" y="586636"/>
                    </a:lnTo>
                    <a:lnTo>
                      <a:pt x="176406" y="606146"/>
                    </a:lnTo>
                    <a:lnTo>
                      <a:pt x="128295" y="620722"/>
                    </a:lnTo>
                    <a:lnTo>
                      <a:pt x="71418" y="630813"/>
                    </a:lnTo>
                    <a:cubicBezTo>
                      <a:pt x="72059" y="654135"/>
                      <a:pt x="72487" y="677682"/>
                      <a:pt x="73129" y="701003"/>
                    </a:cubicBezTo>
                    <a:cubicBezTo>
                      <a:pt x="75695" y="723204"/>
                      <a:pt x="78474" y="745629"/>
                      <a:pt x="81040" y="767830"/>
                    </a:cubicBezTo>
                    <a:cubicBezTo>
                      <a:pt x="85530" y="788909"/>
                      <a:pt x="90021" y="810213"/>
                      <a:pt x="94511" y="831292"/>
                    </a:cubicBezTo>
                    <a:cubicBezTo>
                      <a:pt x="100498" y="851250"/>
                      <a:pt x="106271" y="871433"/>
                      <a:pt x="112259" y="891391"/>
                    </a:cubicBezTo>
                    <a:cubicBezTo>
                      <a:pt x="119743" y="910452"/>
                      <a:pt x="127013" y="929738"/>
                      <a:pt x="134496" y="948799"/>
                    </a:cubicBezTo>
                    <a:cubicBezTo>
                      <a:pt x="142622" y="967187"/>
                      <a:pt x="150533" y="985352"/>
                      <a:pt x="158659" y="1003740"/>
                    </a:cubicBezTo>
                    <a:lnTo>
                      <a:pt x="186242" y="1055766"/>
                    </a:lnTo>
                    <a:lnTo>
                      <a:pt x="213826" y="1106446"/>
                    </a:lnTo>
                    <a:cubicBezTo>
                      <a:pt x="216605" y="1110483"/>
                      <a:pt x="219171" y="1114519"/>
                      <a:pt x="221951" y="1118556"/>
                    </a:cubicBezTo>
                    <a:lnTo>
                      <a:pt x="229007" y="1133356"/>
                    </a:lnTo>
                    <a:cubicBezTo>
                      <a:pt x="232215" y="1138738"/>
                      <a:pt x="235636" y="1143896"/>
                      <a:pt x="238843" y="1149278"/>
                    </a:cubicBezTo>
                    <a:lnTo>
                      <a:pt x="247824" y="1166097"/>
                    </a:lnTo>
                    <a:cubicBezTo>
                      <a:pt x="251673" y="1171479"/>
                      <a:pt x="255522" y="1176636"/>
                      <a:pt x="259370" y="1182018"/>
                    </a:cubicBezTo>
                    <a:cubicBezTo>
                      <a:pt x="263861" y="1186503"/>
                      <a:pt x="268137" y="1190988"/>
                      <a:pt x="272628" y="1195473"/>
                    </a:cubicBezTo>
                    <a:cubicBezTo>
                      <a:pt x="277973" y="1199510"/>
                      <a:pt x="283319" y="1203322"/>
                      <a:pt x="288665" y="1207358"/>
                    </a:cubicBezTo>
                    <a:lnTo>
                      <a:pt x="306626" y="1216104"/>
                    </a:lnTo>
                    <a:lnTo>
                      <a:pt x="328008" y="1219468"/>
                    </a:lnTo>
                    <a:lnTo>
                      <a:pt x="350246" y="1218795"/>
                    </a:lnTo>
                    <a:lnTo>
                      <a:pt x="390231" y="1208704"/>
                    </a:lnTo>
                    <a:lnTo>
                      <a:pt x="425940" y="1192109"/>
                    </a:lnTo>
                    <a:lnTo>
                      <a:pt x="460580" y="1171254"/>
                    </a:lnTo>
                    <a:lnTo>
                      <a:pt x="489233" y="1146587"/>
                    </a:lnTo>
                    <a:lnTo>
                      <a:pt x="516816" y="1119901"/>
                    </a:lnTo>
                    <a:cubicBezTo>
                      <a:pt x="525369" y="1110483"/>
                      <a:pt x="534136" y="1101288"/>
                      <a:pt x="542689" y="1091870"/>
                    </a:cubicBezTo>
                    <a:lnTo>
                      <a:pt x="565782" y="1065184"/>
                    </a:lnTo>
                    <a:cubicBezTo>
                      <a:pt x="572411" y="1056663"/>
                      <a:pt x="578825" y="1048141"/>
                      <a:pt x="585454" y="1039620"/>
                    </a:cubicBezTo>
                    <a:lnTo>
                      <a:pt x="629074" y="981539"/>
                    </a:lnTo>
                    <a:lnTo>
                      <a:pt x="670984" y="916059"/>
                    </a:lnTo>
                    <a:lnTo>
                      <a:pt x="712894" y="844523"/>
                    </a:lnTo>
                    <a:lnTo>
                      <a:pt x="752024" y="766484"/>
                    </a:lnTo>
                    <a:cubicBezTo>
                      <a:pt x="763998" y="739126"/>
                      <a:pt x="775759" y="711543"/>
                      <a:pt x="787733" y="684185"/>
                    </a:cubicBezTo>
                    <a:lnTo>
                      <a:pt x="819807" y="596728"/>
                    </a:lnTo>
                    <a:cubicBezTo>
                      <a:pt x="829643" y="566230"/>
                      <a:pt x="839265" y="535732"/>
                      <a:pt x="849101" y="505234"/>
                    </a:cubicBezTo>
                    <a:cubicBezTo>
                      <a:pt x="856157" y="473615"/>
                      <a:pt x="863427" y="441996"/>
                      <a:pt x="870483" y="410376"/>
                    </a:cubicBezTo>
                    <a:cubicBezTo>
                      <a:pt x="875829" y="378084"/>
                      <a:pt x="881174" y="345568"/>
                      <a:pt x="886520" y="313276"/>
                    </a:cubicBezTo>
                    <a:cubicBezTo>
                      <a:pt x="889727" y="280088"/>
                      <a:pt x="893149" y="247123"/>
                      <a:pt x="896356" y="213934"/>
                    </a:cubicBezTo>
                    <a:cubicBezTo>
                      <a:pt x="898922" y="215504"/>
                      <a:pt x="901702" y="216849"/>
                      <a:pt x="904267" y="218419"/>
                    </a:cubicBezTo>
                    <a:lnTo>
                      <a:pt x="910682" y="229856"/>
                    </a:lnTo>
                    <a:cubicBezTo>
                      <a:pt x="912393" y="235462"/>
                      <a:pt x="914317" y="241068"/>
                      <a:pt x="916028" y="246674"/>
                    </a:cubicBezTo>
                    <a:cubicBezTo>
                      <a:pt x="916883" y="254075"/>
                      <a:pt x="917739" y="261251"/>
                      <a:pt x="918594" y="268651"/>
                    </a:cubicBezTo>
                    <a:cubicBezTo>
                      <a:pt x="919235" y="277172"/>
                      <a:pt x="919663" y="285469"/>
                      <a:pt x="920304" y="293991"/>
                    </a:cubicBezTo>
                    <a:lnTo>
                      <a:pt x="920304" y="323368"/>
                    </a:lnTo>
                    <a:lnTo>
                      <a:pt x="920304" y="354763"/>
                    </a:lnTo>
                    <a:cubicBezTo>
                      <a:pt x="919663" y="366199"/>
                      <a:pt x="919235" y="377412"/>
                      <a:pt x="918594" y="388848"/>
                    </a:cubicBezTo>
                    <a:cubicBezTo>
                      <a:pt x="917739" y="400509"/>
                      <a:pt x="916883" y="411946"/>
                      <a:pt x="916028" y="423607"/>
                    </a:cubicBezTo>
                    <a:cubicBezTo>
                      <a:pt x="914745" y="435492"/>
                      <a:pt x="913676" y="447153"/>
                      <a:pt x="912393" y="459038"/>
                    </a:cubicBezTo>
                    <a:cubicBezTo>
                      <a:pt x="910682" y="470924"/>
                      <a:pt x="908758" y="482585"/>
                      <a:pt x="907047" y="494470"/>
                    </a:cubicBezTo>
                    <a:cubicBezTo>
                      <a:pt x="906192" y="505907"/>
                      <a:pt x="905123" y="517119"/>
                      <a:pt x="904267" y="528556"/>
                    </a:cubicBezTo>
                    <a:cubicBezTo>
                      <a:pt x="902557" y="539095"/>
                      <a:pt x="900633" y="549411"/>
                      <a:pt x="898922" y="559951"/>
                    </a:cubicBezTo>
                    <a:cubicBezTo>
                      <a:pt x="897425" y="569818"/>
                      <a:pt x="896142" y="579460"/>
                      <a:pt x="894645" y="589327"/>
                    </a:cubicBezTo>
                    <a:cubicBezTo>
                      <a:pt x="892935" y="597849"/>
                      <a:pt x="891010" y="606146"/>
                      <a:pt x="889300" y="614667"/>
                    </a:cubicBezTo>
                    <a:lnTo>
                      <a:pt x="884809" y="635523"/>
                    </a:lnTo>
                    <a:cubicBezTo>
                      <a:pt x="883527" y="641129"/>
                      <a:pt x="882457" y="646511"/>
                      <a:pt x="881174" y="652117"/>
                    </a:cubicBezTo>
                    <a:lnTo>
                      <a:pt x="817027" y="841832"/>
                    </a:lnTo>
                    <a:lnTo>
                      <a:pt x="868773" y="838020"/>
                    </a:lnTo>
                    <a:lnTo>
                      <a:pt x="916883" y="828601"/>
                    </a:lnTo>
                    <a:lnTo>
                      <a:pt x="962214" y="815146"/>
                    </a:lnTo>
                    <a:lnTo>
                      <a:pt x="1005835" y="797879"/>
                    </a:lnTo>
                    <a:lnTo>
                      <a:pt x="1045178" y="778369"/>
                    </a:lnTo>
                    <a:lnTo>
                      <a:pt x="1080673" y="757066"/>
                    </a:lnTo>
                    <a:lnTo>
                      <a:pt x="1114672" y="735089"/>
                    </a:lnTo>
                    <a:lnTo>
                      <a:pt x="1145890" y="714234"/>
                    </a:lnTo>
                    <a:lnTo>
                      <a:pt x="1148456" y="724325"/>
                    </a:lnTo>
                    <a:cubicBezTo>
                      <a:pt x="1139048" y="735314"/>
                      <a:pt x="1129426" y="746078"/>
                      <a:pt x="1120017" y="757066"/>
                    </a:cubicBezTo>
                    <a:cubicBezTo>
                      <a:pt x="1108471" y="767606"/>
                      <a:pt x="1096710" y="777921"/>
                      <a:pt x="1085164" y="788461"/>
                    </a:cubicBezTo>
                    <a:lnTo>
                      <a:pt x="1043254" y="816492"/>
                    </a:lnTo>
                    <a:lnTo>
                      <a:pt x="996212" y="841832"/>
                    </a:lnTo>
                    <a:lnTo>
                      <a:pt x="946177" y="864705"/>
                    </a:lnTo>
                    <a:lnTo>
                      <a:pt x="892721" y="884664"/>
                    </a:lnTo>
                    <a:lnTo>
                      <a:pt x="837554" y="900137"/>
                    </a:lnTo>
                    <a:lnTo>
                      <a:pt x="781318" y="911349"/>
                    </a:lnTo>
                    <a:lnTo>
                      <a:pt x="769771" y="938259"/>
                    </a:lnTo>
                    <a:cubicBezTo>
                      <a:pt x="764426" y="948799"/>
                      <a:pt x="759080" y="959114"/>
                      <a:pt x="753735" y="969654"/>
                    </a:cubicBezTo>
                    <a:lnTo>
                      <a:pt x="735987" y="1002395"/>
                    </a:lnTo>
                    <a:lnTo>
                      <a:pt x="712894" y="1037826"/>
                    </a:lnTo>
                    <a:cubicBezTo>
                      <a:pt x="704769" y="1050160"/>
                      <a:pt x="696857" y="1062718"/>
                      <a:pt x="688732" y="1075051"/>
                    </a:cubicBezTo>
                    <a:cubicBezTo>
                      <a:pt x="680179" y="1087385"/>
                      <a:pt x="671412" y="1099494"/>
                      <a:pt x="662859" y="1111828"/>
                    </a:cubicBezTo>
                    <a:lnTo>
                      <a:pt x="635275" y="1146587"/>
                    </a:lnTo>
                    <a:lnTo>
                      <a:pt x="607692" y="1180673"/>
                    </a:lnTo>
                    <a:cubicBezTo>
                      <a:pt x="599139" y="1191212"/>
                      <a:pt x="590372" y="1201528"/>
                      <a:pt x="581819" y="1212068"/>
                    </a:cubicBezTo>
                    <a:lnTo>
                      <a:pt x="554235" y="1240099"/>
                    </a:lnTo>
                    <a:lnTo>
                      <a:pt x="530073" y="1264990"/>
                    </a:lnTo>
                    <a:cubicBezTo>
                      <a:pt x="463128" y="1316270"/>
                      <a:pt x="473494" y="1362219"/>
                      <a:pt x="462532" y="1477481"/>
                    </a:cubicBezTo>
                    <a:cubicBezTo>
                      <a:pt x="456545" y="1491608"/>
                      <a:pt x="461221" y="1518841"/>
                      <a:pt x="455234" y="1532968"/>
                    </a:cubicBezTo>
                    <a:cubicBezTo>
                      <a:pt x="450530" y="1547545"/>
                      <a:pt x="445826" y="1562345"/>
                      <a:pt x="441122" y="1576921"/>
                    </a:cubicBezTo>
                    <a:cubicBezTo>
                      <a:pt x="438342" y="1591946"/>
                      <a:pt x="435776" y="1606746"/>
                      <a:pt x="432997" y="1621771"/>
                    </a:cubicBezTo>
                    <a:cubicBezTo>
                      <a:pt x="431927" y="1637469"/>
                      <a:pt x="430645" y="1653390"/>
                      <a:pt x="429575" y="1669088"/>
                    </a:cubicBezTo>
                    <a:cubicBezTo>
                      <a:pt x="428934" y="1685009"/>
                      <a:pt x="428292" y="1700707"/>
                      <a:pt x="427651" y="1716629"/>
                    </a:cubicBezTo>
                    <a:cubicBezTo>
                      <a:pt x="428292" y="1732550"/>
                      <a:pt x="428934" y="1748248"/>
                      <a:pt x="429575" y="1764169"/>
                    </a:cubicBezTo>
                    <a:cubicBezTo>
                      <a:pt x="430645" y="1780315"/>
                      <a:pt x="431927" y="1796686"/>
                      <a:pt x="432997" y="1812832"/>
                    </a:cubicBezTo>
                    <a:cubicBezTo>
                      <a:pt x="434493" y="1828977"/>
                      <a:pt x="435990" y="1844899"/>
                      <a:pt x="437487" y="1861045"/>
                    </a:cubicBezTo>
                    <a:cubicBezTo>
                      <a:pt x="439197" y="1876743"/>
                      <a:pt x="441122" y="1892664"/>
                      <a:pt x="442833" y="1908362"/>
                    </a:cubicBezTo>
                    <a:cubicBezTo>
                      <a:pt x="443046" y="1931459"/>
                      <a:pt x="443474" y="1954781"/>
                      <a:pt x="443688" y="1977879"/>
                    </a:cubicBezTo>
                    <a:cubicBezTo>
                      <a:pt x="442191" y="2000977"/>
                      <a:pt x="440694" y="2024299"/>
                      <a:pt x="439197" y="2047396"/>
                    </a:cubicBezTo>
                    <a:cubicBezTo>
                      <a:pt x="436632" y="2069597"/>
                      <a:pt x="433852" y="2092022"/>
                      <a:pt x="431286" y="2114223"/>
                    </a:cubicBezTo>
                    <a:cubicBezTo>
                      <a:pt x="428079" y="2135975"/>
                      <a:pt x="424657" y="2157951"/>
                      <a:pt x="421450" y="2179703"/>
                    </a:cubicBezTo>
                    <a:cubicBezTo>
                      <a:pt x="414821" y="2253930"/>
                      <a:pt x="416104" y="2322102"/>
                      <a:pt x="409476" y="2396328"/>
                    </a:cubicBezTo>
                    <a:lnTo>
                      <a:pt x="50891" y="2396328"/>
                    </a:lnTo>
                    <a:lnTo>
                      <a:pt x="91945" y="2308198"/>
                    </a:lnTo>
                    <a:lnTo>
                      <a:pt x="142622" y="2208407"/>
                    </a:lnTo>
                    <a:cubicBezTo>
                      <a:pt x="148609" y="2196298"/>
                      <a:pt x="154382" y="2184413"/>
                      <a:pt x="160369" y="2172303"/>
                    </a:cubicBezTo>
                    <a:cubicBezTo>
                      <a:pt x="165501" y="2158848"/>
                      <a:pt x="170419" y="2145617"/>
                      <a:pt x="175551" y="2132162"/>
                    </a:cubicBezTo>
                    <a:cubicBezTo>
                      <a:pt x="180255" y="2117362"/>
                      <a:pt x="185173" y="2102337"/>
                      <a:pt x="189877" y="2087537"/>
                    </a:cubicBezTo>
                    <a:cubicBezTo>
                      <a:pt x="194368" y="2071615"/>
                      <a:pt x="198644" y="2055918"/>
                      <a:pt x="203134" y="2039996"/>
                    </a:cubicBezTo>
                    <a:cubicBezTo>
                      <a:pt x="206769" y="2022953"/>
                      <a:pt x="210191" y="2005686"/>
                      <a:pt x="213826" y="1988643"/>
                    </a:cubicBezTo>
                    <a:cubicBezTo>
                      <a:pt x="216605" y="1971152"/>
                      <a:pt x="219171" y="1953884"/>
                      <a:pt x="221951" y="1936393"/>
                    </a:cubicBezTo>
                    <a:cubicBezTo>
                      <a:pt x="224517" y="1918229"/>
                      <a:pt x="227297" y="1899840"/>
                      <a:pt x="229863" y="1881676"/>
                    </a:cubicBezTo>
                    <a:cubicBezTo>
                      <a:pt x="231573" y="1863288"/>
                      <a:pt x="233498" y="1844675"/>
                      <a:pt x="235208" y="1826286"/>
                    </a:cubicBezTo>
                    <a:cubicBezTo>
                      <a:pt x="236705" y="1807001"/>
                      <a:pt x="238202" y="1787940"/>
                      <a:pt x="239699" y="1768654"/>
                    </a:cubicBezTo>
                    <a:lnTo>
                      <a:pt x="239699" y="1711919"/>
                    </a:lnTo>
                    <a:lnTo>
                      <a:pt x="239699" y="1655857"/>
                    </a:lnTo>
                    <a:cubicBezTo>
                      <a:pt x="238202" y="1637020"/>
                      <a:pt x="236705" y="1618407"/>
                      <a:pt x="235208" y="1599570"/>
                    </a:cubicBezTo>
                    <a:cubicBezTo>
                      <a:pt x="233070" y="1581630"/>
                      <a:pt x="231145" y="1563466"/>
                      <a:pt x="229007" y="1545526"/>
                    </a:cubicBezTo>
                    <a:cubicBezTo>
                      <a:pt x="226441" y="1528035"/>
                      <a:pt x="223662" y="1510319"/>
                      <a:pt x="221096" y="1492828"/>
                    </a:cubicBezTo>
                    <a:cubicBezTo>
                      <a:pt x="217247" y="1475785"/>
                      <a:pt x="213184" y="1458966"/>
                      <a:pt x="209335" y="1441923"/>
                    </a:cubicBezTo>
                    <a:cubicBezTo>
                      <a:pt x="203990" y="1426226"/>
                      <a:pt x="198644" y="1410304"/>
                      <a:pt x="193298" y="1394607"/>
                    </a:cubicBezTo>
                    <a:cubicBezTo>
                      <a:pt x="187311" y="1379582"/>
                      <a:pt x="181538" y="1364781"/>
                      <a:pt x="175551" y="1349757"/>
                    </a:cubicBezTo>
                    <a:cubicBezTo>
                      <a:pt x="168495" y="1336302"/>
                      <a:pt x="161225" y="1323071"/>
                      <a:pt x="154168" y="1309616"/>
                    </a:cubicBezTo>
                    <a:cubicBezTo>
                      <a:pt x="146257" y="1297731"/>
                      <a:pt x="138131" y="1286070"/>
                      <a:pt x="130220" y="1274185"/>
                    </a:cubicBezTo>
                    <a:cubicBezTo>
                      <a:pt x="100105" y="1196223"/>
                      <a:pt x="62986" y="1132194"/>
                      <a:pt x="53457" y="1033789"/>
                    </a:cubicBezTo>
                    <a:cubicBezTo>
                      <a:pt x="48397" y="992826"/>
                      <a:pt x="45795" y="992303"/>
                      <a:pt x="41055" y="971672"/>
                    </a:cubicBezTo>
                    <a:cubicBezTo>
                      <a:pt x="35709" y="951041"/>
                      <a:pt x="30364" y="930635"/>
                      <a:pt x="25018" y="910004"/>
                    </a:cubicBezTo>
                    <a:cubicBezTo>
                      <a:pt x="20528" y="887803"/>
                      <a:pt x="16037" y="865378"/>
                      <a:pt x="11547" y="843178"/>
                    </a:cubicBezTo>
                    <a:cubicBezTo>
                      <a:pt x="9409" y="820528"/>
                      <a:pt x="7484" y="797655"/>
                      <a:pt x="5346" y="775006"/>
                    </a:cubicBezTo>
                    <a:cubicBezTo>
                      <a:pt x="3635" y="751235"/>
                      <a:pt x="1711" y="727465"/>
                      <a:pt x="0" y="703694"/>
                    </a:cubicBezTo>
                    <a:lnTo>
                      <a:pt x="0" y="630813"/>
                    </a:lnTo>
                    <a:cubicBezTo>
                      <a:pt x="1283" y="606370"/>
                      <a:pt x="2352" y="581703"/>
                      <a:pt x="3635" y="557260"/>
                    </a:cubicBezTo>
                    <a:cubicBezTo>
                      <a:pt x="6201" y="533041"/>
                      <a:pt x="8981" y="508598"/>
                      <a:pt x="11547" y="484379"/>
                    </a:cubicBezTo>
                    <a:cubicBezTo>
                      <a:pt x="15396" y="460160"/>
                      <a:pt x="19458" y="435941"/>
                      <a:pt x="23307" y="411722"/>
                    </a:cubicBezTo>
                    <a:cubicBezTo>
                      <a:pt x="27370" y="388400"/>
                      <a:pt x="31647" y="364854"/>
                      <a:pt x="35709" y="341532"/>
                    </a:cubicBezTo>
                    <a:cubicBezTo>
                      <a:pt x="41696" y="318883"/>
                      <a:pt x="47470" y="296009"/>
                      <a:pt x="53457" y="273360"/>
                    </a:cubicBezTo>
                    <a:cubicBezTo>
                      <a:pt x="60513" y="252056"/>
                      <a:pt x="67783" y="230528"/>
                      <a:pt x="74839" y="209225"/>
                    </a:cubicBezTo>
                    <a:cubicBezTo>
                      <a:pt x="82323" y="189042"/>
                      <a:pt x="89593" y="168636"/>
                      <a:pt x="97077" y="148453"/>
                    </a:cubicBezTo>
                    <a:cubicBezTo>
                      <a:pt x="105630" y="130065"/>
                      <a:pt x="114397" y="111901"/>
                      <a:pt x="122950" y="93512"/>
                    </a:cubicBezTo>
                    <a:lnTo>
                      <a:pt x="150533" y="43504"/>
                    </a:lnTo>
                    <a:lnTo>
                      <a:pt x="1836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800"/>
              </a:p>
            </p:txBody>
          </p:sp>
          <p:grpSp>
            <p:nvGrpSpPr>
              <p:cNvPr id="104" name="그룹 96">
                <a:extLst>
                  <a:ext uri="{FF2B5EF4-FFF2-40B4-BE49-F238E27FC236}">
                    <a16:creationId xmlns:a16="http://schemas.microsoft.com/office/drawing/2014/main" xmlns="" id="{407848FC-FD38-4A24-B638-A0191ED88D8F}"/>
                  </a:ext>
                </a:extLst>
              </p:cNvPr>
              <p:cNvGrpSpPr/>
              <p:nvPr/>
            </p:nvGrpSpPr>
            <p:grpSpPr>
              <a:xfrm>
                <a:off x="6451387" y="2774470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21" name="타원 97">
                  <a:extLst>
                    <a:ext uri="{FF2B5EF4-FFF2-40B4-BE49-F238E27FC236}">
                      <a16:creationId xmlns:a16="http://schemas.microsoft.com/office/drawing/2014/main" xmlns="" id="{6B3B55EB-5D5B-4891-9514-58AA1AD055F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2" name="타원 98">
                  <a:extLst>
                    <a:ext uri="{FF2B5EF4-FFF2-40B4-BE49-F238E27FC236}">
                      <a16:creationId xmlns:a16="http://schemas.microsoft.com/office/drawing/2014/main" xmlns="" id="{9C1F41E0-6278-4520-AED1-1845D95E0A2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3" name="Block Arc 11">
                  <a:extLst>
                    <a:ext uri="{FF2B5EF4-FFF2-40B4-BE49-F238E27FC236}">
                      <a16:creationId xmlns:a16="http://schemas.microsoft.com/office/drawing/2014/main" xmlns="" id="{B8FE9D9D-A9F2-48B5-B02D-D23D6E7E321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5" name="그룹 108">
                <a:extLst>
                  <a:ext uri="{FF2B5EF4-FFF2-40B4-BE49-F238E27FC236}">
                    <a16:creationId xmlns:a16="http://schemas.microsoft.com/office/drawing/2014/main" xmlns="" id="{B3628BC5-CFAE-4799-AE73-1F18DD357B01}"/>
                  </a:ext>
                </a:extLst>
              </p:cNvPr>
              <p:cNvGrpSpPr/>
              <p:nvPr/>
            </p:nvGrpSpPr>
            <p:grpSpPr>
              <a:xfrm>
                <a:off x="7127214" y="2935807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18" name="타원 109">
                  <a:extLst>
                    <a:ext uri="{FF2B5EF4-FFF2-40B4-BE49-F238E27FC236}">
                      <a16:creationId xmlns:a16="http://schemas.microsoft.com/office/drawing/2014/main" xmlns="" id="{8E9DDE32-1CA0-4276-A056-E6E8B847E8A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9" name="타원 110">
                  <a:extLst>
                    <a:ext uri="{FF2B5EF4-FFF2-40B4-BE49-F238E27FC236}">
                      <a16:creationId xmlns:a16="http://schemas.microsoft.com/office/drawing/2014/main" xmlns="" id="{4B3A16F4-CC16-40FC-8CF5-1CAAB920EEF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20" name="Block Arc 11">
                  <a:extLst>
                    <a:ext uri="{FF2B5EF4-FFF2-40B4-BE49-F238E27FC236}">
                      <a16:creationId xmlns:a16="http://schemas.microsoft.com/office/drawing/2014/main" xmlns="" id="{4DF3B8C5-A1F1-41AA-B6A0-2A048B9BBC81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" name="그룹 112">
                <a:extLst>
                  <a:ext uri="{FF2B5EF4-FFF2-40B4-BE49-F238E27FC236}">
                    <a16:creationId xmlns:a16="http://schemas.microsoft.com/office/drawing/2014/main" xmlns="" id="{C1AB8198-A4E6-45E7-BB4A-08B95A5B8FF4}"/>
                  </a:ext>
                </a:extLst>
              </p:cNvPr>
              <p:cNvGrpSpPr/>
              <p:nvPr/>
            </p:nvGrpSpPr>
            <p:grpSpPr>
              <a:xfrm>
                <a:off x="6744184" y="3036519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15" name="타원 113">
                  <a:extLst>
                    <a:ext uri="{FF2B5EF4-FFF2-40B4-BE49-F238E27FC236}">
                      <a16:creationId xmlns:a16="http://schemas.microsoft.com/office/drawing/2014/main" xmlns="" id="{B1D78BCF-7008-478E-84AD-49C67757E46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6" name="타원 114">
                  <a:extLst>
                    <a:ext uri="{FF2B5EF4-FFF2-40B4-BE49-F238E27FC236}">
                      <a16:creationId xmlns:a16="http://schemas.microsoft.com/office/drawing/2014/main" xmlns="" id="{90AA1158-A1F0-420B-92D1-5D41D60E6B5A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7" name="Block Arc 11">
                  <a:extLst>
                    <a:ext uri="{FF2B5EF4-FFF2-40B4-BE49-F238E27FC236}">
                      <a16:creationId xmlns:a16="http://schemas.microsoft.com/office/drawing/2014/main" xmlns="" id="{429F0A87-6E0C-408E-B694-7D4ACA93E61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" name="그룹 116">
                <a:extLst>
                  <a:ext uri="{FF2B5EF4-FFF2-40B4-BE49-F238E27FC236}">
                    <a16:creationId xmlns:a16="http://schemas.microsoft.com/office/drawing/2014/main" xmlns="" id="{45C55C8E-82A3-42A1-B999-E52C8E4EEFDD}"/>
                  </a:ext>
                </a:extLst>
              </p:cNvPr>
              <p:cNvGrpSpPr/>
              <p:nvPr/>
            </p:nvGrpSpPr>
            <p:grpSpPr>
              <a:xfrm>
                <a:off x="7247814" y="3372938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12" name="타원 117">
                  <a:extLst>
                    <a:ext uri="{FF2B5EF4-FFF2-40B4-BE49-F238E27FC236}">
                      <a16:creationId xmlns:a16="http://schemas.microsoft.com/office/drawing/2014/main" xmlns="" id="{49A70BF8-824B-4E71-8AF4-B74579421062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3" name="타원 118">
                  <a:extLst>
                    <a:ext uri="{FF2B5EF4-FFF2-40B4-BE49-F238E27FC236}">
                      <a16:creationId xmlns:a16="http://schemas.microsoft.com/office/drawing/2014/main" xmlns="" id="{33A78364-1E8C-41C6-AD23-E637148EF38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4" name="Block Arc 11">
                  <a:extLst>
                    <a:ext uri="{FF2B5EF4-FFF2-40B4-BE49-F238E27FC236}">
                      <a16:creationId xmlns:a16="http://schemas.microsoft.com/office/drawing/2014/main" xmlns="" id="{AE725405-01BA-4F78-B52C-97D500F0ADF5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8" name="그룹 120">
                <a:extLst>
                  <a:ext uri="{FF2B5EF4-FFF2-40B4-BE49-F238E27FC236}">
                    <a16:creationId xmlns:a16="http://schemas.microsoft.com/office/drawing/2014/main" xmlns="" id="{432E1869-29A5-456B-80C0-66791AD3F26A}"/>
                  </a:ext>
                </a:extLst>
              </p:cNvPr>
              <p:cNvGrpSpPr/>
              <p:nvPr/>
            </p:nvGrpSpPr>
            <p:grpSpPr>
              <a:xfrm>
                <a:off x="6282410" y="3345315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09" name="타원 121">
                  <a:extLst>
                    <a:ext uri="{FF2B5EF4-FFF2-40B4-BE49-F238E27FC236}">
                      <a16:creationId xmlns:a16="http://schemas.microsoft.com/office/drawing/2014/main" xmlns="" id="{5A5A3BBC-7651-44AC-91F3-2F187166C3E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0" name="타원 122">
                  <a:extLst>
                    <a:ext uri="{FF2B5EF4-FFF2-40B4-BE49-F238E27FC236}">
                      <a16:creationId xmlns:a16="http://schemas.microsoft.com/office/drawing/2014/main" xmlns="" id="{0A9369A0-693F-4CFB-8F11-967F75A1133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11" name="Block Arc 11">
                  <a:extLst>
                    <a:ext uri="{FF2B5EF4-FFF2-40B4-BE49-F238E27FC236}">
                      <a16:creationId xmlns:a16="http://schemas.microsoft.com/office/drawing/2014/main" xmlns="" id="{BD69C9B0-9792-478C-BA23-751B569385F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24" name="그룹 7">
              <a:extLst>
                <a:ext uri="{FF2B5EF4-FFF2-40B4-BE49-F238E27FC236}">
                  <a16:creationId xmlns:a16="http://schemas.microsoft.com/office/drawing/2014/main" xmlns="" id="{C6BF7C1D-F8D0-4AC5-A101-D59AD15830DB}"/>
                </a:ext>
              </a:extLst>
            </p:cNvPr>
            <p:cNvGrpSpPr/>
            <p:nvPr/>
          </p:nvGrpSpPr>
          <p:grpSpPr>
            <a:xfrm>
              <a:off x="5790390" y="4714654"/>
              <a:ext cx="1403850" cy="1577193"/>
              <a:chOff x="6282410" y="2774470"/>
              <a:chExt cx="1403850" cy="1577193"/>
            </a:xfrm>
          </p:grpSpPr>
          <p:sp>
            <p:nvSpPr>
              <p:cNvPr id="125" name="자유형: 도형 91">
                <a:extLst>
                  <a:ext uri="{FF2B5EF4-FFF2-40B4-BE49-F238E27FC236}">
                    <a16:creationId xmlns:a16="http://schemas.microsoft.com/office/drawing/2014/main" xmlns="" id="{F540ED58-5B00-429F-840D-1BFA99C6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075" y="3211736"/>
                <a:ext cx="806320" cy="1139927"/>
              </a:xfrm>
              <a:custGeom>
                <a:avLst/>
                <a:gdLst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250633 w 1362600"/>
                  <a:gd name="connsiteY3" fmla="*/ 0 h 2396328"/>
                  <a:gd name="connsiteX4" fmla="*/ 246998 w 1362600"/>
                  <a:gd name="connsiteY4" fmla="*/ 10764 h 2396328"/>
                  <a:gd name="connsiteX5" fmla="*/ 245288 w 1362600"/>
                  <a:gd name="connsiteY5" fmla="*/ 17940 h 2396328"/>
                  <a:gd name="connsiteX6" fmla="*/ 243363 w 1362600"/>
                  <a:gd name="connsiteY6" fmla="*/ 22649 h 2396328"/>
                  <a:gd name="connsiteX7" fmla="*/ 243363 w 1362600"/>
                  <a:gd name="connsiteY7" fmla="*/ 25340 h 2396328"/>
                  <a:gd name="connsiteX8" fmla="*/ 245288 w 1362600"/>
                  <a:gd name="connsiteY8" fmla="*/ 26686 h 2396328"/>
                  <a:gd name="connsiteX9" fmla="*/ 245288 w 1362600"/>
                  <a:gd name="connsiteY9" fmla="*/ 28031 h 2396328"/>
                  <a:gd name="connsiteX10" fmla="*/ 246998 w 1362600"/>
                  <a:gd name="connsiteY10" fmla="*/ 28031 h 2396328"/>
                  <a:gd name="connsiteX11" fmla="*/ 246998 w 1362600"/>
                  <a:gd name="connsiteY11" fmla="*/ 30050 h 2396328"/>
                  <a:gd name="connsiteX12" fmla="*/ 245288 w 1362600"/>
                  <a:gd name="connsiteY12" fmla="*/ 34086 h 2396328"/>
                  <a:gd name="connsiteX13" fmla="*/ 243363 w 1362600"/>
                  <a:gd name="connsiteY13" fmla="*/ 40141 h 2396328"/>
                  <a:gd name="connsiteX14" fmla="*/ 240797 w 1362600"/>
                  <a:gd name="connsiteY14" fmla="*/ 49559 h 2396328"/>
                  <a:gd name="connsiteX15" fmla="*/ 235452 w 1362600"/>
                  <a:gd name="connsiteY15" fmla="*/ 62790 h 2396328"/>
                  <a:gd name="connsiteX16" fmla="*/ 227326 w 1362600"/>
                  <a:gd name="connsiteY16" fmla="*/ 81627 h 2396328"/>
                  <a:gd name="connsiteX17" fmla="*/ 219415 w 1362600"/>
                  <a:gd name="connsiteY17" fmla="*/ 104276 h 2396328"/>
                  <a:gd name="connsiteX18" fmla="*/ 206799 w 1362600"/>
                  <a:gd name="connsiteY18" fmla="*/ 133653 h 2396328"/>
                  <a:gd name="connsiteX19" fmla="*/ 191831 w 1362600"/>
                  <a:gd name="connsiteY19" fmla="*/ 169084 h 2396328"/>
                  <a:gd name="connsiteX20" fmla="*/ 173870 w 1362600"/>
                  <a:gd name="connsiteY20" fmla="*/ 224474 h 2396328"/>
                  <a:gd name="connsiteX21" fmla="*/ 161468 w 1362600"/>
                  <a:gd name="connsiteY21" fmla="*/ 283900 h 2396328"/>
                  <a:gd name="connsiteX22" fmla="*/ 151632 w 1362600"/>
                  <a:gd name="connsiteY22" fmla="*/ 344896 h 2396328"/>
                  <a:gd name="connsiteX23" fmla="*/ 138375 w 1362600"/>
                  <a:gd name="connsiteY23" fmla="*/ 409704 h 2396328"/>
                  <a:gd name="connsiteX24" fmla="*/ 136451 w 1362600"/>
                  <a:gd name="connsiteY24" fmla="*/ 423607 h 2396328"/>
                  <a:gd name="connsiteX25" fmla="*/ 133885 w 1362600"/>
                  <a:gd name="connsiteY25" fmla="*/ 444462 h 2396328"/>
                  <a:gd name="connsiteX26" fmla="*/ 131960 w 1362600"/>
                  <a:gd name="connsiteY26" fmla="*/ 466439 h 2396328"/>
                  <a:gd name="connsiteX27" fmla="*/ 130250 w 1362600"/>
                  <a:gd name="connsiteY27" fmla="*/ 490433 h 2396328"/>
                  <a:gd name="connsiteX28" fmla="*/ 130250 w 1362600"/>
                  <a:gd name="connsiteY28" fmla="*/ 515101 h 2396328"/>
                  <a:gd name="connsiteX29" fmla="*/ 133885 w 1362600"/>
                  <a:gd name="connsiteY29" fmla="*/ 537301 h 2396328"/>
                  <a:gd name="connsiteX30" fmla="*/ 138375 w 1362600"/>
                  <a:gd name="connsiteY30" fmla="*/ 556587 h 2396328"/>
                  <a:gd name="connsiteX31" fmla="*/ 146286 w 1362600"/>
                  <a:gd name="connsiteY31" fmla="*/ 570042 h 2396328"/>
                  <a:gd name="connsiteX32" fmla="*/ 189052 w 1362600"/>
                  <a:gd name="connsiteY32" fmla="*/ 567351 h 2396328"/>
                  <a:gd name="connsiteX33" fmla="*/ 230961 w 1362600"/>
                  <a:gd name="connsiteY33" fmla="*/ 556587 h 2396328"/>
                  <a:gd name="connsiteX34" fmla="*/ 270947 w 1362600"/>
                  <a:gd name="connsiteY34" fmla="*/ 539320 h 2396328"/>
                  <a:gd name="connsiteX35" fmla="*/ 312001 w 1362600"/>
                  <a:gd name="connsiteY35" fmla="*/ 515101 h 2396328"/>
                  <a:gd name="connsiteX36" fmla="*/ 349420 w 1362600"/>
                  <a:gd name="connsiteY36" fmla="*/ 487070 h 2396328"/>
                  <a:gd name="connsiteX37" fmla="*/ 385985 w 1362600"/>
                  <a:gd name="connsiteY37" fmla="*/ 452984 h 2396328"/>
                  <a:gd name="connsiteX38" fmla="*/ 420624 w 1362600"/>
                  <a:gd name="connsiteY38" fmla="*/ 416880 h 2396328"/>
                  <a:gd name="connsiteX39" fmla="*/ 452698 w 1362600"/>
                  <a:gd name="connsiteY39" fmla="*/ 378981 h 2396328"/>
                  <a:gd name="connsiteX40" fmla="*/ 483917 w 1362600"/>
                  <a:gd name="connsiteY40" fmla="*/ 338841 h 2396328"/>
                  <a:gd name="connsiteX41" fmla="*/ 510645 w 1362600"/>
                  <a:gd name="connsiteY41" fmla="*/ 297355 h 2396328"/>
                  <a:gd name="connsiteX42" fmla="*/ 535662 w 1362600"/>
                  <a:gd name="connsiteY42" fmla="*/ 257214 h 2396328"/>
                  <a:gd name="connsiteX43" fmla="*/ 556190 w 1362600"/>
                  <a:gd name="connsiteY43" fmla="*/ 218419 h 2396328"/>
                  <a:gd name="connsiteX44" fmla="*/ 566026 w 1362600"/>
                  <a:gd name="connsiteY44" fmla="*/ 218419 h 2396328"/>
                  <a:gd name="connsiteX45" fmla="*/ 566026 w 1362600"/>
                  <a:gd name="connsiteY45" fmla="*/ 222455 h 2396328"/>
                  <a:gd name="connsiteX46" fmla="*/ 549989 w 1362600"/>
                  <a:gd name="connsiteY46" fmla="*/ 261251 h 2396328"/>
                  <a:gd name="connsiteX47" fmla="*/ 532027 w 1362600"/>
                  <a:gd name="connsiteY47" fmla="*/ 301391 h 2396328"/>
                  <a:gd name="connsiteX48" fmla="*/ 512569 w 1362600"/>
                  <a:gd name="connsiteY48" fmla="*/ 340186 h 2396328"/>
                  <a:gd name="connsiteX49" fmla="*/ 492897 w 1362600"/>
                  <a:gd name="connsiteY49" fmla="*/ 377636 h 2396328"/>
                  <a:gd name="connsiteX50" fmla="*/ 472370 w 1362600"/>
                  <a:gd name="connsiteY50" fmla="*/ 414189 h 2396328"/>
                  <a:gd name="connsiteX51" fmla="*/ 449277 w 1362600"/>
                  <a:gd name="connsiteY51" fmla="*/ 448274 h 2396328"/>
                  <a:gd name="connsiteX52" fmla="*/ 425115 w 1362600"/>
                  <a:gd name="connsiteY52" fmla="*/ 481015 h 2396328"/>
                  <a:gd name="connsiteX53" fmla="*/ 395821 w 1362600"/>
                  <a:gd name="connsiteY53" fmla="*/ 511064 h 2396328"/>
                  <a:gd name="connsiteX54" fmla="*/ 365458 w 1362600"/>
                  <a:gd name="connsiteY54" fmla="*/ 540665 h 2396328"/>
                  <a:gd name="connsiteX55" fmla="*/ 329749 w 1362600"/>
                  <a:gd name="connsiteY55" fmla="*/ 564660 h 2396328"/>
                  <a:gd name="connsiteX56" fmla="*/ 288908 w 1362600"/>
                  <a:gd name="connsiteY56" fmla="*/ 586636 h 2396328"/>
                  <a:gd name="connsiteX57" fmla="*/ 243363 w 1362600"/>
                  <a:gd name="connsiteY57" fmla="*/ 606146 h 2396328"/>
                  <a:gd name="connsiteX58" fmla="*/ 195252 w 1362600"/>
                  <a:gd name="connsiteY58" fmla="*/ 620722 h 2396328"/>
                  <a:gd name="connsiteX59" fmla="*/ 138375 w 1362600"/>
                  <a:gd name="connsiteY59" fmla="*/ 630813 h 2396328"/>
                  <a:gd name="connsiteX60" fmla="*/ 140086 w 1362600"/>
                  <a:gd name="connsiteY60" fmla="*/ 701003 h 2396328"/>
                  <a:gd name="connsiteX61" fmla="*/ 147997 w 1362600"/>
                  <a:gd name="connsiteY61" fmla="*/ 767830 h 2396328"/>
                  <a:gd name="connsiteX62" fmla="*/ 161468 w 1362600"/>
                  <a:gd name="connsiteY62" fmla="*/ 831292 h 2396328"/>
                  <a:gd name="connsiteX63" fmla="*/ 179216 w 1362600"/>
                  <a:gd name="connsiteY63" fmla="*/ 891391 h 2396328"/>
                  <a:gd name="connsiteX64" fmla="*/ 201453 w 1362600"/>
                  <a:gd name="connsiteY64" fmla="*/ 948799 h 2396328"/>
                  <a:gd name="connsiteX65" fmla="*/ 225616 w 1362600"/>
                  <a:gd name="connsiteY65" fmla="*/ 1003740 h 2396328"/>
                  <a:gd name="connsiteX66" fmla="*/ 253199 w 1362600"/>
                  <a:gd name="connsiteY66" fmla="*/ 1055766 h 2396328"/>
                  <a:gd name="connsiteX67" fmla="*/ 280783 w 1362600"/>
                  <a:gd name="connsiteY67" fmla="*/ 1106446 h 2396328"/>
                  <a:gd name="connsiteX68" fmla="*/ 288908 w 1362600"/>
                  <a:gd name="connsiteY68" fmla="*/ 1118556 h 2396328"/>
                  <a:gd name="connsiteX69" fmla="*/ 295964 w 1362600"/>
                  <a:gd name="connsiteY69" fmla="*/ 1133356 h 2396328"/>
                  <a:gd name="connsiteX70" fmla="*/ 305800 w 1362600"/>
                  <a:gd name="connsiteY70" fmla="*/ 1149278 h 2396328"/>
                  <a:gd name="connsiteX71" fmla="*/ 314781 w 1362600"/>
                  <a:gd name="connsiteY71" fmla="*/ 1166097 h 2396328"/>
                  <a:gd name="connsiteX72" fmla="*/ 326327 w 1362600"/>
                  <a:gd name="connsiteY72" fmla="*/ 1182018 h 2396328"/>
                  <a:gd name="connsiteX73" fmla="*/ 339585 w 1362600"/>
                  <a:gd name="connsiteY73" fmla="*/ 1195473 h 2396328"/>
                  <a:gd name="connsiteX74" fmla="*/ 355622 w 1362600"/>
                  <a:gd name="connsiteY74" fmla="*/ 1207358 h 2396328"/>
                  <a:gd name="connsiteX75" fmla="*/ 373583 w 1362600"/>
                  <a:gd name="connsiteY75" fmla="*/ 1216104 h 2396328"/>
                  <a:gd name="connsiteX76" fmla="*/ 394965 w 1362600"/>
                  <a:gd name="connsiteY76" fmla="*/ 1219468 h 2396328"/>
                  <a:gd name="connsiteX77" fmla="*/ 417203 w 1362600"/>
                  <a:gd name="connsiteY77" fmla="*/ 1218795 h 2396328"/>
                  <a:gd name="connsiteX78" fmla="*/ 457188 w 1362600"/>
                  <a:gd name="connsiteY78" fmla="*/ 1208704 h 2396328"/>
                  <a:gd name="connsiteX79" fmla="*/ 492897 w 1362600"/>
                  <a:gd name="connsiteY79" fmla="*/ 1192109 h 2396328"/>
                  <a:gd name="connsiteX80" fmla="*/ 527537 w 1362600"/>
                  <a:gd name="connsiteY80" fmla="*/ 1171254 h 2396328"/>
                  <a:gd name="connsiteX81" fmla="*/ 556190 w 1362600"/>
                  <a:gd name="connsiteY81" fmla="*/ 1146587 h 2396328"/>
                  <a:gd name="connsiteX82" fmla="*/ 583773 w 1362600"/>
                  <a:gd name="connsiteY82" fmla="*/ 1119901 h 2396328"/>
                  <a:gd name="connsiteX83" fmla="*/ 609646 w 1362600"/>
                  <a:gd name="connsiteY83" fmla="*/ 1091870 h 2396328"/>
                  <a:gd name="connsiteX84" fmla="*/ 632739 w 1362600"/>
                  <a:gd name="connsiteY84" fmla="*/ 1065184 h 2396328"/>
                  <a:gd name="connsiteX85" fmla="*/ 652411 w 1362600"/>
                  <a:gd name="connsiteY85" fmla="*/ 1039620 h 2396328"/>
                  <a:gd name="connsiteX86" fmla="*/ 696031 w 1362600"/>
                  <a:gd name="connsiteY86" fmla="*/ 981539 h 2396328"/>
                  <a:gd name="connsiteX87" fmla="*/ 737941 w 1362600"/>
                  <a:gd name="connsiteY87" fmla="*/ 916059 h 2396328"/>
                  <a:gd name="connsiteX88" fmla="*/ 779851 w 1362600"/>
                  <a:gd name="connsiteY88" fmla="*/ 844523 h 2396328"/>
                  <a:gd name="connsiteX89" fmla="*/ 818981 w 1362600"/>
                  <a:gd name="connsiteY89" fmla="*/ 766484 h 2396328"/>
                  <a:gd name="connsiteX90" fmla="*/ 854690 w 1362600"/>
                  <a:gd name="connsiteY90" fmla="*/ 684185 h 2396328"/>
                  <a:gd name="connsiteX91" fmla="*/ 886764 w 1362600"/>
                  <a:gd name="connsiteY91" fmla="*/ 596728 h 2396328"/>
                  <a:gd name="connsiteX92" fmla="*/ 916058 w 1362600"/>
                  <a:gd name="connsiteY92" fmla="*/ 505234 h 2396328"/>
                  <a:gd name="connsiteX93" fmla="*/ 937440 w 1362600"/>
                  <a:gd name="connsiteY93" fmla="*/ 410376 h 2396328"/>
                  <a:gd name="connsiteX94" fmla="*/ 953477 w 1362600"/>
                  <a:gd name="connsiteY94" fmla="*/ 313276 h 2396328"/>
                  <a:gd name="connsiteX95" fmla="*/ 963313 w 1362600"/>
                  <a:gd name="connsiteY95" fmla="*/ 213934 h 2396328"/>
                  <a:gd name="connsiteX96" fmla="*/ 971224 w 1362600"/>
                  <a:gd name="connsiteY96" fmla="*/ 218419 h 2396328"/>
                  <a:gd name="connsiteX97" fmla="*/ 977639 w 1362600"/>
                  <a:gd name="connsiteY97" fmla="*/ 229856 h 2396328"/>
                  <a:gd name="connsiteX98" fmla="*/ 982985 w 1362600"/>
                  <a:gd name="connsiteY98" fmla="*/ 246674 h 2396328"/>
                  <a:gd name="connsiteX99" fmla="*/ 985551 w 1362600"/>
                  <a:gd name="connsiteY99" fmla="*/ 268651 h 2396328"/>
                  <a:gd name="connsiteX100" fmla="*/ 987261 w 1362600"/>
                  <a:gd name="connsiteY100" fmla="*/ 293991 h 2396328"/>
                  <a:gd name="connsiteX101" fmla="*/ 987261 w 1362600"/>
                  <a:gd name="connsiteY101" fmla="*/ 323368 h 2396328"/>
                  <a:gd name="connsiteX102" fmla="*/ 987261 w 1362600"/>
                  <a:gd name="connsiteY102" fmla="*/ 354763 h 2396328"/>
                  <a:gd name="connsiteX103" fmla="*/ 985551 w 1362600"/>
                  <a:gd name="connsiteY103" fmla="*/ 388848 h 2396328"/>
                  <a:gd name="connsiteX104" fmla="*/ 982985 w 1362600"/>
                  <a:gd name="connsiteY104" fmla="*/ 423607 h 2396328"/>
                  <a:gd name="connsiteX105" fmla="*/ 979350 w 1362600"/>
                  <a:gd name="connsiteY105" fmla="*/ 459038 h 2396328"/>
                  <a:gd name="connsiteX106" fmla="*/ 974004 w 1362600"/>
                  <a:gd name="connsiteY106" fmla="*/ 494470 h 2396328"/>
                  <a:gd name="connsiteX107" fmla="*/ 971224 w 1362600"/>
                  <a:gd name="connsiteY107" fmla="*/ 528556 h 2396328"/>
                  <a:gd name="connsiteX108" fmla="*/ 965879 w 1362600"/>
                  <a:gd name="connsiteY108" fmla="*/ 559951 h 2396328"/>
                  <a:gd name="connsiteX109" fmla="*/ 961602 w 1362600"/>
                  <a:gd name="connsiteY109" fmla="*/ 589327 h 2396328"/>
                  <a:gd name="connsiteX110" fmla="*/ 956257 w 1362600"/>
                  <a:gd name="connsiteY110" fmla="*/ 614667 h 2396328"/>
                  <a:gd name="connsiteX111" fmla="*/ 951766 w 1362600"/>
                  <a:gd name="connsiteY111" fmla="*/ 635523 h 2396328"/>
                  <a:gd name="connsiteX112" fmla="*/ 948131 w 1362600"/>
                  <a:gd name="connsiteY112" fmla="*/ 652117 h 2396328"/>
                  <a:gd name="connsiteX113" fmla="*/ 883984 w 1362600"/>
                  <a:gd name="connsiteY113" fmla="*/ 841832 h 2396328"/>
                  <a:gd name="connsiteX114" fmla="*/ 935730 w 1362600"/>
                  <a:gd name="connsiteY114" fmla="*/ 838020 h 2396328"/>
                  <a:gd name="connsiteX115" fmla="*/ 983840 w 1362600"/>
                  <a:gd name="connsiteY115" fmla="*/ 828601 h 2396328"/>
                  <a:gd name="connsiteX116" fmla="*/ 1029171 w 1362600"/>
                  <a:gd name="connsiteY116" fmla="*/ 815146 h 2396328"/>
                  <a:gd name="connsiteX117" fmla="*/ 1072792 w 1362600"/>
                  <a:gd name="connsiteY117" fmla="*/ 797879 h 2396328"/>
                  <a:gd name="connsiteX118" fmla="*/ 1112135 w 1362600"/>
                  <a:gd name="connsiteY118" fmla="*/ 778369 h 2396328"/>
                  <a:gd name="connsiteX119" fmla="*/ 1147630 w 1362600"/>
                  <a:gd name="connsiteY119" fmla="*/ 757066 h 2396328"/>
                  <a:gd name="connsiteX120" fmla="*/ 1181629 w 1362600"/>
                  <a:gd name="connsiteY120" fmla="*/ 735089 h 2396328"/>
                  <a:gd name="connsiteX121" fmla="*/ 1212847 w 1362600"/>
                  <a:gd name="connsiteY121" fmla="*/ 714234 h 2396328"/>
                  <a:gd name="connsiteX122" fmla="*/ 1215413 w 1362600"/>
                  <a:gd name="connsiteY122" fmla="*/ 724325 h 2396328"/>
                  <a:gd name="connsiteX123" fmla="*/ 1186974 w 1362600"/>
                  <a:gd name="connsiteY123" fmla="*/ 757066 h 2396328"/>
                  <a:gd name="connsiteX124" fmla="*/ 1152121 w 1362600"/>
                  <a:gd name="connsiteY124" fmla="*/ 788461 h 2396328"/>
                  <a:gd name="connsiteX125" fmla="*/ 1110211 w 1362600"/>
                  <a:gd name="connsiteY125" fmla="*/ 816492 h 2396328"/>
                  <a:gd name="connsiteX126" fmla="*/ 1063169 w 1362600"/>
                  <a:gd name="connsiteY126" fmla="*/ 841832 h 2396328"/>
                  <a:gd name="connsiteX127" fmla="*/ 1013134 w 1362600"/>
                  <a:gd name="connsiteY127" fmla="*/ 864705 h 2396328"/>
                  <a:gd name="connsiteX128" fmla="*/ 959678 w 1362600"/>
                  <a:gd name="connsiteY128" fmla="*/ 884664 h 2396328"/>
                  <a:gd name="connsiteX129" fmla="*/ 904511 w 1362600"/>
                  <a:gd name="connsiteY129" fmla="*/ 900137 h 2396328"/>
                  <a:gd name="connsiteX130" fmla="*/ 848275 w 1362600"/>
                  <a:gd name="connsiteY130" fmla="*/ 911349 h 2396328"/>
                  <a:gd name="connsiteX131" fmla="*/ 836728 w 1362600"/>
                  <a:gd name="connsiteY131" fmla="*/ 938259 h 2396328"/>
                  <a:gd name="connsiteX132" fmla="*/ 820692 w 1362600"/>
                  <a:gd name="connsiteY132" fmla="*/ 969654 h 2396328"/>
                  <a:gd name="connsiteX133" fmla="*/ 802944 w 1362600"/>
                  <a:gd name="connsiteY133" fmla="*/ 1002395 h 2396328"/>
                  <a:gd name="connsiteX134" fmla="*/ 779851 w 1362600"/>
                  <a:gd name="connsiteY134" fmla="*/ 1037826 h 2396328"/>
                  <a:gd name="connsiteX135" fmla="*/ 755689 w 1362600"/>
                  <a:gd name="connsiteY135" fmla="*/ 1075051 h 2396328"/>
                  <a:gd name="connsiteX136" fmla="*/ 729816 w 1362600"/>
                  <a:gd name="connsiteY136" fmla="*/ 1111828 h 2396328"/>
                  <a:gd name="connsiteX137" fmla="*/ 702232 w 1362600"/>
                  <a:gd name="connsiteY137" fmla="*/ 1146587 h 2396328"/>
                  <a:gd name="connsiteX138" fmla="*/ 674649 w 1362600"/>
                  <a:gd name="connsiteY138" fmla="*/ 1180673 h 2396328"/>
                  <a:gd name="connsiteX139" fmla="*/ 648776 w 1362600"/>
                  <a:gd name="connsiteY139" fmla="*/ 1212068 h 2396328"/>
                  <a:gd name="connsiteX140" fmla="*/ 621192 w 1362600"/>
                  <a:gd name="connsiteY140" fmla="*/ 1240099 h 2396328"/>
                  <a:gd name="connsiteX141" fmla="*/ 597030 w 1362600"/>
                  <a:gd name="connsiteY141" fmla="*/ 1264990 h 2396328"/>
                  <a:gd name="connsiteX142" fmla="*/ 573937 w 1362600"/>
                  <a:gd name="connsiteY142" fmla="*/ 1282930 h 2396328"/>
                  <a:gd name="connsiteX143" fmla="*/ 577572 w 1362600"/>
                  <a:gd name="connsiteY143" fmla="*/ 1296385 h 2396328"/>
                  <a:gd name="connsiteX144" fmla="*/ 583773 w 1362600"/>
                  <a:gd name="connsiteY144" fmla="*/ 1299076 h 2396328"/>
                  <a:gd name="connsiteX145" fmla="*/ 622903 w 1362600"/>
                  <a:gd name="connsiteY145" fmla="*/ 1290331 h 2396328"/>
                  <a:gd name="connsiteX146" fmla="*/ 662247 w 1362600"/>
                  <a:gd name="connsiteY146" fmla="*/ 1286294 h 2396328"/>
                  <a:gd name="connsiteX147" fmla="*/ 693158 w 1362600"/>
                  <a:gd name="connsiteY147" fmla="*/ 1286294 h 2396328"/>
                  <a:gd name="connsiteX148" fmla="*/ 732224 w 1362600"/>
                  <a:gd name="connsiteY148" fmla="*/ 1400104 h 2396328"/>
                  <a:gd name="connsiteX149" fmla="*/ 700522 w 1362600"/>
                  <a:gd name="connsiteY149" fmla="*/ 1404474 h 2396328"/>
                  <a:gd name="connsiteX150" fmla="*/ 664813 w 1362600"/>
                  <a:gd name="connsiteY150" fmla="*/ 1410528 h 2396328"/>
                  <a:gd name="connsiteX151" fmla="*/ 631028 w 1362600"/>
                  <a:gd name="connsiteY151" fmla="*/ 1419274 h 2396328"/>
                  <a:gd name="connsiteX152" fmla="*/ 603445 w 1362600"/>
                  <a:gd name="connsiteY152" fmla="*/ 1427347 h 2396328"/>
                  <a:gd name="connsiteX153" fmla="*/ 582062 w 1362600"/>
                  <a:gd name="connsiteY153" fmla="*/ 1438559 h 2396328"/>
                  <a:gd name="connsiteX154" fmla="*/ 566026 w 1362600"/>
                  <a:gd name="connsiteY154" fmla="*/ 1452014 h 2396328"/>
                  <a:gd name="connsiteX155" fmla="*/ 540153 w 1362600"/>
                  <a:gd name="connsiteY155" fmla="*/ 1490810 h 2396328"/>
                  <a:gd name="connsiteX156" fmla="*/ 522191 w 1362600"/>
                  <a:gd name="connsiteY156" fmla="*/ 1532968 h 2396328"/>
                  <a:gd name="connsiteX157" fmla="*/ 508079 w 1362600"/>
                  <a:gd name="connsiteY157" fmla="*/ 1576921 h 2396328"/>
                  <a:gd name="connsiteX158" fmla="*/ 499954 w 1362600"/>
                  <a:gd name="connsiteY158" fmla="*/ 1621771 h 2396328"/>
                  <a:gd name="connsiteX159" fmla="*/ 496532 w 1362600"/>
                  <a:gd name="connsiteY159" fmla="*/ 1669088 h 2396328"/>
                  <a:gd name="connsiteX160" fmla="*/ 494608 w 1362600"/>
                  <a:gd name="connsiteY160" fmla="*/ 1716629 h 2396328"/>
                  <a:gd name="connsiteX161" fmla="*/ 496532 w 1362600"/>
                  <a:gd name="connsiteY161" fmla="*/ 1764169 h 2396328"/>
                  <a:gd name="connsiteX162" fmla="*/ 499954 w 1362600"/>
                  <a:gd name="connsiteY162" fmla="*/ 1812832 h 2396328"/>
                  <a:gd name="connsiteX163" fmla="*/ 504444 w 1362600"/>
                  <a:gd name="connsiteY163" fmla="*/ 1861045 h 2396328"/>
                  <a:gd name="connsiteX164" fmla="*/ 509790 w 1362600"/>
                  <a:gd name="connsiteY164" fmla="*/ 1908362 h 2396328"/>
                  <a:gd name="connsiteX165" fmla="*/ 510645 w 1362600"/>
                  <a:gd name="connsiteY165" fmla="*/ 1977879 h 2396328"/>
                  <a:gd name="connsiteX166" fmla="*/ 506154 w 1362600"/>
                  <a:gd name="connsiteY166" fmla="*/ 2047396 h 2396328"/>
                  <a:gd name="connsiteX167" fmla="*/ 498243 w 1362600"/>
                  <a:gd name="connsiteY167" fmla="*/ 2114223 h 2396328"/>
                  <a:gd name="connsiteX168" fmla="*/ 488407 w 1362600"/>
                  <a:gd name="connsiteY168" fmla="*/ 2179703 h 2396328"/>
                  <a:gd name="connsiteX169" fmla="*/ 476433 w 1362600"/>
                  <a:gd name="connsiteY169" fmla="*/ 2396328 h 2396328"/>
                  <a:gd name="connsiteX170" fmla="*/ 117848 w 1362600"/>
                  <a:gd name="connsiteY170" fmla="*/ 2396328 h 2396328"/>
                  <a:gd name="connsiteX171" fmla="*/ 158902 w 1362600"/>
                  <a:gd name="connsiteY171" fmla="*/ 2308198 h 2396328"/>
                  <a:gd name="connsiteX172" fmla="*/ 209579 w 1362600"/>
                  <a:gd name="connsiteY172" fmla="*/ 2208407 h 2396328"/>
                  <a:gd name="connsiteX173" fmla="*/ 227326 w 1362600"/>
                  <a:gd name="connsiteY173" fmla="*/ 2172303 h 2396328"/>
                  <a:gd name="connsiteX174" fmla="*/ 242508 w 1362600"/>
                  <a:gd name="connsiteY174" fmla="*/ 2132162 h 2396328"/>
                  <a:gd name="connsiteX175" fmla="*/ 256834 w 1362600"/>
                  <a:gd name="connsiteY175" fmla="*/ 2087537 h 2396328"/>
                  <a:gd name="connsiteX176" fmla="*/ 270091 w 1362600"/>
                  <a:gd name="connsiteY176" fmla="*/ 2039996 h 2396328"/>
                  <a:gd name="connsiteX177" fmla="*/ 280783 w 1362600"/>
                  <a:gd name="connsiteY177" fmla="*/ 1988643 h 2396328"/>
                  <a:gd name="connsiteX178" fmla="*/ 288908 w 1362600"/>
                  <a:gd name="connsiteY178" fmla="*/ 1936393 h 2396328"/>
                  <a:gd name="connsiteX179" fmla="*/ 296820 w 1362600"/>
                  <a:gd name="connsiteY179" fmla="*/ 1881676 h 2396328"/>
                  <a:gd name="connsiteX180" fmla="*/ 302165 w 1362600"/>
                  <a:gd name="connsiteY180" fmla="*/ 1826286 h 2396328"/>
                  <a:gd name="connsiteX181" fmla="*/ 306656 w 1362600"/>
                  <a:gd name="connsiteY181" fmla="*/ 1768654 h 2396328"/>
                  <a:gd name="connsiteX182" fmla="*/ 306656 w 1362600"/>
                  <a:gd name="connsiteY182" fmla="*/ 1711919 h 2396328"/>
                  <a:gd name="connsiteX183" fmla="*/ 306656 w 1362600"/>
                  <a:gd name="connsiteY183" fmla="*/ 1655857 h 2396328"/>
                  <a:gd name="connsiteX184" fmla="*/ 302165 w 1362600"/>
                  <a:gd name="connsiteY184" fmla="*/ 1599570 h 2396328"/>
                  <a:gd name="connsiteX185" fmla="*/ 295964 w 1362600"/>
                  <a:gd name="connsiteY185" fmla="*/ 1545526 h 2396328"/>
                  <a:gd name="connsiteX186" fmla="*/ 288053 w 1362600"/>
                  <a:gd name="connsiteY186" fmla="*/ 1492828 h 2396328"/>
                  <a:gd name="connsiteX187" fmla="*/ 276292 w 1362600"/>
                  <a:gd name="connsiteY187" fmla="*/ 1441923 h 2396328"/>
                  <a:gd name="connsiteX188" fmla="*/ 260255 w 1362600"/>
                  <a:gd name="connsiteY188" fmla="*/ 1394607 h 2396328"/>
                  <a:gd name="connsiteX189" fmla="*/ 242508 w 1362600"/>
                  <a:gd name="connsiteY189" fmla="*/ 1349757 h 2396328"/>
                  <a:gd name="connsiteX190" fmla="*/ 221125 w 1362600"/>
                  <a:gd name="connsiteY190" fmla="*/ 1309616 h 2396328"/>
                  <a:gd name="connsiteX191" fmla="*/ 197177 w 1362600"/>
                  <a:gd name="connsiteY191" fmla="*/ 1274185 h 2396328"/>
                  <a:gd name="connsiteX192" fmla="*/ 169380 w 1362600"/>
                  <a:gd name="connsiteY192" fmla="*/ 1242790 h 2396328"/>
                  <a:gd name="connsiteX193" fmla="*/ 138375 w 1362600"/>
                  <a:gd name="connsiteY193" fmla="*/ 1217450 h 2396328"/>
                  <a:gd name="connsiteX194" fmla="*/ 102666 w 1362600"/>
                  <a:gd name="connsiteY194" fmla="*/ 1198164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217" fmla="*/ 250633 w 1362600"/>
                  <a:gd name="connsiteY217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8519 w 1362600"/>
                  <a:gd name="connsiteY195" fmla="*/ 1182018 h 2396328"/>
                  <a:gd name="connsiteX196" fmla="*/ 3665 w 1362600"/>
                  <a:gd name="connsiteY196" fmla="*/ 1182018 h 2396328"/>
                  <a:gd name="connsiteX197" fmla="*/ 0 w 1362600"/>
                  <a:gd name="connsiteY197" fmla="*/ 1182357 h 2396328"/>
                  <a:gd name="connsiteX198" fmla="*/ 0 w 1362600"/>
                  <a:gd name="connsiteY198" fmla="*/ 971189 h 2396328"/>
                  <a:gd name="connsiteX199" fmla="*/ 120414 w 1362600"/>
                  <a:gd name="connsiteY199" fmla="*/ 1033789 h 2396328"/>
                  <a:gd name="connsiteX200" fmla="*/ 128539 w 1362600"/>
                  <a:gd name="connsiteY200" fmla="*/ 1029080 h 2396328"/>
                  <a:gd name="connsiteX201" fmla="*/ 108012 w 1362600"/>
                  <a:gd name="connsiteY201" fmla="*/ 971672 h 2396328"/>
                  <a:gd name="connsiteX202" fmla="*/ 91975 w 1362600"/>
                  <a:gd name="connsiteY202" fmla="*/ 910004 h 2396328"/>
                  <a:gd name="connsiteX203" fmla="*/ 78504 w 1362600"/>
                  <a:gd name="connsiteY203" fmla="*/ 843178 h 2396328"/>
                  <a:gd name="connsiteX204" fmla="*/ 72303 w 1362600"/>
                  <a:gd name="connsiteY204" fmla="*/ 775006 h 2396328"/>
                  <a:gd name="connsiteX205" fmla="*/ 66957 w 1362600"/>
                  <a:gd name="connsiteY205" fmla="*/ 703694 h 2396328"/>
                  <a:gd name="connsiteX206" fmla="*/ 66957 w 1362600"/>
                  <a:gd name="connsiteY206" fmla="*/ 630813 h 2396328"/>
                  <a:gd name="connsiteX207" fmla="*/ 70592 w 1362600"/>
                  <a:gd name="connsiteY207" fmla="*/ 557260 h 2396328"/>
                  <a:gd name="connsiteX208" fmla="*/ 78504 w 1362600"/>
                  <a:gd name="connsiteY208" fmla="*/ 484379 h 2396328"/>
                  <a:gd name="connsiteX209" fmla="*/ 90264 w 1362600"/>
                  <a:gd name="connsiteY209" fmla="*/ 411722 h 2396328"/>
                  <a:gd name="connsiteX210" fmla="*/ 102666 w 1362600"/>
                  <a:gd name="connsiteY210" fmla="*/ 341532 h 2396328"/>
                  <a:gd name="connsiteX211" fmla="*/ 120414 w 1362600"/>
                  <a:gd name="connsiteY211" fmla="*/ 273360 h 2396328"/>
                  <a:gd name="connsiteX212" fmla="*/ 141796 w 1362600"/>
                  <a:gd name="connsiteY212" fmla="*/ 209225 h 2396328"/>
                  <a:gd name="connsiteX213" fmla="*/ 164034 w 1362600"/>
                  <a:gd name="connsiteY213" fmla="*/ 148453 h 2396328"/>
                  <a:gd name="connsiteX214" fmla="*/ 189907 w 1362600"/>
                  <a:gd name="connsiteY214" fmla="*/ 93512 h 2396328"/>
                  <a:gd name="connsiteX215" fmla="*/ 217490 w 1362600"/>
                  <a:gd name="connsiteY215" fmla="*/ 43504 h 2396328"/>
                  <a:gd name="connsiteX216" fmla="*/ 250633 w 1362600"/>
                  <a:gd name="connsiteY216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1182357 h 2396328"/>
                  <a:gd name="connsiteX197" fmla="*/ 0 w 1362600"/>
                  <a:gd name="connsiteY197" fmla="*/ 971189 h 2396328"/>
                  <a:gd name="connsiteX198" fmla="*/ 120414 w 1362600"/>
                  <a:gd name="connsiteY198" fmla="*/ 1033789 h 2396328"/>
                  <a:gd name="connsiteX199" fmla="*/ 128539 w 1362600"/>
                  <a:gd name="connsiteY199" fmla="*/ 1029080 h 2396328"/>
                  <a:gd name="connsiteX200" fmla="*/ 108012 w 1362600"/>
                  <a:gd name="connsiteY200" fmla="*/ 971672 h 2396328"/>
                  <a:gd name="connsiteX201" fmla="*/ 91975 w 1362600"/>
                  <a:gd name="connsiteY201" fmla="*/ 910004 h 2396328"/>
                  <a:gd name="connsiteX202" fmla="*/ 78504 w 1362600"/>
                  <a:gd name="connsiteY202" fmla="*/ 843178 h 2396328"/>
                  <a:gd name="connsiteX203" fmla="*/ 72303 w 1362600"/>
                  <a:gd name="connsiteY203" fmla="*/ 775006 h 2396328"/>
                  <a:gd name="connsiteX204" fmla="*/ 66957 w 1362600"/>
                  <a:gd name="connsiteY204" fmla="*/ 703694 h 2396328"/>
                  <a:gd name="connsiteX205" fmla="*/ 66957 w 1362600"/>
                  <a:gd name="connsiteY205" fmla="*/ 630813 h 2396328"/>
                  <a:gd name="connsiteX206" fmla="*/ 70592 w 1362600"/>
                  <a:gd name="connsiteY206" fmla="*/ 557260 h 2396328"/>
                  <a:gd name="connsiteX207" fmla="*/ 78504 w 1362600"/>
                  <a:gd name="connsiteY207" fmla="*/ 484379 h 2396328"/>
                  <a:gd name="connsiteX208" fmla="*/ 90264 w 1362600"/>
                  <a:gd name="connsiteY208" fmla="*/ 411722 h 2396328"/>
                  <a:gd name="connsiteX209" fmla="*/ 102666 w 1362600"/>
                  <a:gd name="connsiteY209" fmla="*/ 341532 h 2396328"/>
                  <a:gd name="connsiteX210" fmla="*/ 120414 w 1362600"/>
                  <a:gd name="connsiteY210" fmla="*/ 273360 h 2396328"/>
                  <a:gd name="connsiteX211" fmla="*/ 141796 w 1362600"/>
                  <a:gd name="connsiteY211" fmla="*/ 209225 h 2396328"/>
                  <a:gd name="connsiteX212" fmla="*/ 164034 w 1362600"/>
                  <a:gd name="connsiteY212" fmla="*/ 148453 h 2396328"/>
                  <a:gd name="connsiteX213" fmla="*/ 189907 w 1362600"/>
                  <a:gd name="connsiteY213" fmla="*/ 93512 h 2396328"/>
                  <a:gd name="connsiteX214" fmla="*/ 217490 w 1362600"/>
                  <a:gd name="connsiteY214" fmla="*/ 43504 h 2396328"/>
                  <a:gd name="connsiteX215" fmla="*/ 250633 w 1362600"/>
                  <a:gd name="connsiteY215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971189 h 2396328"/>
                  <a:gd name="connsiteX197" fmla="*/ 120414 w 1362600"/>
                  <a:gd name="connsiteY197" fmla="*/ 1033789 h 2396328"/>
                  <a:gd name="connsiteX198" fmla="*/ 128539 w 1362600"/>
                  <a:gd name="connsiteY198" fmla="*/ 1029080 h 2396328"/>
                  <a:gd name="connsiteX199" fmla="*/ 108012 w 1362600"/>
                  <a:gd name="connsiteY199" fmla="*/ 971672 h 2396328"/>
                  <a:gd name="connsiteX200" fmla="*/ 91975 w 1362600"/>
                  <a:gd name="connsiteY200" fmla="*/ 910004 h 2396328"/>
                  <a:gd name="connsiteX201" fmla="*/ 78504 w 1362600"/>
                  <a:gd name="connsiteY201" fmla="*/ 843178 h 2396328"/>
                  <a:gd name="connsiteX202" fmla="*/ 72303 w 1362600"/>
                  <a:gd name="connsiteY202" fmla="*/ 775006 h 2396328"/>
                  <a:gd name="connsiteX203" fmla="*/ 66957 w 1362600"/>
                  <a:gd name="connsiteY203" fmla="*/ 703694 h 2396328"/>
                  <a:gd name="connsiteX204" fmla="*/ 66957 w 1362600"/>
                  <a:gd name="connsiteY204" fmla="*/ 630813 h 2396328"/>
                  <a:gd name="connsiteX205" fmla="*/ 70592 w 1362600"/>
                  <a:gd name="connsiteY205" fmla="*/ 557260 h 2396328"/>
                  <a:gd name="connsiteX206" fmla="*/ 78504 w 1362600"/>
                  <a:gd name="connsiteY206" fmla="*/ 484379 h 2396328"/>
                  <a:gd name="connsiteX207" fmla="*/ 90264 w 1362600"/>
                  <a:gd name="connsiteY207" fmla="*/ 411722 h 2396328"/>
                  <a:gd name="connsiteX208" fmla="*/ 102666 w 1362600"/>
                  <a:gd name="connsiteY208" fmla="*/ 341532 h 2396328"/>
                  <a:gd name="connsiteX209" fmla="*/ 120414 w 1362600"/>
                  <a:gd name="connsiteY209" fmla="*/ 273360 h 2396328"/>
                  <a:gd name="connsiteX210" fmla="*/ 141796 w 1362600"/>
                  <a:gd name="connsiteY210" fmla="*/ 209225 h 2396328"/>
                  <a:gd name="connsiteX211" fmla="*/ 164034 w 1362600"/>
                  <a:gd name="connsiteY211" fmla="*/ 148453 h 2396328"/>
                  <a:gd name="connsiteX212" fmla="*/ 189907 w 1362600"/>
                  <a:gd name="connsiteY212" fmla="*/ 93512 h 2396328"/>
                  <a:gd name="connsiteX213" fmla="*/ 217490 w 1362600"/>
                  <a:gd name="connsiteY213" fmla="*/ 43504 h 2396328"/>
                  <a:gd name="connsiteX214" fmla="*/ 250633 w 1362600"/>
                  <a:gd name="connsiteY214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0 w 1362600"/>
                  <a:gd name="connsiteY195" fmla="*/ 971189 h 2396328"/>
                  <a:gd name="connsiteX196" fmla="*/ 120414 w 1362600"/>
                  <a:gd name="connsiteY196" fmla="*/ 1033789 h 2396328"/>
                  <a:gd name="connsiteX197" fmla="*/ 128539 w 1362600"/>
                  <a:gd name="connsiteY197" fmla="*/ 1029080 h 2396328"/>
                  <a:gd name="connsiteX198" fmla="*/ 108012 w 1362600"/>
                  <a:gd name="connsiteY198" fmla="*/ 971672 h 2396328"/>
                  <a:gd name="connsiteX199" fmla="*/ 91975 w 1362600"/>
                  <a:gd name="connsiteY199" fmla="*/ 910004 h 2396328"/>
                  <a:gd name="connsiteX200" fmla="*/ 78504 w 1362600"/>
                  <a:gd name="connsiteY200" fmla="*/ 843178 h 2396328"/>
                  <a:gd name="connsiteX201" fmla="*/ 72303 w 1362600"/>
                  <a:gd name="connsiteY201" fmla="*/ 775006 h 2396328"/>
                  <a:gd name="connsiteX202" fmla="*/ 66957 w 1362600"/>
                  <a:gd name="connsiteY202" fmla="*/ 703694 h 2396328"/>
                  <a:gd name="connsiteX203" fmla="*/ 66957 w 1362600"/>
                  <a:gd name="connsiteY203" fmla="*/ 630813 h 2396328"/>
                  <a:gd name="connsiteX204" fmla="*/ 70592 w 1362600"/>
                  <a:gd name="connsiteY204" fmla="*/ 557260 h 2396328"/>
                  <a:gd name="connsiteX205" fmla="*/ 78504 w 1362600"/>
                  <a:gd name="connsiteY205" fmla="*/ 484379 h 2396328"/>
                  <a:gd name="connsiteX206" fmla="*/ 90264 w 1362600"/>
                  <a:gd name="connsiteY206" fmla="*/ 411722 h 2396328"/>
                  <a:gd name="connsiteX207" fmla="*/ 102666 w 1362600"/>
                  <a:gd name="connsiteY207" fmla="*/ 341532 h 2396328"/>
                  <a:gd name="connsiteX208" fmla="*/ 120414 w 1362600"/>
                  <a:gd name="connsiteY208" fmla="*/ 273360 h 2396328"/>
                  <a:gd name="connsiteX209" fmla="*/ 141796 w 1362600"/>
                  <a:gd name="connsiteY209" fmla="*/ 209225 h 2396328"/>
                  <a:gd name="connsiteX210" fmla="*/ 164034 w 1362600"/>
                  <a:gd name="connsiteY210" fmla="*/ 148453 h 2396328"/>
                  <a:gd name="connsiteX211" fmla="*/ 189907 w 1362600"/>
                  <a:gd name="connsiteY211" fmla="*/ 93512 h 2396328"/>
                  <a:gd name="connsiteX212" fmla="*/ 217490 w 1362600"/>
                  <a:gd name="connsiteY212" fmla="*/ 43504 h 2396328"/>
                  <a:gd name="connsiteX213" fmla="*/ 250633 w 1362600"/>
                  <a:gd name="connsiteY21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61582 w 1295643"/>
                  <a:gd name="connsiteY196" fmla="*/ 1029080 h 2396328"/>
                  <a:gd name="connsiteX197" fmla="*/ 41055 w 1295643"/>
                  <a:gd name="connsiteY197" fmla="*/ 971672 h 2396328"/>
                  <a:gd name="connsiteX198" fmla="*/ 25018 w 1295643"/>
                  <a:gd name="connsiteY198" fmla="*/ 910004 h 2396328"/>
                  <a:gd name="connsiteX199" fmla="*/ 11547 w 1295643"/>
                  <a:gd name="connsiteY199" fmla="*/ 843178 h 2396328"/>
                  <a:gd name="connsiteX200" fmla="*/ 5346 w 1295643"/>
                  <a:gd name="connsiteY200" fmla="*/ 775006 h 2396328"/>
                  <a:gd name="connsiteX201" fmla="*/ 0 w 1295643"/>
                  <a:gd name="connsiteY201" fmla="*/ 703694 h 2396328"/>
                  <a:gd name="connsiteX202" fmla="*/ 0 w 1295643"/>
                  <a:gd name="connsiteY202" fmla="*/ 630813 h 2396328"/>
                  <a:gd name="connsiteX203" fmla="*/ 3635 w 1295643"/>
                  <a:gd name="connsiteY203" fmla="*/ 557260 h 2396328"/>
                  <a:gd name="connsiteX204" fmla="*/ 11547 w 1295643"/>
                  <a:gd name="connsiteY204" fmla="*/ 484379 h 2396328"/>
                  <a:gd name="connsiteX205" fmla="*/ 23307 w 1295643"/>
                  <a:gd name="connsiteY205" fmla="*/ 411722 h 2396328"/>
                  <a:gd name="connsiteX206" fmla="*/ 35709 w 1295643"/>
                  <a:gd name="connsiteY206" fmla="*/ 341532 h 2396328"/>
                  <a:gd name="connsiteX207" fmla="*/ 53457 w 1295643"/>
                  <a:gd name="connsiteY207" fmla="*/ 273360 h 2396328"/>
                  <a:gd name="connsiteX208" fmla="*/ 74839 w 1295643"/>
                  <a:gd name="connsiteY208" fmla="*/ 209225 h 2396328"/>
                  <a:gd name="connsiteX209" fmla="*/ 97077 w 1295643"/>
                  <a:gd name="connsiteY209" fmla="*/ 148453 h 2396328"/>
                  <a:gd name="connsiteX210" fmla="*/ 122950 w 1295643"/>
                  <a:gd name="connsiteY210" fmla="*/ 93512 h 2396328"/>
                  <a:gd name="connsiteX211" fmla="*/ 150533 w 1295643"/>
                  <a:gd name="connsiteY211" fmla="*/ 43504 h 2396328"/>
                  <a:gd name="connsiteX212" fmla="*/ 183676 w 1295643"/>
                  <a:gd name="connsiteY21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41055 w 1295643"/>
                  <a:gd name="connsiteY196" fmla="*/ 971672 h 2396328"/>
                  <a:gd name="connsiteX197" fmla="*/ 25018 w 1295643"/>
                  <a:gd name="connsiteY197" fmla="*/ 910004 h 2396328"/>
                  <a:gd name="connsiteX198" fmla="*/ 11547 w 1295643"/>
                  <a:gd name="connsiteY198" fmla="*/ 843178 h 2396328"/>
                  <a:gd name="connsiteX199" fmla="*/ 5346 w 1295643"/>
                  <a:gd name="connsiteY199" fmla="*/ 775006 h 2396328"/>
                  <a:gd name="connsiteX200" fmla="*/ 0 w 1295643"/>
                  <a:gd name="connsiteY200" fmla="*/ 703694 h 2396328"/>
                  <a:gd name="connsiteX201" fmla="*/ 0 w 1295643"/>
                  <a:gd name="connsiteY201" fmla="*/ 630813 h 2396328"/>
                  <a:gd name="connsiteX202" fmla="*/ 3635 w 1295643"/>
                  <a:gd name="connsiteY202" fmla="*/ 557260 h 2396328"/>
                  <a:gd name="connsiteX203" fmla="*/ 11547 w 1295643"/>
                  <a:gd name="connsiteY203" fmla="*/ 484379 h 2396328"/>
                  <a:gd name="connsiteX204" fmla="*/ 23307 w 1295643"/>
                  <a:gd name="connsiteY204" fmla="*/ 411722 h 2396328"/>
                  <a:gd name="connsiteX205" fmla="*/ 35709 w 1295643"/>
                  <a:gd name="connsiteY205" fmla="*/ 341532 h 2396328"/>
                  <a:gd name="connsiteX206" fmla="*/ 53457 w 1295643"/>
                  <a:gd name="connsiteY206" fmla="*/ 273360 h 2396328"/>
                  <a:gd name="connsiteX207" fmla="*/ 74839 w 1295643"/>
                  <a:gd name="connsiteY207" fmla="*/ 209225 h 2396328"/>
                  <a:gd name="connsiteX208" fmla="*/ 97077 w 1295643"/>
                  <a:gd name="connsiteY208" fmla="*/ 148453 h 2396328"/>
                  <a:gd name="connsiteX209" fmla="*/ 122950 w 1295643"/>
                  <a:gd name="connsiteY209" fmla="*/ 93512 h 2396328"/>
                  <a:gd name="connsiteX210" fmla="*/ 150533 w 1295643"/>
                  <a:gd name="connsiteY210" fmla="*/ 43504 h 2396328"/>
                  <a:gd name="connsiteX211" fmla="*/ 183676 w 1295643"/>
                  <a:gd name="connsiteY21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53457 w 1295643"/>
                  <a:gd name="connsiteY194" fmla="*/ 1033789 h 2396328"/>
                  <a:gd name="connsiteX195" fmla="*/ 41055 w 1295643"/>
                  <a:gd name="connsiteY195" fmla="*/ 971672 h 2396328"/>
                  <a:gd name="connsiteX196" fmla="*/ 25018 w 1295643"/>
                  <a:gd name="connsiteY196" fmla="*/ 910004 h 2396328"/>
                  <a:gd name="connsiteX197" fmla="*/ 11547 w 1295643"/>
                  <a:gd name="connsiteY197" fmla="*/ 843178 h 2396328"/>
                  <a:gd name="connsiteX198" fmla="*/ 5346 w 1295643"/>
                  <a:gd name="connsiteY198" fmla="*/ 775006 h 2396328"/>
                  <a:gd name="connsiteX199" fmla="*/ 0 w 1295643"/>
                  <a:gd name="connsiteY199" fmla="*/ 703694 h 2396328"/>
                  <a:gd name="connsiteX200" fmla="*/ 0 w 1295643"/>
                  <a:gd name="connsiteY200" fmla="*/ 630813 h 2396328"/>
                  <a:gd name="connsiteX201" fmla="*/ 3635 w 1295643"/>
                  <a:gd name="connsiteY201" fmla="*/ 557260 h 2396328"/>
                  <a:gd name="connsiteX202" fmla="*/ 11547 w 1295643"/>
                  <a:gd name="connsiteY202" fmla="*/ 484379 h 2396328"/>
                  <a:gd name="connsiteX203" fmla="*/ 23307 w 1295643"/>
                  <a:gd name="connsiteY203" fmla="*/ 411722 h 2396328"/>
                  <a:gd name="connsiteX204" fmla="*/ 35709 w 1295643"/>
                  <a:gd name="connsiteY204" fmla="*/ 341532 h 2396328"/>
                  <a:gd name="connsiteX205" fmla="*/ 53457 w 1295643"/>
                  <a:gd name="connsiteY205" fmla="*/ 273360 h 2396328"/>
                  <a:gd name="connsiteX206" fmla="*/ 74839 w 1295643"/>
                  <a:gd name="connsiteY206" fmla="*/ 209225 h 2396328"/>
                  <a:gd name="connsiteX207" fmla="*/ 97077 w 1295643"/>
                  <a:gd name="connsiteY207" fmla="*/ 148453 h 2396328"/>
                  <a:gd name="connsiteX208" fmla="*/ 122950 w 1295643"/>
                  <a:gd name="connsiteY208" fmla="*/ 93512 h 2396328"/>
                  <a:gd name="connsiteX209" fmla="*/ 150533 w 1295643"/>
                  <a:gd name="connsiteY209" fmla="*/ 43504 h 2396328"/>
                  <a:gd name="connsiteX210" fmla="*/ 183676 w 1295643"/>
                  <a:gd name="connsiteY21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65267 w 1295643"/>
                  <a:gd name="connsiteY148" fmla="*/ 1400104 h 2396328"/>
                  <a:gd name="connsiteX149" fmla="*/ 633565 w 1295643"/>
                  <a:gd name="connsiteY149" fmla="*/ 1404474 h 2396328"/>
                  <a:gd name="connsiteX150" fmla="*/ 597856 w 1295643"/>
                  <a:gd name="connsiteY150" fmla="*/ 1410528 h 2396328"/>
                  <a:gd name="connsiteX151" fmla="*/ 564071 w 1295643"/>
                  <a:gd name="connsiteY151" fmla="*/ 1419274 h 2396328"/>
                  <a:gd name="connsiteX152" fmla="*/ 536488 w 1295643"/>
                  <a:gd name="connsiteY152" fmla="*/ 1427347 h 2396328"/>
                  <a:gd name="connsiteX153" fmla="*/ 515105 w 1295643"/>
                  <a:gd name="connsiteY153" fmla="*/ 1438559 h 2396328"/>
                  <a:gd name="connsiteX154" fmla="*/ 499069 w 1295643"/>
                  <a:gd name="connsiteY154" fmla="*/ 1452014 h 2396328"/>
                  <a:gd name="connsiteX155" fmla="*/ 473196 w 1295643"/>
                  <a:gd name="connsiteY155" fmla="*/ 1490810 h 2396328"/>
                  <a:gd name="connsiteX156" fmla="*/ 455234 w 1295643"/>
                  <a:gd name="connsiteY156" fmla="*/ 1532968 h 2396328"/>
                  <a:gd name="connsiteX157" fmla="*/ 441122 w 1295643"/>
                  <a:gd name="connsiteY157" fmla="*/ 1576921 h 2396328"/>
                  <a:gd name="connsiteX158" fmla="*/ 432997 w 1295643"/>
                  <a:gd name="connsiteY158" fmla="*/ 1621771 h 2396328"/>
                  <a:gd name="connsiteX159" fmla="*/ 429575 w 1295643"/>
                  <a:gd name="connsiteY159" fmla="*/ 1669088 h 2396328"/>
                  <a:gd name="connsiteX160" fmla="*/ 427651 w 1295643"/>
                  <a:gd name="connsiteY160" fmla="*/ 1716629 h 2396328"/>
                  <a:gd name="connsiteX161" fmla="*/ 429575 w 1295643"/>
                  <a:gd name="connsiteY161" fmla="*/ 1764169 h 2396328"/>
                  <a:gd name="connsiteX162" fmla="*/ 432997 w 1295643"/>
                  <a:gd name="connsiteY162" fmla="*/ 1812832 h 2396328"/>
                  <a:gd name="connsiteX163" fmla="*/ 437487 w 1295643"/>
                  <a:gd name="connsiteY163" fmla="*/ 1861045 h 2396328"/>
                  <a:gd name="connsiteX164" fmla="*/ 442833 w 1295643"/>
                  <a:gd name="connsiteY164" fmla="*/ 1908362 h 2396328"/>
                  <a:gd name="connsiteX165" fmla="*/ 443688 w 1295643"/>
                  <a:gd name="connsiteY165" fmla="*/ 1977879 h 2396328"/>
                  <a:gd name="connsiteX166" fmla="*/ 439197 w 1295643"/>
                  <a:gd name="connsiteY166" fmla="*/ 2047396 h 2396328"/>
                  <a:gd name="connsiteX167" fmla="*/ 431286 w 1295643"/>
                  <a:gd name="connsiteY167" fmla="*/ 2114223 h 2396328"/>
                  <a:gd name="connsiteX168" fmla="*/ 421450 w 1295643"/>
                  <a:gd name="connsiteY168" fmla="*/ 2179703 h 2396328"/>
                  <a:gd name="connsiteX169" fmla="*/ 409476 w 1295643"/>
                  <a:gd name="connsiteY169" fmla="*/ 2396328 h 2396328"/>
                  <a:gd name="connsiteX170" fmla="*/ 50891 w 1295643"/>
                  <a:gd name="connsiteY170" fmla="*/ 2396328 h 2396328"/>
                  <a:gd name="connsiteX171" fmla="*/ 91945 w 1295643"/>
                  <a:gd name="connsiteY171" fmla="*/ 2308198 h 2396328"/>
                  <a:gd name="connsiteX172" fmla="*/ 142622 w 1295643"/>
                  <a:gd name="connsiteY172" fmla="*/ 2208407 h 2396328"/>
                  <a:gd name="connsiteX173" fmla="*/ 160369 w 1295643"/>
                  <a:gd name="connsiteY173" fmla="*/ 2172303 h 2396328"/>
                  <a:gd name="connsiteX174" fmla="*/ 175551 w 1295643"/>
                  <a:gd name="connsiteY174" fmla="*/ 2132162 h 2396328"/>
                  <a:gd name="connsiteX175" fmla="*/ 189877 w 1295643"/>
                  <a:gd name="connsiteY175" fmla="*/ 2087537 h 2396328"/>
                  <a:gd name="connsiteX176" fmla="*/ 203134 w 1295643"/>
                  <a:gd name="connsiteY176" fmla="*/ 2039996 h 2396328"/>
                  <a:gd name="connsiteX177" fmla="*/ 213826 w 1295643"/>
                  <a:gd name="connsiteY177" fmla="*/ 1988643 h 2396328"/>
                  <a:gd name="connsiteX178" fmla="*/ 221951 w 1295643"/>
                  <a:gd name="connsiteY178" fmla="*/ 1936393 h 2396328"/>
                  <a:gd name="connsiteX179" fmla="*/ 229863 w 1295643"/>
                  <a:gd name="connsiteY179" fmla="*/ 1881676 h 2396328"/>
                  <a:gd name="connsiteX180" fmla="*/ 235208 w 1295643"/>
                  <a:gd name="connsiteY180" fmla="*/ 1826286 h 2396328"/>
                  <a:gd name="connsiteX181" fmla="*/ 239699 w 1295643"/>
                  <a:gd name="connsiteY181" fmla="*/ 1768654 h 2396328"/>
                  <a:gd name="connsiteX182" fmla="*/ 239699 w 1295643"/>
                  <a:gd name="connsiteY182" fmla="*/ 1711919 h 2396328"/>
                  <a:gd name="connsiteX183" fmla="*/ 239699 w 1295643"/>
                  <a:gd name="connsiteY183" fmla="*/ 1655857 h 2396328"/>
                  <a:gd name="connsiteX184" fmla="*/ 235208 w 1295643"/>
                  <a:gd name="connsiteY184" fmla="*/ 1599570 h 2396328"/>
                  <a:gd name="connsiteX185" fmla="*/ 229007 w 1295643"/>
                  <a:gd name="connsiteY185" fmla="*/ 1545526 h 2396328"/>
                  <a:gd name="connsiteX186" fmla="*/ 221096 w 1295643"/>
                  <a:gd name="connsiteY186" fmla="*/ 1492828 h 2396328"/>
                  <a:gd name="connsiteX187" fmla="*/ 209335 w 1295643"/>
                  <a:gd name="connsiteY187" fmla="*/ 1441923 h 2396328"/>
                  <a:gd name="connsiteX188" fmla="*/ 193298 w 1295643"/>
                  <a:gd name="connsiteY188" fmla="*/ 1394607 h 2396328"/>
                  <a:gd name="connsiteX189" fmla="*/ 175551 w 1295643"/>
                  <a:gd name="connsiteY189" fmla="*/ 1349757 h 2396328"/>
                  <a:gd name="connsiteX190" fmla="*/ 154168 w 1295643"/>
                  <a:gd name="connsiteY190" fmla="*/ 1309616 h 2396328"/>
                  <a:gd name="connsiteX191" fmla="*/ 130220 w 1295643"/>
                  <a:gd name="connsiteY191" fmla="*/ 1274185 h 2396328"/>
                  <a:gd name="connsiteX192" fmla="*/ 53457 w 1295643"/>
                  <a:gd name="connsiteY192" fmla="*/ 1033789 h 2396328"/>
                  <a:gd name="connsiteX193" fmla="*/ 41055 w 1295643"/>
                  <a:gd name="connsiteY193" fmla="*/ 971672 h 2396328"/>
                  <a:gd name="connsiteX194" fmla="*/ 25018 w 1295643"/>
                  <a:gd name="connsiteY194" fmla="*/ 910004 h 2396328"/>
                  <a:gd name="connsiteX195" fmla="*/ 11547 w 1295643"/>
                  <a:gd name="connsiteY195" fmla="*/ 843178 h 2396328"/>
                  <a:gd name="connsiteX196" fmla="*/ 5346 w 1295643"/>
                  <a:gd name="connsiteY196" fmla="*/ 775006 h 2396328"/>
                  <a:gd name="connsiteX197" fmla="*/ 0 w 1295643"/>
                  <a:gd name="connsiteY197" fmla="*/ 703694 h 2396328"/>
                  <a:gd name="connsiteX198" fmla="*/ 0 w 1295643"/>
                  <a:gd name="connsiteY198" fmla="*/ 630813 h 2396328"/>
                  <a:gd name="connsiteX199" fmla="*/ 3635 w 1295643"/>
                  <a:gd name="connsiteY199" fmla="*/ 557260 h 2396328"/>
                  <a:gd name="connsiteX200" fmla="*/ 11547 w 1295643"/>
                  <a:gd name="connsiteY200" fmla="*/ 484379 h 2396328"/>
                  <a:gd name="connsiteX201" fmla="*/ 23307 w 1295643"/>
                  <a:gd name="connsiteY201" fmla="*/ 411722 h 2396328"/>
                  <a:gd name="connsiteX202" fmla="*/ 35709 w 1295643"/>
                  <a:gd name="connsiteY202" fmla="*/ 341532 h 2396328"/>
                  <a:gd name="connsiteX203" fmla="*/ 53457 w 1295643"/>
                  <a:gd name="connsiteY203" fmla="*/ 273360 h 2396328"/>
                  <a:gd name="connsiteX204" fmla="*/ 74839 w 1295643"/>
                  <a:gd name="connsiteY204" fmla="*/ 209225 h 2396328"/>
                  <a:gd name="connsiteX205" fmla="*/ 97077 w 1295643"/>
                  <a:gd name="connsiteY205" fmla="*/ 148453 h 2396328"/>
                  <a:gd name="connsiteX206" fmla="*/ 122950 w 1295643"/>
                  <a:gd name="connsiteY206" fmla="*/ 93512 h 2396328"/>
                  <a:gd name="connsiteX207" fmla="*/ 150533 w 1295643"/>
                  <a:gd name="connsiteY207" fmla="*/ 43504 h 2396328"/>
                  <a:gd name="connsiteX208" fmla="*/ 183676 w 1295643"/>
                  <a:gd name="connsiteY20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64071 w 1295643"/>
                  <a:gd name="connsiteY150" fmla="*/ 1419274 h 2396328"/>
                  <a:gd name="connsiteX151" fmla="*/ 536488 w 1295643"/>
                  <a:gd name="connsiteY151" fmla="*/ 1427347 h 2396328"/>
                  <a:gd name="connsiteX152" fmla="*/ 515105 w 1295643"/>
                  <a:gd name="connsiteY152" fmla="*/ 1438559 h 2396328"/>
                  <a:gd name="connsiteX153" fmla="*/ 499069 w 1295643"/>
                  <a:gd name="connsiteY153" fmla="*/ 1452014 h 2396328"/>
                  <a:gd name="connsiteX154" fmla="*/ 473196 w 1295643"/>
                  <a:gd name="connsiteY154" fmla="*/ 1490810 h 2396328"/>
                  <a:gd name="connsiteX155" fmla="*/ 455234 w 1295643"/>
                  <a:gd name="connsiteY155" fmla="*/ 1532968 h 2396328"/>
                  <a:gd name="connsiteX156" fmla="*/ 441122 w 1295643"/>
                  <a:gd name="connsiteY156" fmla="*/ 1576921 h 2396328"/>
                  <a:gd name="connsiteX157" fmla="*/ 432997 w 1295643"/>
                  <a:gd name="connsiteY157" fmla="*/ 1621771 h 2396328"/>
                  <a:gd name="connsiteX158" fmla="*/ 429575 w 1295643"/>
                  <a:gd name="connsiteY158" fmla="*/ 1669088 h 2396328"/>
                  <a:gd name="connsiteX159" fmla="*/ 427651 w 1295643"/>
                  <a:gd name="connsiteY159" fmla="*/ 1716629 h 2396328"/>
                  <a:gd name="connsiteX160" fmla="*/ 429575 w 1295643"/>
                  <a:gd name="connsiteY160" fmla="*/ 1764169 h 2396328"/>
                  <a:gd name="connsiteX161" fmla="*/ 432997 w 1295643"/>
                  <a:gd name="connsiteY161" fmla="*/ 1812832 h 2396328"/>
                  <a:gd name="connsiteX162" fmla="*/ 437487 w 1295643"/>
                  <a:gd name="connsiteY162" fmla="*/ 1861045 h 2396328"/>
                  <a:gd name="connsiteX163" fmla="*/ 442833 w 1295643"/>
                  <a:gd name="connsiteY163" fmla="*/ 1908362 h 2396328"/>
                  <a:gd name="connsiteX164" fmla="*/ 443688 w 1295643"/>
                  <a:gd name="connsiteY164" fmla="*/ 1977879 h 2396328"/>
                  <a:gd name="connsiteX165" fmla="*/ 439197 w 1295643"/>
                  <a:gd name="connsiteY165" fmla="*/ 2047396 h 2396328"/>
                  <a:gd name="connsiteX166" fmla="*/ 431286 w 1295643"/>
                  <a:gd name="connsiteY166" fmla="*/ 2114223 h 2396328"/>
                  <a:gd name="connsiteX167" fmla="*/ 421450 w 1295643"/>
                  <a:gd name="connsiteY167" fmla="*/ 2179703 h 2396328"/>
                  <a:gd name="connsiteX168" fmla="*/ 409476 w 1295643"/>
                  <a:gd name="connsiteY168" fmla="*/ 2396328 h 2396328"/>
                  <a:gd name="connsiteX169" fmla="*/ 50891 w 1295643"/>
                  <a:gd name="connsiteY169" fmla="*/ 2396328 h 2396328"/>
                  <a:gd name="connsiteX170" fmla="*/ 91945 w 1295643"/>
                  <a:gd name="connsiteY170" fmla="*/ 2308198 h 2396328"/>
                  <a:gd name="connsiteX171" fmla="*/ 142622 w 1295643"/>
                  <a:gd name="connsiteY171" fmla="*/ 2208407 h 2396328"/>
                  <a:gd name="connsiteX172" fmla="*/ 160369 w 1295643"/>
                  <a:gd name="connsiteY172" fmla="*/ 2172303 h 2396328"/>
                  <a:gd name="connsiteX173" fmla="*/ 175551 w 1295643"/>
                  <a:gd name="connsiteY173" fmla="*/ 2132162 h 2396328"/>
                  <a:gd name="connsiteX174" fmla="*/ 189877 w 1295643"/>
                  <a:gd name="connsiteY174" fmla="*/ 2087537 h 2396328"/>
                  <a:gd name="connsiteX175" fmla="*/ 203134 w 1295643"/>
                  <a:gd name="connsiteY175" fmla="*/ 2039996 h 2396328"/>
                  <a:gd name="connsiteX176" fmla="*/ 213826 w 1295643"/>
                  <a:gd name="connsiteY176" fmla="*/ 1988643 h 2396328"/>
                  <a:gd name="connsiteX177" fmla="*/ 221951 w 1295643"/>
                  <a:gd name="connsiteY177" fmla="*/ 1936393 h 2396328"/>
                  <a:gd name="connsiteX178" fmla="*/ 229863 w 1295643"/>
                  <a:gd name="connsiteY178" fmla="*/ 1881676 h 2396328"/>
                  <a:gd name="connsiteX179" fmla="*/ 235208 w 1295643"/>
                  <a:gd name="connsiteY179" fmla="*/ 1826286 h 2396328"/>
                  <a:gd name="connsiteX180" fmla="*/ 239699 w 1295643"/>
                  <a:gd name="connsiteY180" fmla="*/ 1768654 h 2396328"/>
                  <a:gd name="connsiteX181" fmla="*/ 239699 w 1295643"/>
                  <a:gd name="connsiteY181" fmla="*/ 1711919 h 2396328"/>
                  <a:gd name="connsiteX182" fmla="*/ 239699 w 1295643"/>
                  <a:gd name="connsiteY182" fmla="*/ 1655857 h 2396328"/>
                  <a:gd name="connsiteX183" fmla="*/ 235208 w 1295643"/>
                  <a:gd name="connsiteY183" fmla="*/ 1599570 h 2396328"/>
                  <a:gd name="connsiteX184" fmla="*/ 229007 w 1295643"/>
                  <a:gd name="connsiteY184" fmla="*/ 1545526 h 2396328"/>
                  <a:gd name="connsiteX185" fmla="*/ 221096 w 1295643"/>
                  <a:gd name="connsiteY185" fmla="*/ 1492828 h 2396328"/>
                  <a:gd name="connsiteX186" fmla="*/ 209335 w 1295643"/>
                  <a:gd name="connsiteY186" fmla="*/ 1441923 h 2396328"/>
                  <a:gd name="connsiteX187" fmla="*/ 193298 w 1295643"/>
                  <a:gd name="connsiteY187" fmla="*/ 1394607 h 2396328"/>
                  <a:gd name="connsiteX188" fmla="*/ 175551 w 1295643"/>
                  <a:gd name="connsiteY188" fmla="*/ 1349757 h 2396328"/>
                  <a:gd name="connsiteX189" fmla="*/ 154168 w 1295643"/>
                  <a:gd name="connsiteY189" fmla="*/ 1309616 h 2396328"/>
                  <a:gd name="connsiteX190" fmla="*/ 130220 w 1295643"/>
                  <a:gd name="connsiteY190" fmla="*/ 1274185 h 2396328"/>
                  <a:gd name="connsiteX191" fmla="*/ 53457 w 1295643"/>
                  <a:gd name="connsiteY191" fmla="*/ 1033789 h 2396328"/>
                  <a:gd name="connsiteX192" fmla="*/ 41055 w 1295643"/>
                  <a:gd name="connsiteY192" fmla="*/ 971672 h 2396328"/>
                  <a:gd name="connsiteX193" fmla="*/ 25018 w 1295643"/>
                  <a:gd name="connsiteY193" fmla="*/ 910004 h 2396328"/>
                  <a:gd name="connsiteX194" fmla="*/ 11547 w 1295643"/>
                  <a:gd name="connsiteY194" fmla="*/ 843178 h 2396328"/>
                  <a:gd name="connsiteX195" fmla="*/ 5346 w 1295643"/>
                  <a:gd name="connsiteY195" fmla="*/ 775006 h 2396328"/>
                  <a:gd name="connsiteX196" fmla="*/ 0 w 1295643"/>
                  <a:gd name="connsiteY196" fmla="*/ 703694 h 2396328"/>
                  <a:gd name="connsiteX197" fmla="*/ 0 w 1295643"/>
                  <a:gd name="connsiteY197" fmla="*/ 630813 h 2396328"/>
                  <a:gd name="connsiteX198" fmla="*/ 3635 w 1295643"/>
                  <a:gd name="connsiteY198" fmla="*/ 557260 h 2396328"/>
                  <a:gd name="connsiteX199" fmla="*/ 11547 w 1295643"/>
                  <a:gd name="connsiteY199" fmla="*/ 484379 h 2396328"/>
                  <a:gd name="connsiteX200" fmla="*/ 23307 w 1295643"/>
                  <a:gd name="connsiteY200" fmla="*/ 411722 h 2396328"/>
                  <a:gd name="connsiteX201" fmla="*/ 35709 w 1295643"/>
                  <a:gd name="connsiteY201" fmla="*/ 341532 h 2396328"/>
                  <a:gd name="connsiteX202" fmla="*/ 53457 w 1295643"/>
                  <a:gd name="connsiteY202" fmla="*/ 273360 h 2396328"/>
                  <a:gd name="connsiteX203" fmla="*/ 74839 w 1295643"/>
                  <a:gd name="connsiteY203" fmla="*/ 209225 h 2396328"/>
                  <a:gd name="connsiteX204" fmla="*/ 97077 w 1295643"/>
                  <a:gd name="connsiteY204" fmla="*/ 148453 h 2396328"/>
                  <a:gd name="connsiteX205" fmla="*/ 122950 w 1295643"/>
                  <a:gd name="connsiteY205" fmla="*/ 93512 h 2396328"/>
                  <a:gd name="connsiteX206" fmla="*/ 150533 w 1295643"/>
                  <a:gd name="connsiteY206" fmla="*/ 43504 h 2396328"/>
                  <a:gd name="connsiteX207" fmla="*/ 183676 w 1295643"/>
                  <a:gd name="connsiteY20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36488 w 1295643"/>
                  <a:gd name="connsiteY150" fmla="*/ 1427347 h 2396328"/>
                  <a:gd name="connsiteX151" fmla="*/ 515105 w 1295643"/>
                  <a:gd name="connsiteY151" fmla="*/ 1438559 h 2396328"/>
                  <a:gd name="connsiteX152" fmla="*/ 499069 w 1295643"/>
                  <a:gd name="connsiteY152" fmla="*/ 1452014 h 2396328"/>
                  <a:gd name="connsiteX153" fmla="*/ 473196 w 1295643"/>
                  <a:gd name="connsiteY153" fmla="*/ 1490810 h 2396328"/>
                  <a:gd name="connsiteX154" fmla="*/ 455234 w 1295643"/>
                  <a:gd name="connsiteY154" fmla="*/ 1532968 h 2396328"/>
                  <a:gd name="connsiteX155" fmla="*/ 441122 w 1295643"/>
                  <a:gd name="connsiteY155" fmla="*/ 1576921 h 2396328"/>
                  <a:gd name="connsiteX156" fmla="*/ 432997 w 1295643"/>
                  <a:gd name="connsiteY156" fmla="*/ 1621771 h 2396328"/>
                  <a:gd name="connsiteX157" fmla="*/ 429575 w 1295643"/>
                  <a:gd name="connsiteY157" fmla="*/ 1669088 h 2396328"/>
                  <a:gd name="connsiteX158" fmla="*/ 427651 w 1295643"/>
                  <a:gd name="connsiteY158" fmla="*/ 1716629 h 2396328"/>
                  <a:gd name="connsiteX159" fmla="*/ 429575 w 1295643"/>
                  <a:gd name="connsiteY159" fmla="*/ 1764169 h 2396328"/>
                  <a:gd name="connsiteX160" fmla="*/ 432997 w 1295643"/>
                  <a:gd name="connsiteY160" fmla="*/ 1812832 h 2396328"/>
                  <a:gd name="connsiteX161" fmla="*/ 437487 w 1295643"/>
                  <a:gd name="connsiteY161" fmla="*/ 1861045 h 2396328"/>
                  <a:gd name="connsiteX162" fmla="*/ 442833 w 1295643"/>
                  <a:gd name="connsiteY162" fmla="*/ 1908362 h 2396328"/>
                  <a:gd name="connsiteX163" fmla="*/ 443688 w 1295643"/>
                  <a:gd name="connsiteY163" fmla="*/ 1977879 h 2396328"/>
                  <a:gd name="connsiteX164" fmla="*/ 439197 w 1295643"/>
                  <a:gd name="connsiteY164" fmla="*/ 2047396 h 2396328"/>
                  <a:gd name="connsiteX165" fmla="*/ 431286 w 1295643"/>
                  <a:gd name="connsiteY165" fmla="*/ 2114223 h 2396328"/>
                  <a:gd name="connsiteX166" fmla="*/ 421450 w 1295643"/>
                  <a:gd name="connsiteY166" fmla="*/ 2179703 h 2396328"/>
                  <a:gd name="connsiteX167" fmla="*/ 409476 w 1295643"/>
                  <a:gd name="connsiteY167" fmla="*/ 2396328 h 2396328"/>
                  <a:gd name="connsiteX168" fmla="*/ 50891 w 1295643"/>
                  <a:gd name="connsiteY168" fmla="*/ 2396328 h 2396328"/>
                  <a:gd name="connsiteX169" fmla="*/ 91945 w 1295643"/>
                  <a:gd name="connsiteY169" fmla="*/ 2308198 h 2396328"/>
                  <a:gd name="connsiteX170" fmla="*/ 142622 w 1295643"/>
                  <a:gd name="connsiteY170" fmla="*/ 2208407 h 2396328"/>
                  <a:gd name="connsiteX171" fmla="*/ 160369 w 1295643"/>
                  <a:gd name="connsiteY171" fmla="*/ 2172303 h 2396328"/>
                  <a:gd name="connsiteX172" fmla="*/ 175551 w 1295643"/>
                  <a:gd name="connsiteY172" fmla="*/ 2132162 h 2396328"/>
                  <a:gd name="connsiteX173" fmla="*/ 189877 w 1295643"/>
                  <a:gd name="connsiteY173" fmla="*/ 2087537 h 2396328"/>
                  <a:gd name="connsiteX174" fmla="*/ 203134 w 1295643"/>
                  <a:gd name="connsiteY174" fmla="*/ 2039996 h 2396328"/>
                  <a:gd name="connsiteX175" fmla="*/ 213826 w 1295643"/>
                  <a:gd name="connsiteY175" fmla="*/ 1988643 h 2396328"/>
                  <a:gd name="connsiteX176" fmla="*/ 221951 w 1295643"/>
                  <a:gd name="connsiteY176" fmla="*/ 1936393 h 2396328"/>
                  <a:gd name="connsiteX177" fmla="*/ 229863 w 1295643"/>
                  <a:gd name="connsiteY177" fmla="*/ 1881676 h 2396328"/>
                  <a:gd name="connsiteX178" fmla="*/ 235208 w 1295643"/>
                  <a:gd name="connsiteY178" fmla="*/ 1826286 h 2396328"/>
                  <a:gd name="connsiteX179" fmla="*/ 239699 w 1295643"/>
                  <a:gd name="connsiteY179" fmla="*/ 1768654 h 2396328"/>
                  <a:gd name="connsiteX180" fmla="*/ 239699 w 1295643"/>
                  <a:gd name="connsiteY180" fmla="*/ 1711919 h 2396328"/>
                  <a:gd name="connsiteX181" fmla="*/ 239699 w 1295643"/>
                  <a:gd name="connsiteY181" fmla="*/ 1655857 h 2396328"/>
                  <a:gd name="connsiteX182" fmla="*/ 235208 w 1295643"/>
                  <a:gd name="connsiteY182" fmla="*/ 1599570 h 2396328"/>
                  <a:gd name="connsiteX183" fmla="*/ 229007 w 1295643"/>
                  <a:gd name="connsiteY183" fmla="*/ 1545526 h 2396328"/>
                  <a:gd name="connsiteX184" fmla="*/ 221096 w 1295643"/>
                  <a:gd name="connsiteY184" fmla="*/ 1492828 h 2396328"/>
                  <a:gd name="connsiteX185" fmla="*/ 209335 w 1295643"/>
                  <a:gd name="connsiteY185" fmla="*/ 1441923 h 2396328"/>
                  <a:gd name="connsiteX186" fmla="*/ 193298 w 1295643"/>
                  <a:gd name="connsiteY186" fmla="*/ 1394607 h 2396328"/>
                  <a:gd name="connsiteX187" fmla="*/ 175551 w 1295643"/>
                  <a:gd name="connsiteY187" fmla="*/ 1349757 h 2396328"/>
                  <a:gd name="connsiteX188" fmla="*/ 154168 w 1295643"/>
                  <a:gd name="connsiteY188" fmla="*/ 1309616 h 2396328"/>
                  <a:gd name="connsiteX189" fmla="*/ 130220 w 1295643"/>
                  <a:gd name="connsiteY189" fmla="*/ 1274185 h 2396328"/>
                  <a:gd name="connsiteX190" fmla="*/ 53457 w 1295643"/>
                  <a:gd name="connsiteY190" fmla="*/ 1033789 h 2396328"/>
                  <a:gd name="connsiteX191" fmla="*/ 41055 w 1295643"/>
                  <a:gd name="connsiteY191" fmla="*/ 971672 h 2396328"/>
                  <a:gd name="connsiteX192" fmla="*/ 25018 w 1295643"/>
                  <a:gd name="connsiteY192" fmla="*/ 910004 h 2396328"/>
                  <a:gd name="connsiteX193" fmla="*/ 11547 w 1295643"/>
                  <a:gd name="connsiteY193" fmla="*/ 843178 h 2396328"/>
                  <a:gd name="connsiteX194" fmla="*/ 5346 w 1295643"/>
                  <a:gd name="connsiteY194" fmla="*/ 775006 h 2396328"/>
                  <a:gd name="connsiteX195" fmla="*/ 0 w 1295643"/>
                  <a:gd name="connsiteY195" fmla="*/ 703694 h 2396328"/>
                  <a:gd name="connsiteX196" fmla="*/ 0 w 1295643"/>
                  <a:gd name="connsiteY196" fmla="*/ 630813 h 2396328"/>
                  <a:gd name="connsiteX197" fmla="*/ 3635 w 1295643"/>
                  <a:gd name="connsiteY197" fmla="*/ 557260 h 2396328"/>
                  <a:gd name="connsiteX198" fmla="*/ 11547 w 1295643"/>
                  <a:gd name="connsiteY198" fmla="*/ 484379 h 2396328"/>
                  <a:gd name="connsiteX199" fmla="*/ 23307 w 1295643"/>
                  <a:gd name="connsiteY199" fmla="*/ 411722 h 2396328"/>
                  <a:gd name="connsiteX200" fmla="*/ 35709 w 1295643"/>
                  <a:gd name="connsiteY200" fmla="*/ 341532 h 2396328"/>
                  <a:gd name="connsiteX201" fmla="*/ 53457 w 1295643"/>
                  <a:gd name="connsiteY201" fmla="*/ 273360 h 2396328"/>
                  <a:gd name="connsiteX202" fmla="*/ 74839 w 1295643"/>
                  <a:gd name="connsiteY202" fmla="*/ 209225 h 2396328"/>
                  <a:gd name="connsiteX203" fmla="*/ 97077 w 1295643"/>
                  <a:gd name="connsiteY203" fmla="*/ 148453 h 2396328"/>
                  <a:gd name="connsiteX204" fmla="*/ 122950 w 1295643"/>
                  <a:gd name="connsiteY204" fmla="*/ 93512 h 2396328"/>
                  <a:gd name="connsiteX205" fmla="*/ 150533 w 1295643"/>
                  <a:gd name="connsiteY205" fmla="*/ 43504 h 2396328"/>
                  <a:gd name="connsiteX206" fmla="*/ 183676 w 1295643"/>
                  <a:gd name="connsiteY20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36488 w 1295643"/>
                  <a:gd name="connsiteY149" fmla="*/ 1427347 h 2396328"/>
                  <a:gd name="connsiteX150" fmla="*/ 515105 w 1295643"/>
                  <a:gd name="connsiteY150" fmla="*/ 1438559 h 2396328"/>
                  <a:gd name="connsiteX151" fmla="*/ 499069 w 1295643"/>
                  <a:gd name="connsiteY151" fmla="*/ 1452014 h 2396328"/>
                  <a:gd name="connsiteX152" fmla="*/ 473196 w 1295643"/>
                  <a:gd name="connsiteY152" fmla="*/ 1490810 h 2396328"/>
                  <a:gd name="connsiteX153" fmla="*/ 455234 w 1295643"/>
                  <a:gd name="connsiteY153" fmla="*/ 1532968 h 2396328"/>
                  <a:gd name="connsiteX154" fmla="*/ 441122 w 1295643"/>
                  <a:gd name="connsiteY154" fmla="*/ 1576921 h 2396328"/>
                  <a:gd name="connsiteX155" fmla="*/ 432997 w 1295643"/>
                  <a:gd name="connsiteY155" fmla="*/ 1621771 h 2396328"/>
                  <a:gd name="connsiteX156" fmla="*/ 429575 w 1295643"/>
                  <a:gd name="connsiteY156" fmla="*/ 1669088 h 2396328"/>
                  <a:gd name="connsiteX157" fmla="*/ 427651 w 1295643"/>
                  <a:gd name="connsiteY157" fmla="*/ 1716629 h 2396328"/>
                  <a:gd name="connsiteX158" fmla="*/ 429575 w 1295643"/>
                  <a:gd name="connsiteY158" fmla="*/ 1764169 h 2396328"/>
                  <a:gd name="connsiteX159" fmla="*/ 432997 w 1295643"/>
                  <a:gd name="connsiteY159" fmla="*/ 1812832 h 2396328"/>
                  <a:gd name="connsiteX160" fmla="*/ 437487 w 1295643"/>
                  <a:gd name="connsiteY160" fmla="*/ 1861045 h 2396328"/>
                  <a:gd name="connsiteX161" fmla="*/ 442833 w 1295643"/>
                  <a:gd name="connsiteY161" fmla="*/ 1908362 h 2396328"/>
                  <a:gd name="connsiteX162" fmla="*/ 443688 w 1295643"/>
                  <a:gd name="connsiteY162" fmla="*/ 1977879 h 2396328"/>
                  <a:gd name="connsiteX163" fmla="*/ 439197 w 1295643"/>
                  <a:gd name="connsiteY163" fmla="*/ 2047396 h 2396328"/>
                  <a:gd name="connsiteX164" fmla="*/ 431286 w 1295643"/>
                  <a:gd name="connsiteY164" fmla="*/ 2114223 h 2396328"/>
                  <a:gd name="connsiteX165" fmla="*/ 421450 w 1295643"/>
                  <a:gd name="connsiteY165" fmla="*/ 2179703 h 2396328"/>
                  <a:gd name="connsiteX166" fmla="*/ 409476 w 1295643"/>
                  <a:gd name="connsiteY166" fmla="*/ 2396328 h 2396328"/>
                  <a:gd name="connsiteX167" fmla="*/ 50891 w 1295643"/>
                  <a:gd name="connsiteY167" fmla="*/ 2396328 h 2396328"/>
                  <a:gd name="connsiteX168" fmla="*/ 91945 w 1295643"/>
                  <a:gd name="connsiteY168" fmla="*/ 2308198 h 2396328"/>
                  <a:gd name="connsiteX169" fmla="*/ 142622 w 1295643"/>
                  <a:gd name="connsiteY169" fmla="*/ 2208407 h 2396328"/>
                  <a:gd name="connsiteX170" fmla="*/ 160369 w 1295643"/>
                  <a:gd name="connsiteY170" fmla="*/ 2172303 h 2396328"/>
                  <a:gd name="connsiteX171" fmla="*/ 175551 w 1295643"/>
                  <a:gd name="connsiteY171" fmla="*/ 2132162 h 2396328"/>
                  <a:gd name="connsiteX172" fmla="*/ 189877 w 1295643"/>
                  <a:gd name="connsiteY172" fmla="*/ 2087537 h 2396328"/>
                  <a:gd name="connsiteX173" fmla="*/ 203134 w 1295643"/>
                  <a:gd name="connsiteY173" fmla="*/ 2039996 h 2396328"/>
                  <a:gd name="connsiteX174" fmla="*/ 213826 w 1295643"/>
                  <a:gd name="connsiteY174" fmla="*/ 1988643 h 2396328"/>
                  <a:gd name="connsiteX175" fmla="*/ 221951 w 1295643"/>
                  <a:gd name="connsiteY175" fmla="*/ 1936393 h 2396328"/>
                  <a:gd name="connsiteX176" fmla="*/ 229863 w 1295643"/>
                  <a:gd name="connsiteY176" fmla="*/ 1881676 h 2396328"/>
                  <a:gd name="connsiteX177" fmla="*/ 235208 w 1295643"/>
                  <a:gd name="connsiteY177" fmla="*/ 1826286 h 2396328"/>
                  <a:gd name="connsiteX178" fmla="*/ 239699 w 1295643"/>
                  <a:gd name="connsiteY178" fmla="*/ 1768654 h 2396328"/>
                  <a:gd name="connsiteX179" fmla="*/ 239699 w 1295643"/>
                  <a:gd name="connsiteY179" fmla="*/ 1711919 h 2396328"/>
                  <a:gd name="connsiteX180" fmla="*/ 239699 w 1295643"/>
                  <a:gd name="connsiteY180" fmla="*/ 1655857 h 2396328"/>
                  <a:gd name="connsiteX181" fmla="*/ 235208 w 1295643"/>
                  <a:gd name="connsiteY181" fmla="*/ 1599570 h 2396328"/>
                  <a:gd name="connsiteX182" fmla="*/ 229007 w 1295643"/>
                  <a:gd name="connsiteY182" fmla="*/ 1545526 h 2396328"/>
                  <a:gd name="connsiteX183" fmla="*/ 221096 w 1295643"/>
                  <a:gd name="connsiteY183" fmla="*/ 1492828 h 2396328"/>
                  <a:gd name="connsiteX184" fmla="*/ 209335 w 1295643"/>
                  <a:gd name="connsiteY184" fmla="*/ 1441923 h 2396328"/>
                  <a:gd name="connsiteX185" fmla="*/ 193298 w 1295643"/>
                  <a:gd name="connsiteY185" fmla="*/ 1394607 h 2396328"/>
                  <a:gd name="connsiteX186" fmla="*/ 175551 w 1295643"/>
                  <a:gd name="connsiteY186" fmla="*/ 1349757 h 2396328"/>
                  <a:gd name="connsiteX187" fmla="*/ 154168 w 1295643"/>
                  <a:gd name="connsiteY187" fmla="*/ 1309616 h 2396328"/>
                  <a:gd name="connsiteX188" fmla="*/ 130220 w 1295643"/>
                  <a:gd name="connsiteY188" fmla="*/ 1274185 h 2396328"/>
                  <a:gd name="connsiteX189" fmla="*/ 53457 w 1295643"/>
                  <a:gd name="connsiteY189" fmla="*/ 1033789 h 2396328"/>
                  <a:gd name="connsiteX190" fmla="*/ 41055 w 1295643"/>
                  <a:gd name="connsiteY190" fmla="*/ 971672 h 2396328"/>
                  <a:gd name="connsiteX191" fmla="*/ 25018 w 1295643"/>
                  <a:gd name="connsiteY191" fmla="*/ 910004 h 2396328"/>
                  <a:gd name="connsiteX192" fmla="*/ 11547 w 1295643"/>
                  <a:gd name="connsiteY192" fmla="*/ 843178 h 2396328"/>
                  <a:gd name="connsiteX193" fmla="*/ 5346 w 1295643"/>
                  <a:gd name="connsiteY193" fmla="*/ 775006 h 2396328"/>
                  <a:gd name="connsiteX194" fmla="*/ 0 w 1295643"/>
                  <a:gd name="connsiteY194" fmla="*/ 703694 h 2396328"/>
                  <a:gd name="connsiteX195" fmla="*/ 0 w 1295643"/>
                  <a:gd name="connsiteY195" fmla="*/ 630813 h 2396328"/>
                  <a:gd name="connsiteX196" fmla="*/ 3635 w 1295643"/>
                  <a:gd name="connsiteY196" fmla="*/ 557260 h 2396328"/>
                  <a:gd name="connsiteX197" fmla="*/ 11547 w 1295643"/>
                  <a:gd name="connsiteY197" fmla="*/ 484379 h 2396328"/>
                  <a:gd name="connsiteX198" fmla="*/ 23307 w 1295643"/>
                  <a:gd name="connsiteY198" fmla="*/ 411722 h 2396328"/>
                  <a:gd name="connsiteX199" fmla="*/ 35709 w 1295643"/>
                  <a:gd name="connsiteY199" fmla="*/ 341532 h 2396328"/>
                  <a:gd name="connsiteX200" fmla="*/ 53457 w 1295643"/>
                  <a:gd name="connsiteY200" fmla="*/ 273360 h 2396328"/>
                  <a:gd name="connsiteX201" fmla="*/ 74839 w 1295643"/>
                  <a:gd name="connsiteY201" fmla="*/ 209225 h 2396328"/>
                  <a:gd name="connsiteX202" fmla="*/ 97077 w 1295643"/>
                  <a:gd name="connsiteY202" fmla="*/ 148453 h 2396328"/>
                  <a:gd name="connsiteX203" fmla="*/ 122950 w 1295643"/>
                  <a:gd name="connsiteY203" fmla="*/ 93512 h 2396328"/>
                  <a:gd name="connsiteX204" fmla="*/ 150533 w 1295643"/>
                  <a:gd name="connsiteY204" fmla="*/ 43504 h 2396328"/>
                  <a:gd name="connsiteX205" fmla="*/ 183676 w 1295643"/>
                  <a:gd name="connsiteY205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536488 w 1295643"/>
                  <a:gd name="connsiteY148" fmla="*/ 1427347 h 2396328"/>
                  <a:gd name="connsiteX149" fmla="*/ 515105 w 1295643"/>
                  <a:gd name="connsiteY149" fmla="*/ 1438559 h 2396328"/>
                  <a:gd name="connsiteX150" fmla="*/ 499069 w 1295643"/>
                  <a:gd name="connsiteY150" fmla="*/ 1452014 h 2396328"/>
                  <a:gd name="connsiteX151" fmla="*/ 473196 w 1295643"/>
                  <a:gd name="connsiteY151" fmla="*/ 1490810 h 2396328"/>
                  <a:gd name="connsiteX152" fmla="*/ 455234 w 1295643"/>
                  <a:gd name="connsiteY152" fmla="*/ 1532968 h 2396328"/>
                  <a:gd name="connsiteX153" fmla="*/ 441122 w 1295643"/>
                  <a:gd name="connsiteY153" fmla="*/ 1576921 h 2396328"/>
                  <a:gd name="connsiteX154" fmla="*/ 432997 w 1295643"/>
                  <a:gd name="connsiteY154" fmla="*/ 1621771 h 2396328"/>
                  <a:gd name="connsiteX155" fmla="*/ 429575 w 1295643"/>
                  <a:gd name="connsiteY155" fmla="*/ 1669088 h 2396328"/>
                  <a:gd name="connsiteX156" fmla="*/ 427651 w 1295643"/>
                  <a:gd name="connsiteY156" fmla="*/ 1716629 h 2396328"/>
                  <a:gd name="connsiteX157" fmla="*/ 429575 w 1295643"/>
                  <a:gd name="connsiteY157" fmla="*/ 1764169 h 2396328"/>
                  <a:gd name="connsiteX158" fmla="*/ 432997 w 1295643"/>
                  <a:gd name="connsiteY158" fmla="*/ 1812832 h 2396328"/>
                  <a:gd name="connsiteX159" fmla="*/ 437487 w 1295643"/>
                  <a:gd name="connsiteY159" fmla="*/ 1861045 h 2396328"/>
                  <a:gd name="connsiteX160" fmla="*/ 442833 w 1295643"/>
                  <a:gd name="connsiteY160" fmla="*/ 1908362 h 2396328"/>
                  <a:gd name="connsiteX161" fmla="*/ 443688 w 1295643"/>
                  <a:gd name="connsiteY161" fmla="*/ 1977879 h 2396328"/>
                  <a:gd name="connsiteX162" fmla="*/ 439197 w 1295643"/>
                  <a:gd name="connsiteY162" fmla="*/ 2047396 h 2396328"/>
                  <a:gd name="connsiteX163" fmla="*/ 431286 w 1295643"/>
                  <a:gd name="connsiteY163" fmla="*/ 2114223 h 2396328"/>
                  <a:gd name="connsiteX164" fmla="*/ 421450 w 1295643"/>
                  <a:gd name="connsiteY164" fmla="*/ 2179703 h 2396328"/>
                  <a:gd name="connsiteX165" fmla="*/ 409476 w 1295643"/>
                  <a:gd name="connsiteY165" fmla="*/ 2396328 h 2396328"/>
                  <a:gd name="connsiteX166" fmla="*/ 50891 w 1295643"/>
                  <a:gd name="connsiteY166" fmla="*/ 2396328 h 2396328"/>
                  <a:gd name="connsiteX167" fmla="*/ 91945 w 1295643"/>
                  <a:gd name="connsiteY167" fmla="*/ 2308198 h 2396328"/>
                  <a:gd name="connsiteX168" fmla="*/ 142622 w 1295643"/>
                  <a:gd name="connsiteY168" fmla="*/ 2208407 h 2396328"/>
                  <a:gd name="connsiteX169" fmla="*/ 160369 w 1295643"/>
                  <a:gd name="connsiteY169" fmla="*/ 2172303 h 2396328"/>
                  <a:gd name="connsiteX170" fmla="*/ 175551 w 1295643"/>
                  <a:gd name="connsiteY170" fmla="*/ 2132162 h 2396328"/>
                  <a:gd name="connsiteX171" fmla="*/ 189877 w 1295643"/>
                  <a:gd name="connsiteY171" fmla="*/ 2087537 h 2396328"/>
                  <a:gd name="connsiteX172" fmla="*/ 203134 w 1295643"/>
                  <a:gd name="connsiteY172" fmla="*/ 2039996 h 2396328"/>
                  <a:gd name="connsiteX173" fmla="*/ 213826 w 1295643"/>
                  <a:gd name="connsiteY173" fmla="*/ 1988643 h 2396328"/>
                  <a:gd name="connsiteX174" fmla="*/ 221951 w 1295643"/>
                  <a:gd name="connsiteY174" fmla="*/ 1936393 h 2396328"/>
                  <a:gd name="connsiteX175" fmla="*/ 229863 w 1295643"/>
                  <a:gd name="connsiteY175" fmla="*/ 1881676 h 2396328"/>
                  <a:gd name="connsiteX176" fmla="*/ 235208 w 1295643"/>
                  <a:gd name="connsiteY176" fmla="*/ 1826286 h 2396328"/>
                  <a:gd name="connsiteX177" fmla="*/ 239699 w 1295643"/>
                  <a:gd name="connsiteY177" fmla="*/ 1768654 h 2396328"/>
                  <a:gd name="connsiteX178" fmla="*/ 239699 w 1295643"/>
                  <a:gd name="connsiteY178" fmla="*/ 1711919 h 2396328"/>
                  <a:gd name="connsiteX179" fmla="*/ 239699 w 1295643"/>
                  <a:gd name="connsiteY179" fmla="*/ 1655857 h 2396328"/>
                  <a:gd name="connsiteX180" fmla="*/ 235208 w 1295643"/>
                  <a:gd name="connsiteY180" fmla="*/ 1599570 h 2396328"/>
                  <a:gd name="connsiteX181" fmla="*/ 229007 w 1295643"/>
                  <a:gd name="connsiteY181" fmla="*/ 1545526 h 2396328"/>
                  <a:gd name="connsiteX182" fmla="*/ 221096 w 1295643"/>
                  <a:gd name="connsiteY182" fmla="*/ 1492828 h 2396328"/>
                  <a:gd name="connsiteX183" fmla="*/ 209335 w 1295643"/>
                  <a:gd name="connsiteY183" fmla="*/ 1441923 h 2396328"/>
                  <a:gd name="connsiteX184" fmla="*/ 193298 w 1295643"/>
                  <a:gd name="connsiteY184" fmla="*/ 1394607 h 2396328"/>
                  <a:gd name="connsiteX185" fmla="*/ 175551 w 1295643"/>
                  <a:gd name="connsiteY185" fmla="*/ 1349757 h 2396328"/>
                  <a:gd name="connsiteX186" fmla="*/ 154168 w 1295643"/>
                  <a:gd name="connsiteY186" fmla="*/ 1309616 h 2396328"/>
                  <a:gd name="connsiteX187" fmla="*/ 130220 w 1295643"/>
                  <a:gd name="connsiteY187" fmla="*/ 1274185 h 2396328"/>
                  <a:gd name="connsiteX188" fmla="*/ 53457 w 1295643"/>
                  <a:gd name="connsiteY188" fmla="*/ 1033789 h 2396328"/>
                  <a:gd name="connsiteX189" fmla="*/ 41055 w 1295643"/>
                  <a:gd name="connsiteY189" fmla="*/ 971672 h 2396328"/>
                  <a:gd name="connsiteX190" fmla="*/ 25018 w 1295643"/>
                  <a:gd name="connsiteY190" fmla="*/ 910004 h 2396328"/>
                  <a:gd name="connsiteX191" fmla="*/ 11547 w 1295643"/>
                  <a:gd name="connsiteY191" fmla="*/ 843178 h 2396328"/>
                  <a:gd name="connsiteX192" fmla="*/ 5346 w 1295643"/>
                  <a:gd name="connsiteY192" fmla="*/ 775006 h 2396328"/>
                  <a:gd name="connsiteX193" fmla="*/ 0 w 1295643"/>
                  <a:gd name="connsiteY193" fmla="*/ 703694 h 2396328"/>
                  <a:gd name="connsiteX194" fmla="*/ 0 w 1295643"/>
                  <a:gd name="connsiteY194" fmla="*/ 630813 h 2396328"/>
                  <a:gd name="connsiteX195" fmla="*/ 3635 w 1295643"/>
                  <a:gd name="connsiteY195" fmla="*/ 557260 h 2396328"/>
                  <a:gd name="connsiteX196" fmla="*/ 11547 w 1295643"/>
                  <a:gd name="connsiteY196" fmla="*/ 484379 h 2396328"/>
                  <a:gd name="connsiteX197" fmla="*/ 23307 w 1295643"/>
                  <a:gd name="connsiteY197" fmla="*/ 411722 h 2396328"/>
                  <a:gd name="connsiteX198" fmla="*/ 35709 w 1295643"/>
                  <a:gd name="connsiteY198" fmla="*/ 341532 h 2396328"/>
                  <a:gd name="connsiteX199" fmla="*/ 53457 w 1295643"/>
                  <a:gd name="connsiteY199" fmla="*/ 273360 h 2396328"/>
                  <a:gd name="connsiteX200" fmla="*/ 74839 w 1295643"/>
                  <a:gd name="connsiteY200" fmla="*/ 209225 h 2396328"/>
                  <a:gd name="connsiteX201" fmla="*/ 97077 w 1295643"/>
                  <a:gd name="connsiteY201" fmla="*/ 148453 h 2396328"/>
                  <a:gd name="connsiteX202" fmla="*/ 122950 w 1295643"/>
                  <a:gd name="connsiteY202" fmla="*/ 93512 h 2396328"/>
                  <a:gd name="connsiteX203" fmla="*/ 150533 w 1295643"/>
                  <a:gd name="connsiteY203" fmla="*/ 43504 h 2396328"/>
                  <a:gd name="connsiteX204" fmla="*/ 183676 w 1295643"/>
                  <a:gd name="connsiteY204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36488 w 1295643"/>
                  <a:gd name="connsiteY147" fmla="*/ 1427347 h 2396328"/>
                  <a:gd name="connsiteX148" fmla="*/ 515105 w 1295643"/>
                  <a:gd name="connsiteY148" fmla="*/ 1438559 h 2396328"/>
                  <a:gd name="connsiteX149" fmla="*/ 499069 w 1295643"/>
                  <a:gd name="connsiteY149" fmla="*/ 1452014 h 2396328"/>
                  <a:gd name="connsiteX150" fmla="*/ 473196 w 1295643"/>
                  <a:gd name="connsiteY150" fmla="*/ 1490810 h 2396328"/>
                  <a:gd name="connsiteX151" fmla="*/ 455234 w 1295643"/>
                  <a:gd name="connsiteY151" fmla="*/ 1532968 h 2396328"/>
                  <a:gd name="connsiteX152" fmla="*/ 441122 w 1295643"/>
                  <a:gd name="connsiteY152" fmla="*/ 1576921 h 2396328"/>
                  <a:gd name="connsiteX153" fmla="*/ 432997 w 1295643"/>
                  <a:gd name="connsiteY153" fmla="*/ 1621771 h 2396328"/>
                  <a:gd name="connsiteX154" fmla="*/ 429575 w 1295643"/>
                  <a:gd name="connsiteY154" fmla="*/ 1669088 h 2396328"/>
                  <a:gd name="connsiteX155" fmla="*/ 427651 w 1295643"/>
                  <a:gd name="connsiteY155" fmla="*/ 1716629 h 2396328"/>
                  <a:gd name="connsiteX156" fmla="*/ 429575 w 1295643"/>
                  <a:gd name="connsiteY156" fmla="*/ 1764169 h 2396328"/>
                  <a:gd name="connsiteX157" fmla="*/ 432997 w 1295643"/>
                  <a:gd name="connsiteY157" fmla="*/ 1812832 h 2396328"/>
                  <a:gd name="connsiteX158" fmla="*/ 437487 w 1295643"/>
                  <a:gd name="connsiteY158" fmla="*/ 1861045 h 2396328"/>
                  <a:gd name="connsiteX159" fmla="*/ 442833 w 1295643"/>
                  <a:gd name="connsiteY159" fmla="*/ 1908362 h 2396328"/>
                  <a:gd name="connsiteX160" fmla="*/ 443688 w 1295643"/>
                  <a:gd name="connsiteY160" fmla="*/ 1977879 h 2396328"/>
                  <a:gd name="connsiteX161" fmla="*/ 439197 w 1295643"/>
                  <a:gd name="connsiteY161" fmla="*/ 2047396 h 2396328"/>
                  <a:gd name="connsiteX162" fmla="*/ 431286 w 1295643"/>
                  <a:gd name="connsiteY162" fmla="*/ 2114223 h 2396328"/>
                  <a:gd name="connsiteX163" fmla="*/ 421450 w 1295643"/>
                  <a:gd name="connsiteY163" fmla="*/ 2179703 h 2396328"/>
                  <a:gd name="connsiteX164" fmla="*/ 409476 w 1295643"/>
                  <a:gd name="connsiteY164" fmla="*/ 2396328 h 2396328"/>
                  <a:gd name="connsiteX165" fmla="*/ 50891 w 1295643"/>
                  <a:gd name="connsiteY165" fmla="*/ 2396328 h 2396328"/>
                  <a:gd name="connsiteX166" fmla="*/ 91945 w 1295643"/>
                  <a:gd name="connsiteY166" fmla="*/ 2308198 h 2396328"/>
                  <a:gd name="connsiteX167" fmla="*/ 142622 w 1295643"/>
                  <a:gd name="connsiteY167" fmla="*/ 2208407 h 2396328"/>
                  <a:gd name="connsiteX168" fmla="*/ 160369 w 1295643"/>
                  <a:gd name="connsiteY168" fmla="*/ 2172303 h 2396328"/>
                  <a:gd name="connsiteX169" fmla="*/ 175551 w 1295643"/>
                  <a:gd name="connsiteY169" fmla="*/ 2132162 h 2396328"/>
                  <a:gd name="connsiteX170" fmla="*/ 189877 w 1295643"/>
                  <a:gd name="connsiteY170" fmla="*/ 2087537 h 2396328"/>
                  <a:gd name="connsiteX171" fmla="*/ 203134 w 1295643"/>
                  <a:gd name="connsiteY171" fmla="*/ 2039996 h 2396328"/>
                  <a:gd name="connsiteX172" fmla="*/ 213826 w 1295643"/>
                  <a:gd name="connsiteY172" fmla="*/ 1988643 h 2396328"/>
                  <a:gd name="connsiteX173" fmla="*/ 221951 w 1295643"/>
                  <a:gd name="connsiteY173" fmla="*/ 1936393 h 2396328"/>
                  <a:gd name="connsiteX174" fmla="*/ 229863 w 1295643"/>
                  <a:gd name="connsiteY174" fmla="*/ 1881676 h 2396328"/>
                  <a:gd name="connsiteX175" fmla="*/ 235208 w 1295643"/>
                  <a:gd name="connsiteY175" fmla="*/ 1826286 h 2396328"/>
                  <a:gd name="connsiteX176" fmla="*/ 239699 w 1295643"/>
                  <a:gd name="connsiteY176" fmla="*/ 1768654 h 2396328"/>
                  <a:gd name="connsiteX177" fmla="*/ 239699 w 1295643"/>
                  <a:gd name="connsiteY177" fmla="*/ 1711919 h 2396328"/>
                  <a:gd name="connsiteX178" fmla="*/ 239699 w 1295643"/>
                  <a:gd name="connsiteY178" fmla="*/ 1655857 h 2396328"/>
                  <a:gd name="connsiteX179" fmla="*/ 235208 w 1295643"/>
                  <a:gd name="connsiteY179" fmla="*/ 1599570 h 2396328"/>
                  <a:gd name="connsiteX180" fmla="*/ 229007 w 1295643"/>
                  <a:gd name="connsiteY180" fmla="*/ 1545526 h 2396328"/>
                  <a:gd name="connsiteX181" fmla="*/ 221096 w 1295643"/>
                  <a:gd name="connsiteY181" fmla="*/ 1492828 h 2396328"/>
                  <a:gd name="connsiteX182" fmla="*/ 209335 w 1295643"/>
                  <a:gd name="connsiteY182" fmla="*/ 1441923 h 2396328"/>
                  <a:gd name="connsiteX183" fmla="*/ 193298 w 1295643"/>
                  <a:gd name="connsiteY183" fmla="*/ 1394607 h 2396328"/>
                  <a:gd name="connsiteX184" fmla="*/ 175551 w 1295643"/>
                  <a:gd name="connsiteY184" fmla="*/ 1349757 h 2396328"/>
                  <a:gd name="connsiteX185" fmla="*/ 154168 w 1295643"/>
                  <a:gd name="connsiteY185" fmla="*/ 1309616 h 2396328"/>
                  <a:gd name="connsiteX186" fmla="*/ 130220 w 1295643"/>
                  <a:gd name="connsiteY186" fmla="*/ 1274185 h 2396328"/>
                  <a:gd name="connsiteX187" fmla="*/ 53457 w 1295643"/>
                  <a:gd name="connsiteY187" fmla="*/ 1033789 h 2396328"/>
                  <a:gd name="connsiteX188" fmla="*/ 41055 w 1295643"/>
                  <a:gd name="connsiteY188" fmla="*/ 971672 h 2396328"/>
                  <a:gd name="connsiteX189" fmla="*/ 25018 w 1295643"/>
                  <a:gd name="connsiteY189" fmla="*/ 910004 h 2396328"/>
                  <a:gd name="connsiteX190" fmla="*/ 11547 w 1295643"/>
                  <a:gd name="connsiteY190" fmla="*/ 843178 h 2396328"/>
                  <a:gd name="connsiteX191" fmla="*/ 5346 w 1295643"/>
                  <a:gd name="connsiteY191" fmla="*/ 775006 h 2396328"/>
                  <a:gd name="connsiteX192" fmla="*/ 0 w 1295643"/>
                  <a:gd name="connsiteY192" fmla="*/ 703694 h 2396328"/>
                  <a:gd name="connsiteX193" fmla="*/ 0 w 1295643"/>
                  <a:gd name="connsiteY193" fmla="*/ 630813 h 2396328"/>
                  <a:gd name="connsiteX194" fmla="*/ 3635 w 1295643"/>
                  <a:gd name="connsiteY194" fmla="*/ 557260 h 2396328"/>
                  <a:gd name="connsiteX195" fmla="*/ 11547 w 1295643"/>
                  <a:gd name="connsiteY195" fmla="*/ 484379 h 2396328"/>
                  <a:gd name="connsiteX196" fmla="*/ 23307 w 1295643"/>
                  <a:gd name="connsiteY196" fmla="*/ 411722 h 2396328"/>
                  <a:gd name="connsiteX197" fmla="*/ 35709 w 1295643"/>
                  <a:gd name="connsiteY197" fmla="*/ 341532 h 2396328"/>
                  <a:gd name="connsiteX198" fmla="*/ 53457 w 1295643"/>
                  <a:gd name="connsiteY198" fmla="*/ 273360 h 2396328"/>
                  <a:gd name="connsiteX199" fmla="*/ 74839 w 1295643"/>
                  <a:gd name="connsiteY199" fmla="*/ 209225 h 2396328"/>
                  <a:gd name="connsiteX200" fmla="*/ 97077 w 1295643"/>
                  <a:gd name="connsiteY200" fmla="*/ 148453 h 2396328"/>
                  <a:gd name="connsiteX201" fmla="*/ 122950 w 1295643"/>
                  <a:gd name="connsiteY201" fmla="*/ 93512 h 2396328"/>
                  <a:gd name="connsiteX202" fmla="*/ 150533 w 1295643"/>
                  <a:gd name="connsiteY202" fmla="*/ 43504 h 2396328"/>
                  <a:gd name="connsiteX203" fmla="*/ 183676 w 1295643"/>
                  <a:gd name="connsiteY20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36488 w 1295643"/>
                  <a:gd name="connsiteY146" fmla="*/ 1427347 h 2396328"/>
                  <a:gd name="connsiteX147" fmla="*/ 515105 w 1295643"/>
                  <a:gd name="connsiteY147" fmla="*/ 1438559 h 2396328"/>
                  <a:gd name="connsiteX148" fmla="*/ 499069 w 1295643"/>
                  <a:gd name="connsiteY148" fmla="*/ 1452014 h 2396328"/>
                  <a:gd name="connsiteX149" fmla="*/ 473196 w 1295643"/>
                  <a:gd name="connsiteY149" fmla="*/ 1490810 h 2396328"/>
                  <a:gd name="connsiteX150" fmla="*/ 455234 w 1295643"/>
                  <a:gd name="connsiteY150" fmla="*/ 1532968 h 2396328"/>
                  <a:gd name="connsiteX151" fmla="*/ 441122 w 1295643"/>
                  <a:gd name="connsiteY151" fmla="*/ 1576921 h 2396328"/>
                  <a:gd name="connsiteX152" fmla="*/ 432997 w 1295643"/>
                  <a:gd name="connsiteY152" fmla="*/ 1621771 h 2396328"/>
                  <a:gd name="connsiteX153" fmla="*/ 429575 w 1295643"/>
                  <a:gd name="connsiteY153" fmla="*/ 1669088 h 2396328"/>
                  <a:gd name="connsiteX154" fmla="*/ 427651 w 1295643"/>
                  <a:gd name="connsiteY154" fmla="*/ 1716629 h 2396328"/>
                  <a:gd name="connsiteX155" fmla="*/ 429575 w 1295643"/>
                  <a:gd name="connsiteY155" fmla="*/ 1764169 h 2396328"/>
                  <a:gd name="connsiteX156" fmla="*/ 432997 w 1295643"/>
                  <a:gd name="connsiteY156" fmla="*/ 1812832 h 2396328"/>
                  <a:gd name="connsiteX157" fmla="*/ 437487 w 1295643"/>
                  <a:gd name="connsiteY157" fmla="*/ 1861045 h 2396328"/>
                  <a:gd name="connsiteX158" fmla="*/ 442833 w 1295643"/>
                  <a:gd name="connsiteY158" fmla="*/ 1908362 h 2396328"/>
                  <a:gd name="connsiteX159" fmla="*/ 443688 w 1295643"/>
                  <a:gd name="connsiteY159" fmla="*/ 1977879 h 2396328"/>
                  <a:gd name="connsiteX160" fmla="*/ 439197 w 1295643"/>
                  <a:gd name="connsiteY160" fmla="*/ 2047396 h 2396328"/>
                  <a:gd name="connsiteX161" fmla="*/ 431286 w 1295643"/>
                  <a:gd name="connsiteY161" fmla="*/ 2114223 h 2396328"/>
                  <a:gd name="connsiteX162" fmla="*/ 421450 w 1295643"/>
                  <a:gd name="connsiteY162" fmla="*/ 2179703 h 2396328"/>
                  <a:gd name="connsiteX163" fmla="*/ 409476 w 1295643"/>
                  <a:gd name="connsiteY163" fmla="*/ 2396328 h 2396328"/>
                  <a:gd name="connsiteX164" fmla="*/ 50891 w 1295643"/>
                  <a:gd name="connsiteY164" fmla="*/ 2396328 h 2396328"/>
                  <a:gd name="connsiteX165" fmla="*/ 91945 w 1295643"/>
                  <a:gd name="connsiteY165" fmla="*/ 2308198 h 2396328"/>
                  <a:gd name="connsiteX166" fmla="*/ 142622 w 1295643"/>
                  <a:gd name="connsiteY166" fmla="*/ 2208407 h 2396328"/>
                  <a:gd name="connsiteX167" fmla="*/ 160369 w 1295643"/>
                  <a:gd name="connsiteY167" fmla="*/ 2172303 h 2396328"/>
                  <a:gd name="connsiteX168" fmla="*/ 175551 w 1295643"/>
                  <a:gd name="connsiteY168" fmla="*/ 2132162 h 2396328"/>
                  <a:gd name="connsiteX169" fmla="*/ 189877 w 1295643"/>
                  <a:gd name="connsiteY169" fmla="*/ 2087537 h 2396328"/>
                  <a:gd name="connsiteX170" fmla="*/ 203134 w 1295643"/>
                  <a:gd name="connsiteY170" fmla="*/ 2039996 h 2396328"/>
                  <a:gd name="connsiteX171" fmla="*/ 213826 w 1295643"/>
                  <a:gd name="connsiteY171" fmla="*/ 1988643 h 2396328"/>
                  <a:gd name="connsiteX172" fmla="*/ 221951 w 1295643"/>
                  <a:gd name="connsiteY172" fmla="*/ 1936393 h 2396328"/>
                  <a:gd name="connsiteX173" fmla="*/ 229863 w 1295643"/>
                  <a:gd name="connsiteY173" fmla="*/ 1881676 h 2396328"/>
                  <a:gd name="connsiteX174" fmla="*/ 235208 w 1295643"/>
                  <a:gd name="connsiteY174" fmla="*/ 1826286 h 2396328"/>
                  <a:gd name="connsiteX175" fmla="*/ 239699 w 1295643"/>
                  <a:gd name="connsiteY175" fmla="*/ 1768654 h 2396328"/>
                  <a:gd name="connsiteX176" fmla="*/ 239699 w 1295643"/>
                  <a:gd name="connsiteY176" fmla="*/ 1711919 h 2396328"/>
                  <a:gd name="connsiteX177" fmla="*/ 239699 w 1295643"/>
                  <a:gd name="connsiteY177" fmla="*/ 1655857 h 2396328"/>
                  <a:gd name="connsiteX178" fmla="*/ 235208 w 1295643"/>
                  <a:gd name="connsiteY178" fmla="*/ 1599570 h 2396328"/>
                  <a:gd name="connsiteX179" fmla="*/ 229007 w 1295643"/>
                  <a:gd name="connsiteY179" fmla="*/ 1545526 h 2396328"/>
                  <a:gd name="connsiteX180" fmla="*/ 221096 w 1295643"/>
                  <a:gd name="connsiteY180" fmla="*/ 1492828 h 2396328"/>
                  <a:gd name="connsiteX181" fmla="*/ 209335 w 1295643"/>
                  <a:gd name="connsiteY181" fmla="*/ 1441923 h 2396328"/>
                  <a:gd name="connsiteX182" fmla="*/ 193298 w 1295643"/>
                  <a:gd name="connsiteY182" fmla="*/ 1394607 h 2396328"/>
                  <a:gd name="connsiteX183" fmla="*/ 175551 w 1295643"/>
                  <a:gd name="connsiteY183" fmla="*/ 1349757 h 2396328"/>
                  <a:gd name="connsiteX184" fmla="*/ 154168 w 1295643"/>
                  <a:gd name="connsiteY184" fmla="*/ 1309616 h 2396328"/>
                  <a:gd name="connsiteX185" fmla="*/ 130220 w 1295643"/>
                  <a:gd name="connsiteY185" fmla="*/ 1274185 h 2396328"/>
                  <a:gd name="connsiteX186" fmla="*/ 53457 w 1295643"/>
                  <a:gd name="connsiteY186" fmla="*/ 1033789 h 2396328"/>
                  <a:gd name="connsiteX187" fmla="*/ 41055 w 1295643"/>
                  <a:gd name="connsiteY187" fmla="*/ 971672 h 2396328"/>
                  <a:gd name="connsiteX188" fmla="*/ 25018 w 1295643"/>
                  <a:gd name="connsiteY188" fmla="*/ 910004 h 2396328"/>
                  <a:gd name="connsiteX189" fmla="*/ 11547 w 1295643"/>
                  <a:gd name="connsiteY189" fmla="*/ 843178 h 2396328"/>
                  <a:gd name="connsiteX190" fmla="*/ 5346 w 1295643"/>
                  <a:gd name="connsiteY190" fmla="*/ 775006 h 2396328"/>
                  <a:gd name="connsiteX191" fmla="*/ 0 w 1295643"/>
                  <a:gd name="connsiteY191" fmla="*/ 703694 h 2396328"/>
                  <a:gd name="connsiteX192" fmla="*/ 0 w 1295643"/>
                  <a:gd name="connsiteY192" fmla="*/ 630813 h 2396328"/>
                  <a:gd name="connsiteX193" fmla="*/ 3635 w 1295643"/>
                  <a:gd name="connsiteY193" fmla="*/ 557260 h 2396328"/>
                  <a:gd name="connsiteX194" fmla="*/ 11547 w 1295643"/>
                  <a:gd name="connsiteY194" fmla="*/ 484379 h 2396328"/>
                  <a:gd name="connsiteX195" fmla="*/ 23307 w 1295643"/>
                  <a:gd name="connsiteY195" fmla="*/ 411722 h 2396328"/>
                  <a:gd name="connsiteX196" fmla="*/ 35709 w 1295643"/>
                  <a:gd name="connsiteY196" fmla="*/ 341532 h 2396328"/>
                  <a:gd name="connsiteX197" fmla="*/ 53457 w 1295643"/>
                  <a:gd name="connsiteY197" fmla="*/ 273360 h 2396328"/>
                  <a:gd name="connsiteX198" fmla="*/ 74839 w 1295643"/>
                  <a:gd name="connsiteY198" fmla="*/ 209225 h 2396328"/>
                  <a:gd name="connsiteX199" fmla="*/ 97077 w 1295643"/>
                  <a:gd name="connsiteY199" fmla="*/ 148453 h 2396328"/>
                  <a:gd name="connsiteX200" fmla="*/ 122950 w 1295643"/>
                  <a:gd name="connsiteY200" fmla="*/ 93512 h 2396328"/>
                  <a:gd name="connsiteX201" fmla="*/ 150533 w 1295643"/>
                  <a:gd name="connsiteY201" fmla="*/ 43504 h 2396328"/>
                  <a:gd name="connsiteX202" fmla="*/ 183676 w 1295643"/>
                  <a:gd name="connsiteY20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36488 w 1295643"/>
                  <a:gd name="connsiteY145" fmla="*/ 1427347 h 2396328"/>
                  <a:gd name="connsiteX146" fmla="*/ 515105 w 1295643"/>
                  <a:gd name="connsiteY146" fmla="*/ 1438559 h 2396328"/>
                  <a:gd name="connsiteX147" fmla="*/ 499069 w 1295643"/>
                  <a:gd name="connsiteY147" fmla="*/ 1452014 h 2396328"/>
                  <a:gd name="connsiteX148" fmla="*/ 473196 w 1295643"/>
                  <a:gd name="connsiteY148" fmla="*/ 1490810 h 2396328"/>
                  <a:gd name="connsiteX149" fmla="*/ 455234 w 1295643"/>
                  <a:gd name="connsiteY149" fmla="*/ 1532968 h 2396328"/>
                  <a:gd name="connsiteX150" fmla="*/ 441122 w 1295643"/>
                  <a:gd name="connsiteY150" fmla="*/ 1576921 h 2396328"/>
                  <a:gd name="connsiteX151" fmla="*/ 432997 w 1295643"/>
                  <a:gd name="connsiteY151" fmla="*/ 1621771 h 2396328"/>
                  <a:gd name="connsiteX152" fmla="*/ 429575 w 1295643"/>
                  <a:gd name="connsiteY152" fmla="*/ 1669088 h 2396328"/>
                  <a:gd name="connsiteX153" fmla="*/ 427651 w 1295643"/>
                  <a:gd name="connsiteY153" fmla="*/ 1716629 h 2396328"/>
                  <a:gd name="connsiteX154" fmla="*/ 429575 w 1295643"/>
                  <a:gd name="connsiteY154" fmla="*/ 1764169 h 2396328"/>
                  <a:gd name="connsiteX155" fmla="*/ 432997 w 1295643"/>
                  <a:gd name="connsiteY155" fmla="*/ 1812832 h 2396328"/>
                  <a:gd name="connsiteX156" fmla="*/ 437487 w 1295643"/>
                  <a:gd name="connsiteY156" fmla="*/ 1861045 h 2396328"/>
                  <a:gd name="connsiteX157" fmla="*/ 442833 w 1295643"/>
                  <a:gd name="connsiteY157" fmla="*/ 1908362 h 2396328"/>
                  <a:gd name="connsiteX158" fmla="*/ 443688 w 1295643"/>
                  <a:gd name="connsiteY158" fmla="*/ 1977879 h 2396328"/>
                  <a:gd name="connsiteX159" fmla="*/ 439197 w 1295643"/>
                  <a:gd name="connsiteY159" fmla="*/ 2047396 h 2396328"/>
                  <a:gd name="connsiteX160" fmla="*/ 431286 w 1295643"/>
                  <a:gd name="connsiteY160" fmla="*/ 2114223 h 2396328"/>
                  <a:gd name="connsiteX161" fmla="*/ 421450 w 1295643"/>
                  <a:gd name="connsiteY161" fmla="*/ 2179703 h 2396328"/>
                  <a:gd name="connsiteX162" fmla="*/ 409476 w 1295643"/>
                  <a:gd name="connsiteY162" fmla="*/ 2396328 h 2396328"/>
                  <a:gd name="connsiteX163" fmla="*/ 50891 w 1295643"/>
                  <a:gd name="connsiteY163" fmla="*/ 2396328 h 2396328"/>
                  <a:gd name="connsiteX164" fmla="*/ 91945 w 1295643"/>
                  <a:gd name="connsiteY164" fmla="*/ 2308198 h 2396328"/>
                  <a:gd name="connsiteX165" fmla="*/ 142622 w 1295643"/>
                  <a:gd name="connsiteY165" fmla="*/ 2208407 h 2396328"/>
                  <a:gd name="connsiteX166" fmla="*/ 160369 w 1295643"/>
                  <a:gd name="connsiteY166" fmla="*/ 2172303 h 2396328"/>
                  <a:gd name="connsiteX167" fmla="*/ 175551 w 1295643"/>
                  <a:gd name="connsiteY167" fmla="*/ 2132162 h 2396328"/>
                  <a:gd name="connsiteX168" fmla="*/ 189877 w 1295643"/>
                  <a:gd name="connsiteY168" fmla="*/ 2087537 h 2396328"/>
                  <a:gd name="connsiteX169" fmla="*/ 203134 w 1295643"/>
                  <a:gd name="connsiteY169" fmla="*/ 2039996 h 2396328"/>
                  <a:gd name="connsiteX170" fmla="*/ 213826 w 1295643"/>
                  <a:gd name="connsiteY170" fmla="*/ 1988643 h 2396328"/>
                  <a:gd name="connsiteX171" fmla="*/ 221951 w 1295643"/>
                  <a:gd name="connsiteY171" fmla="*/ 1936393 h 2396328"/>
                  <a:gd name="connsiteX172" fmla="*/ 229863 w 1295643"/>
                  <a:gd name="connsiteY172" fmla="*/ 1881676 h 2396328"/>
                  <a:gd name="connsiteX173" fmla="*/ 235208 w 1295643"/>
                  <a:gd name="connsiteY173" fmla="*/ 1826286 h 2396328"/>
                  <a:gd name="connsiteX174" fmla="*/ 239699 w 1295643"/>
                  <a:gd name="connsiteY174" fmla="*/ 1768654 h 2396328"/>
                  <a:gd name="connsiteX175" fmla="*/ 239699 w 1295643"/>
                  <a:gd name="connsiteY175" fmla="*/ 1711919 h 2396328"/>
                  <a:gd name="connsiteX176" fmla="*/ 239699 w 1295643"/>
                  <a:gd name="connsiteY176" fmla="*/ 1655857 h 2396328"/>
                  <a:gd name="connsiteX177" fmla="*/ 235208 w 1295643"/>
                  <a:gd name="connsiteY177" fmla="*/ 1599570 h 2396328"/>
                  <a:gd name="connsiteX178" fmla="*/ 229007 w 1295643"/>
                  <a:gd name="connsiteY178" fmla="*/ 1545526 h 2396328"/>
                  <a:gd name="connsiteX179" fmla="*/ 221096 w 1295643"/>
                  <a:gd name="connsiteY179" fmla="*/ 1492828 h 2396328"/>
                  <a:gd name="connsiteX180" fmla="*/ 209335 w 1295643"/>
                  <a:gd name="connsiteY180" fmla="*/ 1441923 h 2396328"/>
                  <a:gd name="connsiteX181" fmla="*/ 193298 w 1295643"/>
                  <a:gd name="connsiteY181" fmla="*/ 1394607 h 2396328"/>
                  <a:gd name="connsiteX182" fmla="*/ 175551 w 1295643"/>
                  <a:gd name="connsiteY182" fmla="*/ 1349757 h 2396328"/>
                  <a:gd name="connsiteX183" fmla="*/ 154168 w 1295643"/>
                  <a:gd name="connsiteY183" fmla="*/ 1309616 h 2396328"/>
                  <a:gd name="connsiteX184" fmla="*/ 130220 w 1295643"/>
                  <a:gd name="connsiteY184" fmla="*/ 1274185 h 2396328"/>
                  <a:gd name="connsiteX185" fmla="*/ 53457 w 1295643"/>
                  <a:gd name="connsiteY185" fmla="*/ 1033789 h 2396328"/>
                  <a:gd name="connsiteX186" fmla="*/ 41055 w 1295643"/>
                  <a:gd name="connsiteY186" fmla="*/ 971672 h 2396328"/>
                  <a:gd name="connsiteX187" fmla="*/ 25018 w 1295643"/>
                  <a:gd name="connsiteY187" fmla="*/ 910004 h 2396328"/>
                  <a:gd name="connsiteX188" fmla="*/ 11547 w 1295643"/>
                  <a:gd name="connsiteY188" fmla="*/ 843178 h 2396328"/>
                  <a:gd name="connsiteX189" fmla="*/ 5346 w 1295643"/>
                  <a:gd name="connsiteY189" fmla="*/ 775006 h 2396328"/>
                  <a:gd name="connsiteX190" fmla="*/ 0 w 1295643"/>
                  <a:gd name="connsiteY190" fmla="*/ 703694 h 2396328"/>
                  <a:gd name="connsiteX191" fmla="*/ 0 w 1295643"/>
                  <a:gd name="connsiteY191" fmla="*/ 630813 h 2396328"/>
                  <a:gd name="connsiteX192" fmla="*/ 3635 w 1295643"/>
                  <a:gd name="connsiteY192" fmla="*/ 557260 h 2396328"/>
                  <a:gd name="connsiteX193" fmla="*/ 11547 w 1295643"/>
                  <a:gd name="connsiteY193" fmla="*/ 484379 h 2396328"/>
                  <a:gd name="connsiteX194" fmla="*/ 23307 w 1295643"/>
                  <a:gd name="connsiteY194" fmla="*/ 411722 h 2396328"/>
                  <a:gd name="connsiteX195" fmla="*/ 35709 w 1295643"/>
                  <a:gd name="connsiteY195" fmla="*/ 341532 h 2396328"/>
                  <a:gd name="connsiteX196" fmla="*/ 53457 w 1295643"/>
                  <a:gd name="connsiteY196" fmla="*/ 273360 h 2396328"/>
                  <a:gd name="connsiteX197" fmla="*/ 74839 w 1295643"/>
                  <a:gd name="connsiteY197" fmla="*/ 209225 h 2396328"/>
                  <a:gd name="connsiteX198" fmla="*/ 97077 w 1295643"/>
                  <a:gd name="connsiteY198" fmla="*/ 148453 h 2396328"/>
                  <a:gd name="connsiteX199" fmla="*/ 122950 w 1295643"/>
                  <a:gd name="connsiteY199" fmla="*/ 93512 h 2396328"/>
                  <a:gd name="connsiteX200" fmla="*/ 150533 w 1295643"/>
                  <a:gd name="connsiteY200" fmla="*/ 43504 h 2396328"/>
                  <a:gd name="connsiteX201" fmla="*/ 183676 w 1295643"/>
                  <a:gd name="connsiteY20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5105 w 1295643"/>
                  <a:gd name="connsiteY145" fmla="*/ 1438559 h 2396328"/>
                  <a:gd name="connsiteX146" fmla="*/ 499069 w 1295643"/>
                  <a:gd name="connsiteY146" fmla="*/ 1452014 h 2396328"/>
                  <a:gd name="connsiteX147" fmla="*/ 473196 w 1295643"/>
                  <a:gd name="connsiteY147" fmla="*/ 1490810 h 2396328"/>
                  <a:gd name="connsiteX148" fmla="*/ 455234 w 1295643"/>
                  <a:gd name="connsiteY148" fmla="*/ 1532968 h 2396328"/>
                  <a:gd name="connsiteX149" fmla="*/ 441122 w 1295643"/>
                  <a:gd name="connsiteY149" fmla="*/ 1576921 h 2396328"/>
                  <a:gd name="connsiteX150" fmla="*/ 432997 w 1295643"/>
                  <a:gd name="connsiteY150" fmla="*/ 1621771 h 2396328"/>
                  <a:gd name="connsiteX151" fmla="*/ 429575 w 1295643"/>
                  <a:gd name="connsiteY151" fmla="*/ 1669088 h 2396328"/>
                  <a:gd name="connsiteX152" fmla="*/ 427651 w 1295643"/>
                  <a:gd name="connsiteY152" fmla="*/ 1716629 h 2396328"/>
                  <a:gd name="connsiteX153" fmla="*/ 429575 w 1295643"/>
                  <a:gd name="connsiteY153" fmla="*/ 1764169 h 2396328"/>
                  <a:gd name="connsiteX154" fmla="*/ 432997 w 1295643"/>
                  <a:gd name="connsiteY154" fmla="*/ 1812832 h 2396328"/>
                  <a:gd name="connsiteX155" fmla="*/ 437487 w 1295643"/>
                  <a:gd name="connsiteY155" fmla="*/ 1861045 h 2396328"/>
                  <a:gd name="connsiteX156" fmla="*/ 442833 w 1295643"/>
                  <a:gd name="connsiteY156" fmla="*/ 1908362 h 2396328"/>
                  <a:gd name="connsiteX157" fmla="*/ 443688 w 1295643"/>
                  <a:gd name="connsiteY157" fmla="*/ 1977879 h 2396328"/>
                  <a:gd name="connsiteX158" fmla="*/ 439197 w 1295643"/>
                  <a:gd name="connsiteY158" fmla="*/ 2047396 h 2396328"/>
                  <a:gd name="connsiteX159" fmla="*/ 431286 w 1295643"/>
                  <a:gd name="connsiteY159" fmla="*/ 2114223 h 2396328"/>
                  <a:gd name="connsiteX160" fmla="*/ 421450 w 1295643"/>
                  <a:gd name="connsiteY160" fmla="*/ 2179703 h 2396328"/>
                  <a:gd name="connsiteX161" fmla="*/ 409476 w 1295643"/>
                  <a:gd name="connsiteY161" fmla="*/ 2396328 h 2396328"/>
                  <a:gd name="connsiteX162" fmla="*/ 50891 w 1295643"/>
                  <a:gd name="connsiteY162" fmla="*/ 2396328 h 2396328"/>
                  <a:gd name="connsiteX163" fmla="*/ 91945 w 1295643"/>
                  <a:gd name="connsiteY163" fmla="*/ 2308198 h 2396328"/>
                  <a:gd name="connsiteX164" fmla="*/ 142622 w 1295643"/>
                  <a:gd name="connsiteY164" fmla="*/ 2208407 h 2396328"/>
                  <a:gd name="connsiteX165" fmla="*/ 160369 w 1295643"/>
                  <a:gd name="connsiteY165" fmla="*/ 2172303 h 2396328"/>
                  <a:gd name="connsiteX166" fmla="*/ 175551 w 1295643"/>
                  <a:gd name="connsiteY166" fmla="*/ 2132162 h 2396328"/>
                  <a:gd name="connsiteX167" fmla="*/ 189877 w 1295643"/>
                  <a:gd name="connsiteY167" fmla="*/ 2087537 h 2396328"/>
                  <a:gd name="connsiteX168" fmla="*/ 203134 w 1295643"/>
                  <a:gd name="connsiteY168" fmla="*/ 2039996 h 2396328"/>
                  <a:gd name="connsiteX169" fmla="*/ 213826 w 1295643"/>
                  <a:gd name="connsiteY169" fmla="*/ 1988643 h 2396328"/>
                  <a:gd name="connsiteX170" fmla="*/ 221951 w 1295643"/>
                  <a:gd name="connsiteY170" fmla="*/ 1936393 h 2396328"/>
                  <a:gd name="connsiteX171" fmla="*/ 229863 w 1295643"/>
                  <a:gd name="connsiteY171" fmla="*/ 1881676 h 2396328"/>
                  <a:gd name="connsiteX172" fmla="*/ 235208 w 1295643"/>
                  <a:gd name="connsiteY172" fmla="*/ 1826286 h 2396328"/>
                  <a:gd name="connsiteX173" fmla="*/ 239699 w 1295643"/>
                  <a:gd name="connsiteY173" fmla="*/ 1768654 h 2396328"/>
                  <a:gd name="connsiteX174" fmla="*/ 239699 w 1295643"/>
                  <a:gd name="connsiteY174" fmla="*/ 1711919 h 2396328"/>
                  <a:gd name="connsiteX175" fmla="*/ 239699 w 1295643"/>
                  <a:gd name="connsiteY175" fmla="*/ 1655857 h 2396328"/>
                  <a:gd name="connsiteX176" fmla="*/ 235208 w 1295643"/>
                  <a:gd name="connsiteY176" fmla="*/ 1599570 h 2396328"/>
                  <a:gd name="connsiteX177" fmla="*/ 229007 w 1295643"/>
                  <a:gd name="connsiteY177" fmla="*/ 1545526 h 2396328"/>
                  <a:gd name="connsiteX178" fmla="*/ 221096 w 1295643"/>
                  <a:gd name="connsiteY178" fmla="*/ 1492828 h 2396328"/>
                  <a:gd name="connsiteX179" fmla="*/ 209335 w 1295643"/>
                  <a:gd name="connsiteY179" fmla="*/ 1441923 h 2396328"/>
                  <a:gd name="connsiteX180" fmla="*/ 193298 w 1295643"/>
                  <a:gd name="connsiteY180" fmla="*/ 1394607 h 2396328"/>
                  <a:gd name="connsiteX181" fmla="*/ 175551 w 1295643"/>
                  <a:gd name="connsiteY181" fmla="*/ 1349757 h 2396328"/>
                  <a:gd name="connsiteX182" fmla="*/ 154168 w 1295643"/>
                  <a:gd name="connsiteY182" fmla="*/ 1309616 h 2396328"/>
                  <a:gd name="connsiteX183" fmla="*/ 130220 w 1295643"/>
                  <a:gd name="connsiteY183" fmla="*/ 1274185 h 2396328"/>
                  <a:gd name="connsiteX184" fmla="*/ 53457 w 1295643"/>
                  <a:gd name="connsiteY184" fmla="*/ 1033789 h 2396328"/>
                  <a:gd name="connsiteX185" fmla="*/ 41055 w 1295643"/>
                  <a:gd name="connsiteY185" fmla="*/ 971672 h 2396328"/>
                  <a:gd name="connsiteX186" fmla="*/ 25018 w 1295643"/>
                  <a:gd name="connsiteY186" fmla="*/ 910004 h 2396328"/>
                  <a:gd name="connsiteX187" fmla="*/ 11547 w 1295643"/>
                  <a:gd name="connsiteY187" fmla="*/ 843178 h 2396328"/>
                  <a:gd name="connsiteX188" fmla="*/ 5346 w 1295643"/>
                  <a:gd name="connsiteY188" fmla="*/ 775006 h 2396328"/>
                  <a:gd name="connsiteX189" fmla="*/ 0 w 1295643"/>
                  <a:gd name="connsiteY189" fmla="*/ 703694 h 2396328"/>
                  <a:gd name="connsiteX190" fmla="*/ 0 w 1295643"/>
                  <a:gd name="connsiteY190" fmla="*/ 630813 h 2396328"/>
                  <a:gd name="connsiteX191" fmla="*/ 3635 w 1295643"/>
                  <a:gd name="connsiteY191" fmla="*/ 557260 h 2396328"/>
                  <a:gd name="connsiteX192" fmla="*/ 11547 w 1295643"/>
                  <a:gd name="connsiteY192" fmla="*/ 484379 h 2396328"/>
                  <a:gd name="connsiteX193" fmla="*/ 23307 w 1295643"/>
                  <a:gd name="connsiteY193" fmla="*/ 411722 h 2396328"/>
                  <a:gd name="connsiteX194" fmla="*/ 35709 w 1295643"/>
                  <a:gd name="connsiteY194" fmla="*/ 341532 h 2396328"/>
                  <a:gd name="connsiteX195" fmla="*/ 53457 w 1295643"/>
                  <a:gd name="connsiteY195" fmla="*/ 273360 h 2396328"/>
                  <a:gd name="connsiteX196" fmla="*/ 74839 w 1295643"/>
                  <a:gd name="connsiteY196" fmla="*/ 209225 h 2396328"/>
                  <a:gd name="connsiteX197" fmla="*/ 97077 w 1295643"/>
                  <a:gd name="connsiteY197" fmla="*/ 148453 h 2396328"/>
                  <a:gd name="connsiteX198" fmla="*/ 122950 w 1295643"/>
                  <a:gd name="connsiteY198" fmla="*/ 93512 h 2396328"/>
                  <a:gd name="connsiteX199" fmla="*/ 150533 w 1295643"/>
                  <a:gd name="connsiteY199" fmla="*/ 43504 h 2396328"/>
                  <a:gd name="connsiteX200" fmla="*/ 183676 w 1295643"/>
                  <a:gd name="connsiteY20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499069 w 1295643"/>
                  <a:gd name="connsiteY145" fmla="*/ 1452014 h 2396328"/>
                  <a:gd name="connsiteX146" fmla="*/ 473196 w 1295643"/>
                  <a:gd name="connsiteY146" fmla="*/ 1490810 h 2396328"/>
                  <a:gd name="connsiteX147" fmla="*/ 455234 w 1295643"/>
                  <a:gd name="connsiteY147" fmla="*/ 1532968 h 2396328"/>
                  <a:gd name="connsiteX148" fmla="*/ 441122 w 1295643"/>
                  <a:gd name="connsiteY148" fmla="*/ 1576921 h 2396328"/>
                  <a:gd name="connsiteX149" fmla="*/ 432997 w 1295643"/>
                  <a:gd name="connsiteY149" fmla="*/ 1621771 h 2396328"/>
                  <a:gd name="connsiteX150" fmla="*/ 429575 w 1295643"/>
                  <a:gd name="connsiteY150" fmla="*/ 1669088 h 2396328"/>
                  <a:gd name="connsiteX151" fmla="*/ 427651 w 1295643"/>
                  <a:gd name="connsiteY151" fmla="*/ 1716629 h 2396328"/>
                  <a:gd name="connsiteX152" fmla="*/ 429575 w 1295643"/>
                  <a:gd name="connsiteY152" fmla="*/ 1764169 h 2396328"/>
                  <a:gd name="connsiteX153" fmla="*/ 432997 w 1295643"/>
                  <a:gd name="connsiteY153" fmla="*/ 1812832 h 2396328"/>
                  <a:gd name="connsiteX154" fmla="*/ 437487 w 1295643"/>
                  <a:gd name="connsiteY154" fmla="*/ 1861045 h 2396328"/>
                  <a:gd name="connsiteX155" fmla="*/ 442833 w 1295643"/>
                  <a:gd name="connsiteY155" fmla="*/ 1908362 h 2396328"/>
                  <a:gd name="connsiteX156" fmla="*/ 443688 w 1295643"/>
                  <a:gd name="connsiteY156" fmla="*/ 1977879 h 2396328"/>
                  <a:gd name="connsiteX157" fmla="*/ 439197 w 1295643"/>
                  <a:gd name="connsiteY157" fmla="*/ 2047396 h 2396328"/>
                  <a:gd name="connsiteX158" fmla="*/ 431286 w 1295643"/>
                  <a:gd name="connsiteY158" fmla="*/ 2114223 h 2396328"/>
                  <a:gd name="connsiteX159" fmla="*/ 421450 w 1295643"/>
                  <a:gd name="connsiteY159" fmla="*/ 2179703 h 2396328"/>
                  <a:gd name="connsiteX160" fmla="*/ 409476 w 1295643"/>
                  <a:gd name="connsiteY160" fmla="*/ 2396328 h 2396328"/>
                  <a:gd name="connsiteX161" fmla="*/ 50891 w 1295643"/>
                  <a:gd name="connsiteY161" fmla="*/ 2396328 h 2396328"/>
                  <a:gd name="connsiteX162" fmla="*/ 91945 w 1295643"/>
                  <a:gd name="connsiteY162" fmla="*/ 2308198 h 2396328"/>
                  <a:gd name="connsiteX163" fmla="*/ 142622 w 1295643"/>
                  <a:gd name="connsiteY163" fmla="*/ 2208407 h 2396328"/>
                  <a:gd name="connsiteX164" fmla="*/ 160369 w 1295643"/>
                  <a:gd name="connsiteY164" fmla="*/ 2172303 h 2396328"/>
                  <a:gd name="connsiteX165" fmla="*/ 175551 w 1295643"/>
                  <a:gd name="connsiteY165" fmla="*/ 2132162 h 2396328"/>
                  <a:gd name="connsiteX166" fmla="*/ 189877 w 1295643"/>
                  <a:gd name="connsiteY166" fmla="*/ 2087537 h 2396328"/>
                  <a:gd name="connsiteX167" fmla="*/ 203134 w 1295643"/>
                  <a:gd name="connsiteY167" fmla="*/ 2039996 h 2396328"/>
                  <a:gd name="connsiteX168" fmla="*/ 213826 w 1295643"/>
                  <a:gd name="connsiteY168" fmla="*/ 1988643 h 2396328"/>
                  <a:gd name="connsiteX169" fmla="*/ 221951 w 1295643"/>
                  <a:gd name="connsiteY169" fmla="*/ 1936393 h 2396328"/>
                  <a:gd name="connsiteX170" fmla="*/ 229863 w 1295643"/>
                  <a:gd name="connsiteY170" fmla="*/ 1881676 h 2396328"/>
                  <a:gd name="connsiteX171" fmla="*/ 235208 w 1295643"/>
                  <a:gd name="connsiteY171" fmla="*/ 1826286 h 2396328"/>
                  <a:gd name="connsiteX172" fmla="*/ 239699 w 1295643"/>
                  <a:gd name="connsiteY172" fmla="*/ 1768654 h 2396328"/>
                  <a:gd name="connsiteX173" fmla="*/ 239699 w 1295643"/>
                  <a:gd name="connsiteY173" fmla="*/ 1711919 h 2396328"/>
                  <a:gd name="connsiteX174" fmla="*/ 239699 w 1295643"/>
                  <a:gd name="connsiteY174" fmla="*/ 1655857 h 2396328"/>
                  <a:gd name="connsiteX175" fmla="*/ 235208 w 1295643"/>
                  <a:gd name="connsiteY175" fmla="*/ 1599570 h 2396328"/>
                  <a:gd name="connsiteX176" fmla="*/ 229007 w 1295643"/>
                  <a:gd name="connsiteY176" fmla="*/ 1545526 h 2396328"/>
                  <a:gd name="connsiteX177" fmla="*/ 221096 w 1295643"/>
                  <a:gd name="connsiteY177" fmla="*/ 1492828 h 2396328"/>
                  <a:gd name="connsiteX178" fmla="*/ 209335 w 1295643"/>
                  <a:gd name="connsiteY178" fmla="*/ 1441923 h 2396328"/>
                  <a:gd name="connsiteX179" fmla="*/ 193298 w 1295643"/>
                  <a:gd name="connsiteY179" fmla="*/ 1394607 h 2396328"/>
                  <a:gd name="connsiteX180" fmla="*/ 175551 w 1295643"/>
                  <a:gd name="connsiteY180" fmla="*/ 1349757 h 2396328"/>
                  <a:gd name="connsiteX181" fmla="*/ 154168 w 1295643"/>
                  <a:gd name="connsiteY181" fmla="*/ 1309616 h 2396328"/>
                  <a:gd name="connsiteX182" fmla="*/ 130220 w 1295643"/>
                  <a:gd name="connsiteY182" fmla="*/ 1274185 h 2396328"/>
                  <a:gd name="connsiteX183" fmla="*/ 53457 w 1295643"/>
                  <a:gd name="connsiteY183" fmla="*/ 1033789 h 2396328"/>
                  <a:gd name="connsiteX184" fmla="*/ 41055 w 1295643"/>
                  <a:gd name="connsiteY184" fmla="*/ 971672 h 2396328"/>
                  <a:gd name="connsiteX185" fmla="*/ 25018 w 1295643"/>
                  <a:gd name="connsiteY185" fmla="*/ 910004 h 2396328"/>
                  <a:gd name="connsiteX186" fmla="*/ 11547 w 1295643"/>
                  <a:gd name="connsiteY186" fmla="*/ 843178 h 2396328"/>
                  <a:gd name="connsiteX187" fmla="*/ 5346 w 1295643"/>
                  <a:gd name="connsiteY187" fmla="*/ 775006 h 2396328"/>
                  <a:gd name="connsiteX188" fmla="*/ 0 w 1295643"/>
                  <a:gd name="connsiteY188" fmla="*/ 703694 h 2396328"/>
                  <a:gd name="connsiteX189" fmla="*/ 0 w 1295643"/>
                  <a:gd name="connsiteY189" fmla="*/ 630813 h 2396328"/>
                  <a:gd name="connsiteX190" fmla="*/ 3635 w 1295643"/>
                  <a:gd name="connsiteY190" fmla="*/ 557260 h 2396328"/>
                  <a:gd name="connsiteX191" fmla="*/ 11547 w 1295643"/>
                  <a:gd name="connsiteY191" fmla="*/ 484379 h 2396328"/>
                  <a:gd name="connsiteX192" fmla="*/ 23307 w 1295643"/>
                  <a:gd name="connsiteY192" fmla="*/ 411722 h 2396328"/>
                  <a:gd name="connsiteX193" fmla="*/ 35709 w 1295643"/>
                  <a:gd name="connsiteY193" fmla="*/ 341532 h 2396328"/>
                  <a:gd name="connsiteX194" fmla="*/ 53457 w 1295643"/>
                  <a:gd name="connsiteY194" fmla="*/ 273360 h 2396328"/>
                  <a:gd name="connsiteX195" fmla="*/ 74839 w 1295643"/>
                  <a:gd name="connsiteY195" fmla="*/ 209225 h 2396328"/>
                  <a:gd name="connsiteX196" fmla="*/ 97077 w 1295643"/>
                  <a:gd name="connsiteY196" fmla="*/ 148453 h 2396328"/>
                  <a:gd name="connsiteX197" fmla="*/ 122950 w 1295643"/>
                  <a:gd name="connsiteY197" fmla="*/ 93512 h 2396328"/>
                  <a:gd name="connsiteX198" fmla="*/ 150533 w 1295643"/>
                  <a:gd name="connsiteY198" fmla="*/ 43504 h 2396328"/>
                  <a:gd name="connsiteX199" fmla="*/ 183676 w 1295643"/>
                  <a:gd name="connsiteY19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499069 w 1295643"/>
                  <a:gd name="connsiteY144" fmla="*/ 1452014 h 2396328"/>
                  <a:gd name="connsiteX145" fmla="*/ 473196 w 1295643"/>
                  <a:gd name="connsiteY145" fmla="*/ 1490810 h 2396328"/>
                  <a:gd name="connsiteX146" fmla="*/ 455234 w 1295643"/>
                  <a:gd name="connsiteY146" fmla="*/ 1532968 h 2396328"/>
                  <a:gd name="connsiteX147" fmla="*/ 441122 w 1295643"/>
                  <a:gd name="connsiteY147" fmla="*/ 1576921 h 2396328"/>
                  <a:gd name="connsiteX148" fmla="*/ 432997 w 1295643"/>
                  <a:gd name="connsiteY148" fmla="*/ 1621771 h 2396328"/>
                  <a:gd name="connsiteX149" fmla="*/ 429575 w 1295643"/>
                  <a:gd name="connsiteY149" fmla="*/ 1669088 h 2396328"/>
                  <a:gd name="connsiteX150" fmla="*/ 427651 w 1295643"/>
                  <a:gd name="connsiteY150" fmla="*/ 1716629 h 2396328"/>
                  <a:gd name="connsiteX151" fmla="*/ 429575 w 1295643"/>
                  <a:gd name="connsiteY151" fmla="*/ 1764169 h 2396328"/>
                  <a:gd name="connsiteX152" fmla="*/ 432997 w 1295643"/>
                  <a:gd name="connsiteY152" fmla="*/ 1812832 h 2396328"/>
                  <a:gd name="connsiteX153" fmla="*/ 437487 w 1295643"/>
                  <a:gd name="connsiteY153" fmla="*/ 1861045 h 2396328"/>
                  <a:gd name="connsiteX154" fmla="*/ 442833 w 1295643"/>
                  <a:gd name="connsiteY154" fmla="*/ 1908362 h 2396328"/>
                  <a:gd name="connsiteX155" fmla="*/ 443688 w 1295643"/>
                  <a:gd name="connsiteY155" fmla="*/ 1977879 h 2396328"/>
                  <a:gd name="connsiteX156" fmla="*/ 439197 w 1295643"/>
                  <a:gd name="connsiteY156" fmla="*/ 2047396 h 2396328"/>
                  <a:gd name="connsiteX157" fmla="*/ 431286 w 1295643"/>
                  <a:gd name="connsiteY157" fmla="*/ 2114223 h 2396328"/>
                  <a:gd name="connsiteX158" fmla="*/ 421450 w 1295643"/>
                  <a:gd name="connsiteY158" fmla="*/ 2179703 h 2396328"/>
                  <a:gd name="connsiteX159" fmla="*/ 409476 w 1295643"/>
                  <a:gd name="connsiteY159" fmla="*/ 2396328 h 2396328"/>
                  <a:gd name="connsiteX160" fmla="*/ 50891 w 1295643"/>
                  <a:gd name="connsiteY160" fmla="*/ 2396328 h 2396328"/>
                  <a:gd name="connsiteX161" fmla="*/ 91945 w 1295643"/>
                  <a:gd name="connsiteY161" fmla="*/ 2308198 h 2396328"/>
                  <a:gd name="connsiteX162" fmla="*/ 142622 w 1295643"/>
                  <a:gd name="connsiteY162" fmla="*/ 2208407 h 2396328"/>
                  <a:gd name="connsiteX163" fmla="*/ 160369 w 1295643"/>
                  <a:gd name="connsiteY163" fmla="*/ 2172303 h 2396328"/>
                  <a:gd name="connsiteX164" fmla="*/ 175551 w 1295643"/>
                  <a:gd name="connsiteY164" fmla="*/ 2132162 h 2396328"/>
                  <a:gd name="connsiteX165" fmla="*/ 189877 w 1295643"/>
                  <a:gd name="connsiteY165" fmla="*/ 2087537 h 2396328"/>
                  <a:gd name="connsiteX166" fmla="*/ 203134 w 1295643"/>
                  <a:gd name="connsiteY166" fmla="*/ 2039996 h 2396328"/>
                  <a:gd name="connsiteX167" fmla="*/ 213826 w 1295643"/>
                  <a:gd name="connsiteY167" fmla="*/ 1988643 h 2396328"/>
                  <a:gd name="connsiteX168" fmla="*/ 221951 w 1295643"/>
                  <a:gd name="connsiteY168" fmla="*/ 1936393 h 2396328"/>
                  <a:gd name="connsiteX169" fmla="*/ 229863 w 1295643"/>
                  <a:gd name="connsiteY169" fmla="*/ 1881676 h 2396328"/>
                  <a:gd name="connsiteX170" fmla="*/ 235208 w 1295643"/>
                  <a:gd name="connsiteY170" fmla="*/ 1826286 h 2396328"/>
                  <a:gd name="connsiteX171" fmla="*/ 239699 w 1295643"/>
                  <a:gd name="connsiteY171" fmla="*/ 1768654 h 2396328"/>
                  <a:gd name="connsiteX172" fmla="*/ 239699 w 1295643"/>
                  <a:gd name="connsiteY172" fmla="*/ 1711919 h 2396328"/>
                  <a:gd name="connsiteX173" fmla="*/ 239699 w 1295643"/>
                  <a:gd name="connsiteY173" fmla="*/ 1655857 h 2396328"/>
                  <a:gd name="connsiteX174" fmla="*/ 235208 w 1295643"/>
                  <a:gd name="connsiteY174" fmla="*/ 1599570 h 2396328"/>
                  <a:gd name="connsiteX175" fmla="*/ 229007 w 1295643"/>
                  <a:gd name="connsiteY175" fmla="*/ 1545526 h 2396328"/>
                  <a:gd name="connsiteX176" fmla="*/ 221096 w 1295643"/>
                  <a:gd name="connsiteY176" fmla="*/ 1492828 h 2396328"/>
                  <a:gd name="connsiteX177" fmla="*/ 209335 w 1295643"/>
                  <a:gd name="connsiteY177" fmla="*/ 1441923 h 2396328"/>
                  <a:gd name="connsiteX178" fmla="*/ 193298 w 1295643"/>
                  <a:gd name="connsiteY178" fmla="*/ 1394607 h 2396328"/>
                  <a:gd name="connsiteX179" fmla="*/ 175551 w 1295643"/>
                  <a:gd name="connsiteY179" fmla="*/ 1349757 h 2396328"/>
                  <a:gd name="connsiteX180" fmla="*/ 154168 w 1295643"/>
                  <a:gd name="connsiteY180" fmla="*/ 1309616 h 2396328"/>
                  <a:gd name="connsiteX181" fmla="*/ 130220 w 1295643"/>
                  <a:gd name="connsiteY181" fmla="*/ 1274185 h 2396328"/>
                  <a:gd name="connsiteX182" fmla="*/ 53457 w 1295643"/>
                  <a:gd name="connsiteY182" fmla="*/ 1033789 h 2396328"/>
                  <a:gd name="connsiteX183" fmla="*/ 41055 w 1295643"/>
                  <a:gd name="connsiteY183" fmla="*/ 971672 h 2396328"/>
                  <a:gd name="connsiteX184" fmla="*/ 25018 w 1295643"/>
                  <a:gd name="connsiteY184" fmla="*/ 910004 h 2396328"/>
                  <a:gd name="connsiteX185" fmla="*/ 11547 w 1295643"/>
                  <a:gd name="connsiteY185" fmla="*/ 843178 h 2396328"/>
                  <a:gd name="connsiteX186" fmla="*/ 5346 w 1295643"/>
                  <a:gd name="connsiteY186" fmla="*/ 775006 h 2396328"/>
                  <a:gd name="connsiteX187" fmla="*/ 0 w 1295643"/>
                  <a:gd name="connsiteY187" fmla="*/ 703694 h 2396328"/>
                  <a:gd name="connsiteX188" fmla="*/ 0 w 1295643"/>
                  <a:gd name="connsiteY188" fmla="*/ 630813 h 2396328"/>
                  <a:gd name="connsiteX189" fmla="*/ 3635 w 1295643"/>
                  <a:gd name="connsiteY189" fmla="*/ 557260 h 2396328"/>
                  <a:gd name="connsiteX190" fmla="*/ 11547 w 1295643"/>
                  <a:gd name="connsiteY190" fmla="*/ 484379 h 2396328"/>
                  <a:gd name="connsiteX191" fmla="*/ 23307 w 1295643"/>
                  <a:gd name="connsiteY191" fmla="*/ 411722 h 2396328"/>
                  <a:gd name="connsiteX192" fmla="*/ 35709 w 1295643"/>
                  <a:gd name="connsiteY192" fmla="*/ 341532 h 2396328"/>
                  <a:gd name="connsiteX193" fmla="*/ 53457 w 1295643"/>
                  <a:gd name="connsiteY193" fmla="*/ 273360 h 2396328"/>
                  <a:gd name="connsiteX194" fmla="*/ 74839 w 1295643"/>
                  <a:gd name="connsiteY194" fmla="*/ 209225 h 2396328"/>
                  <a:gd name="connsiteX195" fmla="*/ 97077 w 1295643"/>
                  <a:gd name="connsiteY195" fmla="*/ 148453 h 2396328"/>
                  <a:gd name="connsiteX196" fmla="*/ 122950 w 1295643"/>
                  <a:gd name="connsiteY196" fmla="*/ 93512 h 2396328"/>
                  <a:gd name="connsiteX197" fmla="*/ 150533 w 1295643"/>
                  <a:gd name="connsiteY197" fmla="*/ 43504 h 2396328"/>
                  <a:gd name="connsiteX198" fmla="*/ 183676 w 1295643"/>
                  <a:gd name="connsiteY19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99069 w 1295643"/>
                  <a:gd name="connsiteY143" fmla="*/ 1452014 h 2396328"/>
                  <a:gd name="connsiteX144" fmla="*/ 473196 w 1295643"/>
                  <a:gd name="connsiteY144" fmla="*/ 1490810 h 2396328"/>
                  <a:gd name="connsiteX145" fmla="*/ 455234 w 1295643"/>
                  <a:gd name="connsiteY145" fmla="*/ 1532968 h 2396328"/>
                  <a:gd name="connsiteX146" fmla="*/ 441122 w 1295643"/>
                  <a:gd name="connsiteY146" fmla="*/ 1576921 h 2396328"/>
                  <a:gd name="connsiteX147" fmla="*/ 432997 w 1295643"/>
                  <a:gd name="connsiteY147" fmla="*/ 1621771 h 2396328"/>
                  <a:gd name="connsiteX148" fmla="*/ 429575 w 1295643"/>
                  <a:gd name="connsiteY148" fmla="*/ 1669088 h 2396328"/>
                  <a:gd name="connsiteX149" fmla="*/ 427651 w 1295643"/>
                  <a:gd name="connsiteY149" fmla="*/ 1716629 h 2396328"/>
                  <a:gd name="connsiteX150" fmla="*/ 429575 w 1295643"/>
                  <a:gd name="connsiteY150" fmla="*/ 1764169 h 2396328"/>
                  <a:gd name="connsiteX151" fmla="*/ 432997 w 1295643"/>
                  <a:gd name="connsiteY151" fmla="*/ 1812832 h 2396328"/>
                  <a:gd name="connsiteX152" fmla="*/ 437487 w 1295643"/>
                  <a:gd name="connsiteY152" fmla="*/ 1861045 h 2396328"/>
                  <a:gd name="connsiteX153" fmla="*/ 442833 w 1295643"/>
                  <a:gd name="connsiteY153" fmla="*/ 1908362 h 2396328"/>
                  <a:gd name="connsiteX154" fmla="*/ 443688 w 1295643"/>
                  <a:gd name="connsiteY154" fmla="*/ 1977879 h 2396328"/>
                  <a:gd name="connsiteX155" fmla="*/ 439197 w 1295643"/>
                  <a:gd name="connsiteY155" fmla="*/ 2047396 h 2396328"/>
                  <a:gd name="connsiteX156" fmla="*/ 431286 w 1295643"/>
                  <a:gd name="connsiteY156" fmla="*/ 2114223 h 2396328"/>
                  <a:gd name="connsiteX157" fmla="*/ 421450 w 1295643"/>
                  <a:gd name="connsiteY157" fmla="*/ 2179703 h 2396328"/>
                  <a:gd name="connsiteX158" fmla="*/ 409476 w 1295643"/>
                  <a:gd name="connsiteY158" fmla="*/ 2396328 h 2396328"/>
                  <a:gd name="connsiteX159" fmla="*/ 50891 w 1295643"/>
                  <a:gd name="connsiteY159" fmla="*/ 2396328 h 2396328"/>
                  <a:gd name="connsiteX160" fmla="*/ 91945 w 1295643"/>
                  <a:gd name="connsiteY160" fmla="*/ 2308198 h 2396328"/>
                  <a:gd name="connsiteX161" fmla="*/ 142622 w 1295643"/>
                  <a:gd name="connsiteY161" fmla="*/ 2208407 h 2396328"/>
                  <a:gd name="connsiteX162" fmla="*/ 160369 w 1295643"/>
                  <a:gd name="connsiteY162" fmla="*/ 2172303 h 2396328"/>
                  <a:gd name="connsiteX163" fmla="*/ 175551 w 1295643"/>
                  <a:gd name="connsiteY163" fmla="*/ 2132162 h 2396328"/>
                  <a:gd name="connsiteX164" fmla="*/ 189877 w 1295643"/>
                  <a:gd name="connsiteY164" fmla="*/ 2087537 h 2396328"/>
                  <a:gd name="connsiteX165" fmla="*/ 203134 w 1295643"/>
                  <a:gd name="connsiteY165" fmla="*/ 2039996 h 2396328"/>
                  <a:gd name="connsiteX166" fmla="*/ 213826 w 1295643"/>
                  <a:gd name="connsiteY166" fmla="*/ 1988643 h 2396328"/>
                  <a:gd name="connsiteX167" fmla="*/ 221951 w 1295643"/>
                  <a:gd name="connsiteY167" fmla="*/ 1936393 h 2396328"/>
                  <a:gd name="connsiteX168" fmla="*/ 229863 w 1295643"/>
                  <a:gd name="connsiteY168" fmla="*/ 1881676 h 2396328"/>
                  <a:gd name="connsiteX169" fmla="*/ 235208 w 1295643"/>
                  <a:gd name="connsiteY169" fmla="*/ 1826286 h 2396328"/>
                  <a:gd name="connsiteX170" fmla="*/ 239699 w 1295643"/>
                  <a:gd name="connsiteY170" fmla="*/ 1768654 h 2396328"/>
                  <a:gd name="connsiteX171" fmla="*/ 239699 w 1295643"/>
                  <a:gd name="connsiteY171" fmla="*/ 1711919 h 2396328"/>
                  <a:gd name="connsiteX172" fmla="*/ 239699 w 1295643"/>
                  <a:gd name="connsiteY172" fmla="*/ 1655857 h 2396328"/>
                  <a:gd name="connsiteX173" fmla="*/ 235208 w 1295643"/>
                  <a:gd name="connsiteY173" fmla="*/ 1599570 h 2396328"/>
                  <a:gd name="connsiteX174" fmla="*/ 229007 w 1295643"/>
                  <a:gd name="connsiteY174" fmla="*/ 1545526 h 2396328"/>
                  <a:gd name="connsiteX175" fmla="*/ 221096 w 1295643"/>
                  <a:gd name="connsiteY175" fmla="*/ 1492828 h 2396328"/>
                  <a:gd name="connsiteX176" fmla="*/ 209335 w 1295643"/>
                  <a:gd name="connsiteY176" fmla="*/ 1441923 h 2396328"/>
                  <a:gd name="connsiteX177" fmla="*/ 193298 w 1295643"/>
                  <a:gd name="connsiteY177" fmla="*/ 1394607 h 2396328"/>
                  <a:gd name="connsiteX178" fmla="*/ 175551 w 1295643"/>
                  <a:gd name="connsiteY178" fmla="*/ 1349757 h 2396328"/>
                  <a:gd name="connsiteX179" fmla="*/ 154168 w 1295643"/>
                  <a:gd name="connsiteY179" fmla="*/ 1309616 h 2396328"/>
                  <a:gd name="connsiteX180" fmla="*/ 130220 w 1295643"/>
                  <a:gd name="connsiteY180" fmla="*/ 1274185 h 2396328"/>
                  <a:gd name="connsiteX181" fmla="*/ 53457 w 1295643"/>
                  <a:gd name="connsiteY181" fmla="*/ 1033789 h 2396328"/>
                  <a:gd name="connsiteX182" fmla="*/ 41055 w 1295643"/>
                  <a:gd name="connsiteY182" fmla="*/ 971672 h 2396328"/>
                  <a:gd name="connsiteX183" fmla="*/ 25018 w 1295643"/>
                  <a:gd name="connsiteY183" fmla="*/ 910004 h 2396328"/>
                  <a:gd name="connsiteX184" fmla="*/ 11547 w 1295643"/>
                  <a:gd name="connsiteY184" fmla="*/ 843178 h 2396328"/>
                  <a:gd name="connsiteX185" fmla="*/ 5346 w 1295643"/>
                  <a:gd name="connsiteY185" fmla="*/ 775006 h 2396328"/>
                  <a:gd name="connsiteX186" fmla="*/ 0 w 1295643"/>
                  <a:gd name="connsiteY186" fmla="*/ 703694 h 2396328"/>
                  <a:gd name="connsiteX187" fmla="*/ 0 w 1295643"/>
                  <a:gd name="connsiteY187" fmla="*/ 630813 h 2396328"/>
                  <a:gd name="connsiteX188" fmla="*/ 3635 w 1295643"/>
                  <a:gd name="connsiteY188" fmla="*/ 557260 h 2396328"/>
                  <a:gd name="connsiteX189" fmla="*/ 11547 w 1295643"/>
                  <a:gd name="connsiteY189" fmla="*/ 484379 h 2396328"/>
                  <a:gd name="connsiteX190" fmla="*/ 23307 w 1295643"/>
                  <a:gd name="connsiteY190" fmla="*/ 411722 h 2396328"/>
                  <a:gd name="connsiteX191" fmla="*/ 35709 w 1295643"/>
                  <a:gd name="connsiteY191" fmla="*/ 341532 h 2396328"/>
                  <a:gd name="connsiteX192" fmla="*/ 53457 w 1295643"/>
                  <a:gd name="connsiteY192" fmla="*/ 273360 h 2396328"/>
                  <a:gd name="connsiteX193" fmla="*/ 74839 w 1295643"/>
                  <a:gd name="connsiteY193" fmla="*/ 209225 h 2396328"/>
                  <a:gd name="connsiteX194" fmla="*/ 97077 w 1295643"/>
                  <a:gd name="connsiteY194" fmla="*/ 148453 h 2396328"/>
                  <a:gd name="connsiteX195" fmla="*/ 122950 w 1295643"/>
                  <a:gd name="connsiteY195" fmla="*/ 93512 h 2396328"/>
                  <a:gd name="connsiteX196" fmla="*/ 150533 w 1295643"/>
                  <a:gd name="connsiteY196" fmla="*/ 43504 h 2396328"/>
                  <a:gd name="connsiteX197" fmla="*/ 183676 w 1295643"/>
                  <a:gd name="connsiteY19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62532 w 1295643"/>
                  <a:gd name="connsiteY143" fmla="*/ 1477481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1295643" h="2396328">
                    <a:moveTo>
                      <a:pt x="1294499" y="1033789"/>
                    </a:moveTo>
                    <a:lnTo>
                      <a:pt x="1295643" y="1034469"/>
                    </a:lnTo>
                    <a:lnTo>
                      <a:pt x="1293086" y="1035347"/>
                    </a:lnTo>
                    <a:lnTo>
                      <a:pt x="1294499" y="1033789"/>
                    </a:lnTo>
                    <a:close/>
                    <a:moveTo>
                      <a:pt x="183676" y="0"/>
                    </a:moveTo>
                    <a:cubicBezTo>
                      <a:pt x="182393" y="3588"/>
                      <a:pt x="181324" y="7176"/>
                      <a:pt x="180041" y="10764"/>
                    </a:cubicBezTo>
                    <a:cubicBezTo>
                      <a:pt x="179400" y="13231"/>
                      <a:pt x="178972" y="15473"/>
                      <a:pt x="178331" y="17940"/>
                    </a:cubicBezTo>
                    <a:lnTo>
                      <a:pt x="176406" y="22649"/>
                    </a:lnTo>
                    <a:lnTo>
                      <a:pt x="176406" y="25340"/>
                    </a:lnTo>
                    <a:lnTo>
                      <a:pt x="178331" y="26686"/>
                    </a:lnTo>
                    <a:lnTo>
                      <a:pt x="178331" y="28031"/>
                    </a:lnTo>
                    <a:lnTo>
                      <a:pt x="180041" y="28031"/>
                    </a:lnTo>
                    <a:lnTo>
                      <a:pt x="180041" y="30050"/>
                    </a:lnTo>
                    <a:cubicBezTo>
                      <a:pt x="179400" y="31395"/>
                      <a:pt x="178972" y="32741"/>
                      <a:pt x="178331" y="34086"/>
                    </a:cubicBezTo>
                    <a:lnTo>
                      <a:pt x="176406" y="40141"/>
                    </a:lnTo>
                    <a:lnTo>
                      <a:pt x="173840" y="49559"/>
                    </a:lnTo>
                    <a:cubicBezTo>
                      <a:pt x="172130" y="54044"/>
                      <a:pt x="170205" y="58305"/>
                      <a:pt x="168495" y="62790"/>
                    </a:cubicBezTo>
                    <a:cubicBezTo>
                      <a:pt x="165715" y="69069"/>
                      <a:pt x="163149" y="75348"/>
                      <a:pt x="160369" y="81627"/>
                    </a:cubicBezTo>
                    <a:cubicBezTo>
                      <a:pt x="157803" y="89251"/>
                      <a:pt x="155024" y="96652"/>
                      <a:pt x="152458" y="104276"/>
                    </a:cubicBezTo>
                    <a:cubicBezTo>
                      <a:pt x="148181" y="114143"/>
                      <a:pt x="144119" y="123786"/>
                      <a:pt x="139842" y="133653"/>
                    </a:cubicBezTo>
                    <a:cubicBezTo>
                      <a:pt x="134924" y="145538"/>
                      <a:pt x="129792" y="157199"/>
                      <a:pt x="124874" y="169084"/>
                    </a:cubicBezTo>
                    <a:cubicBezTo>
                      <a:pt x="118887" y="187473"/>
                      <a:pt x="112900" y="206085"/>
                      <a:pt x="106913" y="224474"/>
                    </a:cubicBezTo>
                    <a:cubicBezTo>
                      <a:pt x="102850" y="244208"/>
                      <a:pt x="98574" y="264166"/>
                      <a:pt x="94511" y="283900"/>
                    </a:cubicBezTo>
                    <a:cubicBezTo>
                      <a:pt x="91304" y="304306"/>
                      <a:pt x="87883" y="324489"/>
                      <a:pt x="84675" y="344896"/>
                    </a:cubicBezTo>
                    <a:cubicBezTo>
                      <a:pt x="80185" y="366423"/>
                      <a:pt x="75908" y="388176"/>
                      <a:pt x="71418" y="409704"/>
                    </a:cubicBezTo>
                    <a:cubicBezTo>
                      <a:pt x="70777" y="414413"/>
                      <a:pt x="70135" y="418898"/>
                      <a:pt x="69494" y="423607"/>
                    </a:cubicBezTo>
                    <a:lnTo>
                      <a:pt x="66928" y="444462"/>
                    </a:lnTo>
                    <a:cubicBezTo>
                      <a:pt x="66286" y="451862"/>
                      <a:pt x="65645" y="459038"/>
                      <a:pt x="65003" y="466439"/>
                    </a:cubicBezTo>
                    <a:cubicBezTo>
                      <a:pt x="64362" y="474512"/>
                      <a:pt x="63934" y="482360"/>
                      <a:pt x="63293" y="490433"/>
                    </a:cubicBezTo>
                    <a:lnTo>
                      <a:pt x="63293" y="515101"/>
                    </a:lnTo>
                    <a:cubicBezTo>
                      <a:pt x="64576" y="522501"/>
                      <a:pt x="65645" y="529901"/>
                      <a:pt x="66928" y="537301"/>
                    </a:cubicBezTo>
                    <a:cubicBezTo>
                      <a:pt x="68424" y="543805"/>
                      <a:pt x="69921" y="550084"/>
                      <a:pt x="71418" y="556587"/>
                    </a:cubicBezTo>
                    <a:cubicBezTo>
                      <a:pt x="73984" y="561072"/>
                      <a:pt x="76764" y="565557"/>
                      <a:pt x="79329" y="570042"/>
                    </a:cubicBezTo>
                    <a:lnTo>
                      <a:pt x="122095" y="567351"/>
                    </a:lnTo>
                    <a:lnTo>
                      <a:pt x="164004" y="556587"/>
                    </a:lnTo>
                    <a:lnTo>
                      <a:pt x="203990" y="539320"/>
                    </a:lnTo>
                    <a:lnTo>
                      <a:pt x="245044" y="515101"/>
                    </a:lnTo>
                    <a:lnTo>
                      <a:pt x="282463" y="487070"/>
                    </a:lnTo>
                    <a:lnTo>
                      <a:pt x="319028" y="452984"/>
                    </a:lnTo>
                    <a:lnTo>
                      <a:pt x="353667" y="416880"/>
                    </a:lnTo>
                    <a:lnTo>
                      <a:pt x="385741" y="378981"/>
                    </a:lnTo>
                    <a:lnTo>
                      <a:pt x="416960" y="338841"/>
                    </a:lnTo>
                    <a:lnTo>
                      <a:pt x="443688" y="297355"/>
                    </a:lnTo>
                    <a:lnTo>
                      <a:pt x="468705" y="257214"/>
                    </a:lnTo>
                    <a:cubicBezTo>
                      <a:pt x="475548" y="244208"/>
                      <a:pt x="482390" y="231425"/>
                      <a:pt x="489233" y="218419"/>
                    </a:cubicBezTo>
                    <a:lnTo>
                      <a:pt x="499069" y="218419"/>
                    </a:lnTo>
                    <a:lnTo>
                      <a:pt x="499069" y="222455"/>
                    </a:lnTo>
                    <a:cubicBezTo>
                      <a:pt x="493723" y="235462"/>
                      <a:pt x="488377" y="248244"/>
                      <a:pt x="483032" y="261251"/>
                    </a:cubicBezTo>
                    <a:cubicBezTo>
                      <a:pt x="477045" y="274706"/>
                      <a:pt x="471057" y="287936"/>
                      <a:pt x="465070" y="301391"/>
                    </a:cubicBezTo>
                    <a:cubicBezTo>
                      <a:pt x="458656" y="314398"/>
                      <a:pt x="452027" y="327180"/>
                      <a:pt x="445612" y="340186"/>
                    </a:cubicBezTo>
                    <a:lnTo>
                      <a:pt x="425940" y="377636"/>
                    </a:lnTo>
                    <a:cubicBezTo>
                      <a:pt x="419098" y="389745"/>
                      <a:pt x="412255" y="402079"/>
                      <a:pt x="405413" y="414189"/>
                    </a:cubicBezTo>
                    <a:lnTo>
                      <a:pt x="382320" y="448274"/>
                    </a:lnTo>
                    <a:lnTo>
                      <a:pt x="358158" y="481015"/>
                    </a:lnTo>
                    <a:lnTo>
                      <a:pt x="328864" y="511064"/>
                    </a:lnTo>
                    <a:lnTo>
                      <a:pt x="298501" y="540665"/>
                    </a:lnTo>
                    <a:lnTo>
                      <a:pt x="262792" y="564660"/>
                    </a:lnTo>
                    <a:lnTo>
                      <a:pt x="221951" y="586636"/>
                    </a:lnTo>
                    <a:lnTo>
                      <a:pt x="176406" y="606146"/>
                    </a:lnTo>
                    <a:lnTo>
                      <a:pt x="128295" y="620722"/>
                    </a:lnTo>
                    <a:lnTo>
                      <a:pt x="71418" y="630813"/>
                    </a:lnTo>
                    <a:cubicBezTo>
                      <a:pt x="72059" y="654135"/>
                      <a:pt x="72487" y="677682"/>
                      <a:pt x="73129" y="701003"/>
                    </a:cubicBezTo>
                    <a:cubicBezTo>
                      <a:pt x="75695" y="723204"/>
                      <a:pt x="78474" y="745629"/>
                      <a:pt x="81040" y="767830"/>
                    </a:cubicBezTo>
                    <a:cubicBezTo>
                      <a:pt x="85530" y="788909"/>
                      <a:pt x="90021" y="810213"/>
                      <a:pt x="94511" y="831292"/>
                    </a:cubicBezTo>
                    <a:cubicBezTo>
                      <a:pt x="100498" y="851250"/>
                      <a:pt x="106271" y="871433"/>
                      <a:pt x="112259" y="891391"/>
                    </a:cubicBezTo>
                    <a:cubicBezTo>
                      <a:pt x="119743" y="910452"/>
                      <a:pt x="127013" y="929738"/>
                      <a:pt x="134496" y="948799"/>
                    </a:cubicBezTo>
                    <a:cubicBezTo>
                      <a:pt x="142622" y="967187"/>
                      <a:pt x="150533" y="985352"/>
                      <a:pt x="158659" y="1003740"/>
                    </a:cubicBezTo>
                    <a:lnTo>
                      <a:pt x="186242" y="1055766"/>
                    </a:lnTo>
                    <a:lnTo>
                      <a:pt x="213826" y="1106446"/>
                    </a:lnTo>
                    <a:cubicBezTo>
                      <a:pt x="216605" y="1110483"/>
                      <a:pt x="219171" y="1114519"/>
                      <a:pt x="221951" y="1118556"/>
                    </a:cubicBezTo>
                    <a:lnTo>
                      <a:pt x="229007" y="1133356"/>
                    </a:lnTo>
                    <a:cubicBezTo>
                      <a:pt x="232215" y="1138738"/>
                      <a:pt x="235636" y="1143896"/>
                      <a:pt x="238843" y="1149278"/>
                    </a:cubicBezTo>
                    <a:lnTo>
                      <a:pt x="247824" y="1166097"/>
                    </a:lnTo>
                    <a:cubicBezTo>
                      <a:pt x="251673" y="1171479"/>
                      <a:pt x="255522" y="1176636"/>
                      <a:pt x="259370" y="1182018"/>
                    </a:cubicBezTo>
                    <a:cubicBezTo>
                      <a:pt x="263861" y="1186503"/>
                      <a:pt x="268137" y="1190988"/>
                      <a:pt x="272628" y="1195473"/>
                    </a:cubicBezTo>
                    <a:cubicBezTo>
                      <a:pt x="277973" y="1199510"/>
                      <a:pt x="283319" y="1203322"/>
                      <a:pt x="288665" y="1207358"/>
                    </a:cubicBezTo>
                    <a:lnTo>
                      <a:pt x="306626" y="1216104"/>
                    </a:lnTo>
                    <a:lnTo>
                      <a:pt x="328008" y="1219468"/>
                    </a:lnTo>
                    <a:lnTo>
                      <a:pt x="350246" y="1218795"/>
                    </a:lnTo>
                    <a:lnTo>
                      <a:pt x="390231" y="1208704"/>
                    </a:lnTo>
                    <a:lnTo>
                      <a:pt x="425940" y="1192109"/>
                    </a:lnTo>
                    <a:lnTo>
                      <a:pt x="460580" y="1171254"/>
                    </a:lnTo>
                    <a:lnTo>
                      <a:pt x="489233" y="1146587"/>
                    </a:lnTo>
                    <a:lnTo>
                      <a:pt x="516816" y="1119901"/>
                    </a:lnTo>
                    <a:cubicBezTo>
                      <a:pt x="525369" y="1110483"/>
                      <a:pt x="534136" y="1101288"/>
                      <a:pt x="542689" y="1091870"/>
                    </a:cubicBezTo>
                    <a:lnTo>
                      <a:pt x="565782" y="1065184"/>
                    </a:lnTo>
                    <a:cubicBezTo>
                      <a:pt x="572411" y="1056663"/>
                      <a:pt x="578825" y="1048141"/>
                      <a:pt x="585454" y="1039620"/>
                    </a:cubicBezTo>
                    <a:lnTo>
                      <a:pt x="629074" y="981539"/>
                    </a:lnTo>
                    <a:lnTo>
                      <a:pt x="670984" y="916059"/>
                    </a:lnTo>
                    <a:lnTo>
                      <a:pt x="712894" y="844523"/>
                    </a:lnTo>
                    <a:lnTo>
                      <a:pt x="752024" y="766484"/>
                    </a:lnTo>
                    <a:cubicBezTo>
                      <a:pt x="763998" y="739126"/>
                      <a:pt x="775759" y="711543"/>
                      <a:pt x="787733" y="684185"/>
                    </a:cubicBezTo>
                    <a:lnTo>
                      <a:pt x="819807" y="596728"/>
                    </a:lnTo>
                    <a:cubicBezTo>
                      <a:pt x="829643" y="566230"/>
                      <a:pt x="839265" y="535732"/>
                      <a:pt x="849101" y="505234"/>
                    </a:cubicBezTo>
                    <a:cubicBezTo>
                      <a:pt x="856157" y="473615"/>
                      <a:pt x="863427" y="441996"/>
                      <a:pt x="870483" y="410376"/>
                    </a:cubicBezTo>
                    <a:cubicBezTo>
                      <a:pt x="875829" y="378084"/>
                      <a:pt x="881174" y="345568"/>
                      <a:pt x="886520" y="313276"/>
                    </a:cubicBezTo>
                    <a:cubicBezTo>
                      <a:pt x="889727" y="280088"/>
                      <a:pt x="893149" y="247123"/>
                      <a:pt x="896356" y="213934"/>
                    </a:cubicBezTo>
                    <a:cubicBezTo>
                      <a:pt x="898922" y="215504"/>
                      <a:pt x="901702" y="216849"/>
                      <a:pt x="904267" y="218419"/>
                    </a:cubicBezTo>
                    <a:lnTo>
                      <a:pt x="910682" y="229856"/>
                    </a:lnTo>
                    <a:cubicBezTo>
                      <a:pt x="912393" y="235462"/>
                      <a:pt x="914317" y="241068"/>
                      <a:pt x="916028" y="246674"/>
                    </a:cubicBezTo>
                    <a:cubicBezTo>
                      <a:pt x="916883" y="254075"/>
                      <a:pt x="917739" y="261251"/>
                      <a:pt x="918594" y="268651"/>
                    </a:cubicBezTo>
                    <a:cubicBezTo>
                      <a:pt x="919235" y="277172"/>
                      <a:pt x="919663" y="285469"/>
                      <a:pt x="920304" y="293991"/>
                    </a:cubicBezTo>
                    <a:lnTo>
                      <a:pt x="920304" y="323368"/>
                    </a:lnTo>
                    <a:lnTo>
                      <a:pt x="920304" y="354763"/>
                    </a:lnTo>
                    <a:cubicBezTo>
                      <a:pt x="919663" y="366199"/>
                      <a:pt x="919235" y="377412"/>
                      <a:pt x="918594" y="388848"/>
                    </a:cubicBezTo>
                    <a:cubicBezTo>
                      <a:pt x="917739" y="400509"/>
                      <a:pt x="916883" y="411946"/>
                      <a:pt x="916028" y="423607"/>
                    </a:cubicBezTo>
                    <a:cubicBezTo>
                      <a:pt x="914745" y="435492"/>
                      <a:pt x="913676" y="447153"/>
                      <a:pt x="912393" y="459038"/>
                    </a:cubicBezTo>
                    <a:cubicBezTo>
                      <a:pt x="910682" y="470924"/>
                      <a:pt x="908758" y="482585"/>
                      <a:pt x="907047" y="494470"/>
                    </a:cubicBezTo>
                    <a:cubicBezTo>
                      <a:pt x="906192" y="505907"/>
                      <a:pt x="905123" y="517119"/>
                      <a:pt x="904267" y="528556"/>
                    </a:cubicBezTo>
                    <a:cubicBezTo>
                      <a:pt x="902557" y="539095"/>
                      <a:pt x="900633" y="549411"/>
                      <a:pt x="898922" y="559951"/>
                    </a:cubicBezTo>
                    <a:cubicBezTo>
                      <a:pt x="897425" y="569818"/>
                      <a:pt x="896142" y="579460"/>
                      <a:pt x="894645" y="589327"/>
                    </a:cubicBezTo>
                    <a:cubicBezTo>
                      <a:pt x="892935" y="597849"/>
                      <a:pt x="891010" y="606146"/>
                      <a:pt x="889300" y="614667"/>
                    </a:cubicBezTo>
                    <a:lnTo>
                      <a:pt x="884809" y="635523"/>
                    </a:lnTo>
                    <a:cubicBezTo>
                      <a:pt x="883527" y="641129"/>
                      <a:pt x="882457" y="646511"/>
                      <a:pt x="881174" y="652117"/>
                    </a:cubicBezTo>
                    <a:lnTo>
                      <a:pt x="817027" y="841832"/>
                    </a:lnTo>
                    <a:lnTo>
                      <a:pt x="868773" y="838020"/>
                    </a:lnTo>
                    <a:lnTo>
                      <a:pt x="916883" y="828601"/>
                    </a:lnTo>
                    <a:lnTo>
                      <a:pt x="962214" y="815146"/>
                    </a:lnTo>
                    <a:lnTo>
                      <a:pt x="1005835" y="797879"/>
                    </a:lnTo>
                    <a:lnTo>
                      <a:pt x="1045178" y="778369"/>
                    </a:lnTo>
                    <a:lnTo>
                      <a:pt x="1080673" y="757066"/>
                    </a:lnTo>
                    <a:lnTo>
                      <a:pt x="1114672" y="735089"/>
                    </a:lnTo>
                    <a:lnTo>
                      <a:pt x="1145890" y="714234"/>
                    </a:lnTo>
                    <a:lnTo>
                      <a:pt x="1148456" y="724325"/>
                    </a:lnTo>
                    <a:cubicBezTo>
                      <a:pt x="1139048" y="735314"/>
                      <a:pt x="1129426" y="746078"/>
                      <a:pt x="1120017" y="757066"/>
                    </a:cubicBezTo>
                    <a:cubicBezTo>
                      <a:pt x="1108471" y="767606"/>
                      <a:pt x="1096710" y="777921"/>
                      <a:pt x="1085164" y="788461"/>
                    </a:cubicBezTo>
                    <a:lnTo>
                      <a:pt x="1043254" y="816492"/>
                    </a:lnTo>
                    <a:lnTo>
                      <a:pt x="996212" y="841832"/>
                    </a:lnTo>
                    <a:lnTo>
                      <a:pt x="946177" y="864705"/>
                    </a:lnTo>
                    <a:lnTo>
                      <a:pt x="892721" y="884664"/>
                    </a:lnTo>
                    <a:lnTo>
                      <a:pt x="837554" y="900137"/>
                    </a:lnTo>
                    <a:lnTo>
                      <a:pt x="781318" y="911349"/>
                    </a:lnTo>
                    <a:lnTo>
                      <a:pt x="769771" y="938259"/>
                    </a:lnTo>
                    <a:cubicBezTo>
                      <a:pt x="764426" y="948799"/>
                      <a:pt x="759080" y="959114"/>
                      <a:pt x="753735" y="969654"/>
                    </a:cubicBezTo>
                    <a:lnTo>
                      <a:pt x="735987" y="1002395"/>
                    </a:lnTo>
                    <a:lnTo>
                      <a:pt x="712894" y="1037826"/>
                    </a:lnTo>
                    <a:cubicBezTo>
                      <a:pt x="704769" y="1050160"/>
                      <a:pt x="696857" y="1062718"/>
                      <a:pt x="688732" y="1075051"/>
                    </a:cubicBezTo>
                    <a:cubicBezTo>
                      <a:pt x="680179" y="1087385"/>
                      <a:pt x="671412" y="1099494"/>
                      <a:pt x="662859" y="1111828"/>
                    </a:cubicBezTo>
                    <a:lnTo>
                      <a:pt x="635275" y="1146587"/>
                    </a:lnTo>
                    <a:lnTo>
                      <a:pt x="607692" y="1180673"/>
                    </a:lnTo>
                    <a:cubicBezTo>
                      <a:pt x="599139" y="1191212"/>
                      <a:pt x="590372" y="1201528"/>
                      <a:pt x="581819" y="1212068"/>
                    </a:cubicBezTo>
                    <a:lnTo>
                      <a:pt x="554235" y="1240099"/>
                    </a:lnTo>
                    <a:lnTo>
                      <a:pt x="530073" y="1264990"/>
                    </a:lnTo>
                    <a:cubicBezTo>
                      <a:pt x="463128" y="1316270"/>
                      <a:pt x="473494" y="1362219"/>
                      <a:pt x="462532" y="1477481"/>
                    </a:cubicBezTo>
                    <a:cubicBezTo>
                      <a:pt x="456545" y="1491608"/>
                      <a:pt x="461221" y="1518841"/>
                      <a:pt x="455234" y="1532968"/>
                    </a:cubicBezTo>
                    <a:cubicBezTo>
                      <a:pt x="450530" y="1547545"/>
                      <a:pt x="445826" y="1562345"/>
                      <a:pt x="441122" y="1576921"/>
                    </a:cubicBezTo>
                    <a:cubicBezTo>
                      <a:pt x="438342" y="1591946"/>
                      <a:pt x="435776" y="1606746"/>
                      <a:pt x="432997" y="1621771"/>
                    </a:cubicBezTo>
                    <a:cubicBezTo>
                      <a:pt x="431927" y="1637469"/>
                      <a:pt x="430645" y="1653390"/>
                      <a:pt x="429575" y="1669088"/>
                    </a:cubicBezTo>
                    <a:cubicBezTo>
                      <a:pt x="428934" y="1685009"/>
                      <a:pt x="428292" y="1700707"/>
                      <a:pt x="427651" y="1716629"/>
                    </a:cubicBezTo>
                    <a:cubicBezTo>
                      <a:pt x="428292" y="1732550"/>
                      <a:pt x="428934" y="1748248"/>
                      <a:pt x="429575" y="1764169"/>
                    </a:cubicBezTo>
                    <a:cubicBezTo>
                      <a:pt x="430645" y="1780315"/>
                      <a:pt x="431927" y="1796686"/>
                      <a:pt x="432997" y="1812832"/>
                    </a:cubicBezTo>
                    <a:cubicBezTo>
                      <a:pt x="434493" y="1828977"/>
                      <a:pt x="435990" y="1844899"/>
                      <a:pt x="437487" y="1861045"/>
                    </a:cubicBezTo>
                    <a:cubicBezTo>
                      <a:pt x="439197" y="1876743"/>
                      <a:pt x="441122" y="1892664"/>
                      <a:pt x="442833" y="1908362"/>
                    </a:cubicBezTo>
                    <a:cubicBezTo>
                      <a:pt x="443046" y="1931459"/>
                      <a:pt x="443474" y="1954781"/>
                      <a:pt x="443688" y="1977879"/>
                    </a:cubicBezTo>
                    <a:cubicBezTo>
                      <a:pt x="442191" y="2000977"/>
                      <a:pt x="440694" y="2024299"/>
                      <a:pt x="439197" y="2047396"/>
                    </a:cubicBezTo>
                    <a:cubicBezTo>
                      <a:pt x="436632" y="2069597"/>
                      <a:pt x="433852" y="2092022"/>
                      <a:pt x="431286" y="2114223"/>
                    </a:cubicBezTo>
                    <a:cubicBezTo>
                      <a:pt x="428079" y="2135975"/>
                      <a:pt x="424657" y="2157951"/>
                      <a:pt x="421450" y="2179703"/>
                    </a:cubicBezTo>
                    <a:cubicBezTo>
                      <a:pt x="414821" y="2253930"/>
                      <a:pt x="416104" y="2322102"/>
                      <a:pt x="409476" y="2396328"/>
                    </a:cubicBezTo>
                    <a:lnTo>
                      <a:pt x="50891" y="2396328"/>
                    </a:lnTo>
                    <a:lnTo>
                      <a:pt x="91945" y="2308198"/>
                    </a:lnTo>
                    <a:lnTo>
                      <a:pt x="142622" y="2208407"/>
                    </a:lnTo>
                    <a:cubicBezTo>
                      <a:pt x="148609" y="2196298"/>
                      <a:pt x="154382" y="2184413"/>
                      <a:pt x="160369" y="2172303"/>
                    </a:cubicBezTo>
                    <a:cubicBezTo>
                      <a:pt x="165501" y="2158848"/>
                      <a:pt x="170419" y="2145617"/>
                      <a:pt x="175551" y="2132162"/>
                    </a:cubicBezTo>
                    <a:cubicBezTo>
                      <a:pt x="180255" y="2117362"/>
                      <a:pt x="185173" y="2102337"/>
                      <a:pt x="189877" y="2087537"/>
                    </a:cubicBezTo>
                    <a:cubicBezTo>
                      <a:pt x="194368" y="2071615"/>
                      <a:pt x="198644" y="2055918"/>
                      <a:pt x="203134" y="2039996"/>
                    </a:cubicBezTo>
                    <a:cubicBezTo>
                      <a:pt x="206769" y="2022953"/>
                      <a:pt x="210191" y="2005686"/>
                      <a:pt x="213826" y="1988643"/>
                    </a:cubicBezTo>
                    <a:cubicBezTo>
                      <a:pt x="216605" y="1971152"/>
                      <a:pt x="219171" y="1953884"/>
                      <a:pt x="221951" y="1936393"/>
                    </a:cubicBezTo>
                    <a:cubicBezTo>
                      <a:pt x="224517" y="1918229"/>
                      <a:pt x="227297" y="1899840"/>
                      <a:pt x="229863" y="1881676"/>
                    </a:cubicBezTo>
                    <a:cubicBezTo>
                      <a:pt x="231573" y="1863288"/>
                      <a:pt x="233498" y="1844675"/>
                      <a:pt x="235208" y="1826286"/>
                    </a:cubicBezTo>
                    <a:cubicBezTo>
                      <a:pt x="236705" y="1807001"/>
                      <a:pt x="238202" y="1787940"/>
                      <a:pt x="239699" y="1768654"/>
                    </a:cubicBezTo>
                    <a:lnTo>
                      <a:pt x="239699" y="1711919"/>
                    </a:lnTo>
                    <a:lnTo>
                      <a:pt x="239699" y="1655857"/>
                    </a:lnTo>
                    <a:cubicBezTo>
                      <a:pt x="238202" y="1637020"/>
                      <a:pt x="236705" y="1618407"/>
                      <a:pt x="235208" y="1599570"/>
                    </a:cubicBezTo>
                    <a:cubicBezTo>
                      <a:pt x="233070" y="1581630"/>
                      <a:pt x="231145" y="1563466"/>
                      <a:pt x="229007" y="1545526"/>
                    </a:cubicBezTo>
                    <a:cubicBezTo>
                      <a:pt x="226441" y="1528035"/>
                      <a:pt x="223662" y="1510319"/>
                      <a:pt x="221096" y="1492828"/>
                    </a:cubicBezTo>
                    <a:cubicBezTo>
                      <a:pt x="217247" y="1475785"/>
                      <a:pt x="213184" y="1458966"/>
                      <a:pt x="209335" y="1441923"/>
                    </a:cubicBezTo>
                    <a:cubicBezTo>
                      <a:pt x="203990" y="1426226"/>
                      <a:pt x="198644" y="1410304"/>
                      <a:pt x="193298" y="1394607"/>
                    </a:cubicBezTo>
                    <a:cubicBezTo>
                      <a:pt x="187311" y="1379582"/>
                      <a:pt x="181538" y="1364781"/>
                      <a:pt x="175551" y="1349757"/>
                    </a:cubicBezTo>
                    <a:cubicBezTo>
                      <a:pt x="168495" y="1336302"/>
                      <a:pt x="161225" y="1323071"/>
                      <a:pt x="154168" y="1309616"/>
                    </a:cubicBezTo>
                    <a:cubicBezTo>
                      <a:pt x="146257" y="1297731"/>
                      <a:pt x="138131" y="1286070"/>
                      <a:pt x="130220" y="1274185"/>
                    </a:cubicBezTo>
                    <a:cubicBezTo>
                      <a:pt x="100105" y="1196223"/>
                      <a:pt x="62986" y="1132194"/>
                      <a:pt x="53457" y="1033789"/>
                    </a:cubicBezTo>
                    <a:cubicBezTo>
                      <a:pt x="48397" y="992826"/>
                      <a:pt x="45795" y="992303"/>
                      <a:pt x="41055" y="971672"/>
                    </a:cubicBezTo>
                    <a:cubicBezTo>
                      <a:pt x="35709" y="951041"/>
                      <a:pt x="30364" y="930635"/>
                      <a:pt x="25018" y="910004"/>
                    </a:cubicBezTo>
                    <a:cubicBezTo>
                      <a:pt x="20528" y="887803"/>
                      <a:pt x="16037" y="865378"/>
                      <a:pt x="11547" y="843178"/>
                    </a:cubicBezTo>
                    <a:cubicBezTo>
                      <a:pt x="9409" y="820528"/>
                      <a:pt x="7484" y="797655"/>
                      <a:pt x="5346" y="775006"/>
                    </a:cubicBezTo>
                    <a:cubicBezTo>
                      <a:pt x="3635" y="751235"/>
                      <a:pt x="1711" y="727465"/>
                      <a:pt x="0" y="703694"/>
                    </a:cubicBezTo>
                    <a:lnTo>
                      <a:pt x="0" y="630813"/>
                    </a:lnTo>
                    <a:cubicBezTo>
                      <a:pt x="1283" y="606370"/>
                      <a:pt x="2352" y="581703"/>
                      <a:pt x="3635" y="557260"/>
                    </a:cubicBezTo>
                    <a:cubicBezTo>
                      <a:pt x="6201" y="533041"/>
                      <a:pt x="8981" y="508598"/>
                      <a:pt x="11547" y="484379"/>
                    </a:cubicBezTo>
                    <a:cubicBezTo>
                      <a:pt x="15396" y="460160"/>
                      <a:pt x="19458" y="435941"/>
                      <a:pt x="23307" y="411722"/>
                    </a:cubicBezTo>
                    <a:cubicBezTo>
                      <a:pt x="27370" y="388400"/>
                      <a:pt x="31647" y="364854"/>
                      <a:pt x="35709" y="341532"/>
                    </a:cubicBezTo>
                    <a:cubicBezTo>
                      <a:pt x="41696" y="318883"/>
                      <a:pt x="47470" y="296009"/>
                      <a:pt x="53457" y="273360"/>
                    </a:cubicBezTo>
                    <a:cubicBezTo>
                      <a:pt x="60513" y="252056"/>
                      <a:pt x="67783" y="230528"/>
                      <a:pt x="74839" y="209225"/>
                    </a:cubicBezTo>
                    <a:cubicBezTo>
                      <a:pt x="82323" y="189042"/>
                      <a:pt x="89593" y="168636"/>
                      <a:pt x="97077" y="148453"/>
                    </a:cubicBezTo>
                    <a:cubicBezTo>
                      <a:pt x="105630" y="130065"/>
                      <a:pt x="114397" y="111901"/>
                      <a:pt x="122950" y="93512"/>
                    </a:cubicBezTo>
                    <a:lnTo>
                      <a:pt x="150533" y="43504"/>
                    </a:lnTo>
                    <a:lnTo>
                      <a:pt x="1836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800"/>
              </a:p>
            </p:txBody>
          </p:sp>
          <p:grpSp>
            <p:nvGrpSpPr>
              <p:cNvPr id="126" name="그룹 96">
                <a:extLst>
                  <a:ext uri="{FF2B5EF4-FFF2-40B4-BE49-F238E27FC236}">
                    <a16:creationId xmlns:a16="http://schemas.microsoft.com/office/drawing/2014/main" xmlns="" id="{407848FC-FD38-4A24-B638-A0191ED88D8F}"/>
                  </a:ext>
                </a:extLst>
              </p:cNvPr>
              <p:cNvGrpSpPr/>
              <p:nvPr/>
            </p:nvGrpSpPr>
            <p:grpSpPr>
              <a:xfrm>
                <a:off x="6451387" y="2774470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43" name="타원 97">
                  <a:extLst>
                    <a:ext uri="{FF2B5EF4-FFF2-40B4-BE49-F238E27FC236}">
                      <a16:creationId xmlns:a16="http://schemas.microsoft.com/office/drawing/2014/main" xmlns="" id="{6B3B55EB-5D5B-4891-9514-58AA1AD055F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4" name="타원 98">
                  <a:extLst>
                    <a:ext uri="{FF2B5EF4-FFF2-40B4-BE49-F238E27FC236}">
                      <a16:creationId xmlns:a16="http://schemas.microsoft.com/office/drawing/2014/main" xmlns="" id="{9C1F41E0-6278-4520-AED1-1845D95E0A2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5" name="Block Arc 11">
                  <a:extLst>
                    <a:ext uri="{FF2B5EF4-FFF2-40B4-BE49-F238E27FC236}">
                      <a16:creationId xmlns:a16="http://schemas.microsoft.com/office/drawing/2014/main" xmlns="" id="{B8FE9D9D-A9F2-48B5-B02D-D23D6E7E321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" name="그룹 108">
                <a:extLst>
                  <a:ext uri="{FF2B5EF4-FFF2-40B4-BE49-F238E27FC236}">
                    <a16:creationId xmlns:a16="http://schemas.microsoft.com/office/drawing/2014/main" xmlns="" id="{B3628BC5-CFAE-4799-AE73-1F18DD357B01}"/>
                  </a:ext>
                </a:extLst>
              </p:cNvPr>
              <p:cNvGrpSpPr/>
              <p:nvPr/>
            </p:nvGrpSpPr>
            <p:grpSpPr>
              <a:xfrm>
                <a:off x="7127214" y="2935807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40" name="타원 109">
                  <a:extLst>
                    <a:ext uri="{FF2B5EF4-FFF2-40B4-BE49-F238E27FC236}">
                      <a16:creationId xmlns:a16="http://schemas.microsoft.com/office/drawing/2014/main" xmlns="" id="{8E9DDE32-1CA0-4276-A056-E6E8B847E8A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1" name="타원 110">
                  <a:extLst>
                    <a:ext uri="{FF2B5EF4-FFF2-40B4-BE49-F238E27FC236}">
                      <a16:creationId xmlns:a16="http://schemas.microsoft.com/office/drawing/2014/main" xmlns="" id="{4B3A16F4-CC16-40FC-8CF5-1CAAB920EEF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2" name="Block Arc 11">
                  <a:extLst>
                    <a:ext uri="{FF2B5EF4-FFF2-40B4-BE49-F238E27FC236}">
                      <a16:creationId xmlns:a16="http://schemas.microsoft.com/office/drawing/2014/main" xmlns="" id="{4DF3B8C5-A1F1-41AA-B6A0-2A048B9BBC81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8" name="그룹 112">
                <a:extLst>
                  <a:ext uri="{FF2B5EF4-FFF2-40B4-BE49-F238E27FC236}">
                    <a16:creationId xmlns:a16="http://schemas.microsoft.com/office/drawing/2014/main" xmlns="" id="{C1AB8198-A4E6-45E7-BB4A-08B95A5B8FF4}"/>
                  </a:ext>
                </a:extLst>
              </p:cNvPr>
              <p:cNvGrpSpPr/>
              <p:nvPr/>
            </p:nvGrpSpPr>
            <p:grpSpPr>
              <a:xfrm>
                <a:off x="6744184" y="3036519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7" name="타원 113">
                  <a:extLst>
                    <a:ext uri="{FF2B5EF4-FFF2-40B4-BE49-F238E27FC236}">
                      <a16:creationId xmlns:a16="http://schemas.microsoft.com/office/drawing/2014/main" xmlns="" id="{B1D78BCF-7008-478E-84AD-49C67757E46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8" name="타원 114">
                  <a:extLst>
                    <a:ext uri="{FF2B5EF4-FFF2-40B4-BE49-F238E27FC236}">
                      <a16:creationId xmlns:a16="http://schemas.microsoft.com/office/drawing/2014/main" xmlns="" id="{90AA1158-A1F0-420B-92D1-5D41D60E6B5A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9" name="Block Arc 11">
                  <a:extLst>
                    <a:ext uri="{FF2B5EF4-FFF2-40B4-BE49-F238E27FC236}">
                      <a16:creationId xmlns:a16="http://schemas.microsoft.com/office/drawing/2014/main" xmlns="" id="{429F0A87-6E0C-408E-B694-7D4ACA93E61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9" name="그룹 116">
                <a:extLst>
                  <a:ext uri="{FF2B5EF4-FFF2-40B4-BE49-F238E27FC236}">
                    <a16:creationId xmlns:a16="http://schemas.microsoft.com/office/drawing/2014/main" xmlns="" id="{45C55C8E-82A3-42A1-B999-E52C8E4EEFDD}"/>
                  </a:ext>
                </a:extLst>
              </p:cNvPr>
              <p:cNvGrpSpPr/>
              <p:nvPr/>
            </p:nvGrpSpPr>
            <p:grpSpPr>
              <a:xfrm>
                <a:off x="7247814" y="3372938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4" name="타원 117">
                  <a:extLst>
                    <a:ext uri="{FF2B5EF4-FFF2-40B4-BE49-F238E27FC236}">
                      <a16:creationId xmlns:a16="http://schemas.microsoft.com/office/drawing/2014/main" xmlns="" id="{49A70BF8-824B-4E71-8AF4-B74579421062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5" name="타원 118">
                  <a:extLst>
                    <a:ext uri="{FF2B5EF4-FFF2-40B4-BE49-F238E27FC236}">
                      <a16:creationId xmlns:a16="http://schemas.microsoft.com/office/drawing/2014/main" xmlns="" id="{33A78364-1E8C-41C6-AD23-E637148EF38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6" name="Block Arc 11">
                  <a:extLst>
                    <a:ext uri="{FF2B5EF4-FFF2-40B4-BE49-F238E27FC236}">
                      <a16:creationId xmlns:a16="http://schemas.microsoft.com/office/drawing/2014/main" xmlns="" id="{AE725405-01BA-4F78-B52C-97D500F0ADF5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" name="그룹 120">
                <a:extLst>
                  <a:ext uri="{FF2B5EF4-FFF2-40B4-BE49-F238E27FC236}">
                    <a16:creationId xmlns:a16="http://schemas.microsoft.com/office/drawing/2014/main" xmlns="" id="{432E1869-29A5-456B-80C0-66791AD3F26A}"/>
                  </a:ext>
                </a:extLst>
              </p:cNvPr>
              <p:cNvGrpSpPr/>
              <p:nvPr/>
            </p:nvGrpSpPr>
            <p:grpSpPr>
              <a:xfrm>
                <a:off x="6282410" y="3345315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131" name="타원 121">
                  <a:extLst>
                    <a:ext uri="{FF2B5EF4-FFF2-40B4-BE49-F238E27FC236}">
                      <a16:creationId xmlns:a16="http://schemas.microsoft.com/office/drawing/2014/main" xmlns="" id="{5A5A3BBC-7651-44AC-91F3-2F187166C3E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2" name="타원 122">
                  <a:extLst>
                    <a:ext uri="{FF2B5EF4-FFF2-40B4-BE49-F238E27FC236}">
                      <a16:creationId xmlns:a16="http://schemas.microsoft.com/office/drawing/2014/main" xmlns="" id="{0A9369A0-693F-4CFB-8F11-967F75A1133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3" name="Block Arc 11">
                  <a:extLst>
                    <a:ext uri="{FF2B5EF4-FFF2-40B4-BE49-F238E27FC236}">
                      <a16:creationId xmlns:a16="http://schemas.microsoft.com/office/drawing/2014/main" xmlns="" id="{BD69C9B0-9792-478C-BA23-751B569385F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Diperoleh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dari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Hadiah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/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Donasi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371600"/>
            <a:ext cx="8461829" cy="4471988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diperoleh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donasi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/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hadiah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pencatatannya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bisa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dilakukan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menyimpang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prinsip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menerima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hadiah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mungkin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dikeluarkan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biaya-biaya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biaya-biaya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jauh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lebih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kecil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diterima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Apabila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sudah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dikeluarkan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menyebabkan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jumlah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modal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terlalu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kecil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beban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depresiasi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menjadi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terlalu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kecil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mengatasi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diterima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sebagai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hadiah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pasarnya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7" y="2829234"/>
              <a:ext cx="1739357" cy="2118823"/>
              <a:chOff x="8639132" y="3031449"/>
              <a:chExt cx="2538542" cy="3092366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5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Diperoleh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dari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Hadiah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/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Donasi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711200" y="1295400"/>
            <a:ext cx="10972800" cy="4752975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sng" strike="noStrike" kern="1200" cap="none" spc="0" normalizeH="0" baseline="0" noProof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Contoh</a:t>
            </a: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 PT Budi menerima hadiah berupa tanah dan gedung yang dinilai sebagai berikut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Tanah		Rp2.500.000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Gedung		</a:t>
            </a:r>
            <a:r>
              <a:rPr kumimoji="0" lang="en-US" sz="2800" b="0" i="0" u="sng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Rp4.000.000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Rp6.500.000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Jurnalnya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Tanah			Rp2.500.000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Gedung			Rp4.000.000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Modal-Hadiah			Rp6.500.000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10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8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0" name="Oval 29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9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6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4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5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1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Diperoleh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dari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Hadiah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/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Donasi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295400"/>
            <a:ext cx="10972800" cy="46799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Jika dalam penerimaan hadiah tersebut PT Budi mengeluarkan biaya sebesar Rp100.000 maka modal hadiah akan dikredit dengan jumlah Rp6.400.000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Jurnalnya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Tanah			Rp2.500.000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Gedung			Rp4.000.000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Modal-Hadiah			Rp6.400.000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Kas					Rp   100.000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Diperoleh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dari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Hadiah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/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Donasi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609600" y="1371600"/>
            <a:ext cx="8360229" cy="4321175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Apabila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donasi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diterima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belum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menjadi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milik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perusahaan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karena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tergantung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terlaksananya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perjanjian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)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modal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sebagai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elemen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belum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(contingent). 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Bila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sudah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diterima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barulah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contingent assets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tadi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sebagai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harta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)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10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8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0" name="Oval 29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9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6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4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5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1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Diperoleh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dari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Hadiah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/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Donasi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371600"/>
            <a:ext cx="10972800" cy="44005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Misal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PT Budi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mendapat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hadiah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berupa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pasarnya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Rp10.000.000.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diserahkan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jika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perusahaan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sudah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berjalan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Jurnalnya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yg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blm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pasti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-Tanah	Rp10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jt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Modal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yg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blm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pasti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-Tanah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Rp10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jt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Diperoleh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dari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Hadiah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/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Donasi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609600" y="1371601"/>
            <a:ext cx="10972800" cy="4327525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Ketika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sudah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diterima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dikeluarkan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Rp250.000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pengurusan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surat-surat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pemilikan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Jurnalnya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Tanah					Rp10.000.000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Modal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yg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blm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pasti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-Tanah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Rp10.000.000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yg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blm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pasti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-Tanah		Rp10.000.000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  250.000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Modal-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Hadiah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9.750.000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10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8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0" name="Oval 29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9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6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4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5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1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Dibuat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Sendiri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295400"/>
            <a:ext cx="8665029" cy="4471988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Perusahaan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mungkin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membuat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sendiri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diperlukan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gedung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alat-alat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perabot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pembuatan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semua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dapat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dibebankan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langsung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upah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langsung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factory overhead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langsung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tidak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menimbulkan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menentukan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pokok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dibuat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factory overhead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tidak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langsung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menimbulkan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pertanyaan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berapa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harus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dialokasikan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keapad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dikerjakan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itu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Dibuat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Sendiri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>
          <a:xfrm>
            <a:off x="609600" y="1219201"/>
            <a:ext cx="10972800" cy="4824413"/>
          </a:xfrm>
          <a:prstGeom prst="rect">
            <a:avLst/>
          </a:prstGeom>
        </p:spPr>
        <p:txBody>
          <a:bodyPr/>
          <a:lstStyle/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 2 cara yang dapat digunakan untuk membebankan biaya factory overhead :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kenaikan biaya factory overhead yang 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 dibebankan pada aktiva yang dibuat 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 </a:t>
            </a: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 Harga pokok aktiva = semua biaya langsung 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                                            + kenaikan BOP</a:t>
            </a: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AutoNum type="arabicPeriod" startAt="2"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biaya factory overhead dialokasikan 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 dengan tarif kepada pembuatan aktiva 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 dan produksi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  </a:t>
            </a: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 harga pokok aktiva = semua b. langsung + tarif 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                       yang menjadi beban aktiva yang dibuat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10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8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0" name="Oval 29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9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6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4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5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1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Harga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Perolehan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Berwujud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295400"/>
            <a:ext cx="10972800" cy="4751388"/>
          </a:xfrm>
          <a:prstGeom prst="rect">
            <a:avLst/>
          </a:prstGeom>
        </p:spPr>
        <p:txBody>
          <a:bodyPr/>
          <a:lstStyle/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Tanah :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a. harga beli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b. komisi pembelian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c. bea balik nama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d. biaya penelitian tanah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e. iuran-iuran (pajak) selama tanah belum dipakai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f. biaya merobohkan bangunan lama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g. biaya perataan tanah, pembersihan dan pembagian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h. pajak yang menjadi beban pembeli pada waktu 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    pembelian tanah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Harga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Perolehan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Berwujud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181329"/>
            <a:ext cx="10972800" cy="5256212"/>
          </a:xfrm>
          <a:prstGeom prst="rect">
            <a:avLst/>
          </a:prstGeom>
        </p:spPr>
        <p:txBody>
          <a:bodyPr/>
          <a:lstStyle/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AutoNum type="arabicPeriod" startAt="2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Bangunan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a.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beli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b.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perbaikan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sebelum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gedung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dipakai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c.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komisi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pembelian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d.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balik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nama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e.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pajak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menjadi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tanggunan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pada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waktu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   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pembelian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Apabila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gedung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dibuat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sendiri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perolehannya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a.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biaya-biaya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pembuatan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gedung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b.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perencanaan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gambar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dll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c.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pengurusan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izin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bangunan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d.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pajak-pajak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pembangunan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gedung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e.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bunga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pembuatan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gedung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f.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asuransi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pembangunan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Pengelompokan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Berwujud</a:t>
            </a:r>
            <a:endParaRPr lang="en-US" sz="44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295400"/>
            <a:ext cx="7866743" cy="44005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umurnya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tidak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terbatas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tata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letak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perusahaan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pertanian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peternakan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umurnya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terbatas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apabila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sudah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habis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penggunaannya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bisa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diganti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sejenis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misalnya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bangunan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alat-alat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mebel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kendaraan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umurnya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terbatas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apabila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sudah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habis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penggunaannya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tidak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dapat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diganti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sejenis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misalnya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sumber-sumber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tambang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hutan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dll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291710" y="2780690"/>
            <a:ext cx="1850760" cy="3130828"/>
            <a:chOff x="9405464" y="1817229"/>
            <a:chExt cx="1850760" cy="3130828"/>
          </a:xfrm>
        </p:grpSpPr>
        <p:grpSp>
          <p:nvGrpSpPr>
            <p:cNvPr id="31" name="Group 5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39" name="Group 6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53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54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55" name="Oval 54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40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41" name="Group 6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47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52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42" name="Group 6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45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46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43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4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32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Harga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Perolehan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Berwujud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484314"/>
            <a:ext cx="10972800" cy="4383087"/>
          </a:xfrm>
          <a:prstGeom prst="rect">
            <a:avLst/>
          </a:prstGeom>
        </p:spPr>
        <p:txBody>
          <a:bodyPr/>
          <a:lstStyle/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AutoNum type="arabicPeriod" startAt="3"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 dan Alat-alat :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a. harga beli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b. pajak pembelian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c. biaya angkut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d. asuransi selama perjalanan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e. biaya pemasangan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f. biaya yang dikeluarkan selama masa 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   percobaan mesin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Harga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Perolehan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Berwujud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484314"/>
            <a:ext cx="8258629" cy="4383087"/>
          </a:xfrm>
          <a:prstGeom prst="rect">
            <a:avLst/>
          </a:prstGeom>
        </p:spPr>
        <p:txBody>
          <a:bodyPr/>
          <a:lstStyle/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AutoNum type="arabicPeriod" startAt="4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Alat-alat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kerja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</a:p>
          <a:p>
            <a:pPr marL="990600" marR="0" lvl="1" indent="-533400" algn="just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AutoNum type="alphaLcPeriod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Alat-alat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kerja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dimiliki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bisa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berupa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alat-alat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alat-alat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drei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catut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pukul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dll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990600" marR="0" lvl="1" indent="-533400" algn="just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AutoNum type="alphaLcPeriod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Karena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perolehannya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relatif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kecil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biasanya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alat-alat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tidak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didepresiasi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Harga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Perolehan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Berwujud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557338"/>
            <a:ext cx="8621486" cy="4310062"/>
          </a:xfrm>
          <a:prstGeom prst="rect">
            <a:avLst/>
          </a:prstGeom>
        </p:spPr>
        <p:txBody>
          <a:bodyPr/>
          <a:lstStyle/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AutoNum type="arabicPeriod" startAt="5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Cetakan-cetakan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(pattern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Dies)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Cetakan-cetakan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dipakai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beberapa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periode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rekening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didepresiasi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umur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ekonomisnya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jika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cetakan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dipakai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memproduksi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pesanan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khusus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dibebankan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sebagai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pesanan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Harga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Perolehan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Berwujud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371601"/>
            <a:ext cx="8302171" cy="4310063"/>
          </a:xfrm>
          <a:prstGeom prst="rect">
            <a:avLst/>
          </a:prstGeom>
        </p:spPr>
        <p:txBody>
          <a:bodyPr/>
          <a:lstStyle/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AutoNum type="arabicPeriod" startAt="6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Perabot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Mebelair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)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Alat-alat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Kantor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Perabot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meja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kursi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lemari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alat-alat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kantor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termasuk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hitung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;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pembuatan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alat-alat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harus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dipisah-pisahkan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fungsi-fungsi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penjualan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administrasi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termasuk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perabot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alt-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kantor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beli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angkut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pajak-pajak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menjadi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tanggungan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Harga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Perolehan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0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Berwujud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295400"/>
            <a:ext cx="8215086" cy="4310063"/>
          </a:xfrm>
          <a:prstGeom prst="rect">
            <a:avLst/>
          </a:prstGeom>
        </p:spPr>
        <p:txBody>
          <a:bodyPr/>
          <a:lstStyle/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AutoNum type="arabicPeriod" startAt="7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Kendaraan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halnya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perabot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maka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kendaraan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dimiliki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harus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dipisahkan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masing-masing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fungsi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berbeda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termasuk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kendaraan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faktur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balik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nama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angkut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609600" marR="0" lvl="0" indent="-609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tx1"/>
              </a:buClr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Biaya-biaya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dibayar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setiap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periode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pajak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kendaraan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jasa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raharja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dll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dibebankan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sebagai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pada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periode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bersangkutan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31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53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54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55" name="Oval 54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40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47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52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45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46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43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4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32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0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Penyusutan</a:t>
            </a:r>
            <a:endParaRPr lang="en-US" sz="40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522514" y="1371600"/>
            <a:ext cx="7765143" cy="40195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Penyusutan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alokasi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sistematis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periode-periode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berbeda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memperoleh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manfaat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penggunaan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suatu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Beban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penyusutan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pengakuan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penggunaan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manfaat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potensial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suatu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36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Faktor</a:t>
            </a:r>
            <a:r>
              <a:rPr lang="en-US" sz="36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Yang </a:t>
            </a:r>
            <a:r>
              <a:rPr lang="en-US" sz="36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Mempengaruhi</a:t>
            </a:r>
            <a:r>
              <a:rPr lang="en-US" sz="36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36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Beban</a:t>
            </a:r>
            <a:r>
              <a:rPr lang="en-US" sz="36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36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Penyusutan</a:t>
            </a:r>
            <a:r>
              <a:rPr lang="en-US" sz="36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36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Periodik</a:t>
            </a:r>
            <a:endParaRPr lang="en-US" sz="36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508000" y="1981200"/>
            <a:ext cx="11176000" cy="29718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 perolehan aktiva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 sisa atau nilai residu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 manfaat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Pola penggunaan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Mencatat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Penyusutan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Periodik</a:t>
            </a:r>
            <a:endParaRPr lang="en-US" sz="44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8" descr="Woven mat"/>
          <p:cNvSpPr>
            <a:spLocks noChangeArrowheads="1"/>
          </p:cNvSpPr>
          <p:nvPr/>
        </p:nvSpPr>
        <p:spPr bwMode="auto">
          <a:xfrm>
            <a:off x="952500" y="1607467"/>
            <a:ext cx="10356851" cy="1292225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63500">
            <a:solidFill>
              <a:srgbClr val="660066"/>
            </a:solidFill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eaLnBrk="1" hangingPunct="1">
              <a:defRPr/>
            </a:pPr>
            <a:r>
              <a:rPr lang="en-US" altLang="en-US" sz="3200" dirty="0" err="1">
                <a:solidFill>
                  <a:srgbClr val="000000"/>
                </a:solidFill>
                <a:latin typeface="Garamond" pitchFamily="18" charset="0"/>
              </a:rPr>
              <a:t>Beban</a:t>
            </a:r>
            <a:r>
              <a:rPr lang="en-US" altLang="en-US" sz="3200" dirty="0">
                <a:solidFill>
                  <a:srgbClr val="000000"/>
                </a:solidFill>
                <a:latin typeface="Garamond" pitchFamily="18" charset="0"/>
              </a:rPr>
              <a:t> </a:t>
            </a:r>
            <a:r>
              <a:rPr lang="en-US" altLang="en-US" sz="3200" dirty="0" err="1">
                <a:solidFill>
                  <a:srgbClr val="000000"/>
                </a:solidFill>
                <a:latin typeface="Garamond" pitchFamily="18" charset="0"/>
              </a:rPr>
              <a:t>Penyusutan</a:t>
            </a:r>
            <a:r>
              <a:rPr lang="en-US" altLang="en-US" sz="3200" dirty="0">
                <a:solidFill>
                  <a:srgbClr val="000000"/>
                </a:solidFill>
                <a:latin typeface="Garamond" pitchFamily="18" charset="0"/>
              </a:rPr>
              <a:t>			xxx</a:t>
            </a:r>
          </a:p>
          <a:p>
            <a:pPr eaLnBrk="1" hangingPunct="1">
              <a:defRPr/>
            </a:pPr>
            <a:r>
              <a:rPr lang="en-US" altLang="en-US" sz="3200" dirty="0">
                <a:solidFill>
                  <a:srgbClr val="000000"/>
                </a:solidFill>
                <a:latin typeface="Garamond" pitchFamily="18" charset="0"/>
              </a:rPr>
              <a:t>	</a:t>
            </a:r>
            <a:r>
              <a:rPr lang="en-US" altLang="en-US" sz="3200" dirty="0" err="1">
                <a:solidFill>
                  <a:srgbClr val="000000"/>
                </a:solidFill>
                <a:latin typeface="Garamond" pitchFamily="18" charset="0"/>
              </a:rPr>
              <a:t>Akumulasi</a:t>
            </a:r>
            <a:r>
              <a:rPr lang="en-US" altLang="en-US" sz="3200" dirty="0">
                <a:solidFill>
                  <a:srgbClr val="000000"/>
                </a:solidFill>
                <a:latin typeface="Garamond" pitchFamily="18" charset="0"/>
              </a:rPr>
              <a:t> </a:t>
            </a:r>
            <a:r>
              <a:rPr lang="en-US" altLang="en-US" sz="3200" dirty="0" err="1">
                <a:solidFill>
                  <a:srgbClr val="000000"/>
                </a:solidFill>
                <a:latin typeface="Garamond" pitchFamily="18" charset="0"/>
              </a:rPr>
              <a:t>Penyusutan</a:t>
            </a:r>
            <a:r>
              <a:rPr lang="en-US" altLang="en-US" sz="3200" dirty="0">
                <a:solidFill>
                  <a:srgbClr val="000000"/>
                </a:solidFill>
                <a:latin typeface="Garamond" pitchFamily="18" charset="0"/>
              </a:rPr>
              <a:t>		xxx</a:t>
            </a:r>
            <a:endParaRPr lang="en-US" altLang="en-US" sz="3200" dirty="0">
              <a:solidFill>
                <a:srgbClr val="000000"/>
              </a:solidFill>
              <a:latin typeface="Tahoma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216115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Metode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Penyusutan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428750"/>
            <a:ext cx="10972800" cy="51435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 Penyusutan Berdasarkan Faktor Waktu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1. Metode Garis Lurus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2. Metode yang dipercepat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a. Metode jumlah angka tahun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b. Metode saldo menurun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 Penyusutan Berdasarkan Faktor Penggunaan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1. Metode jumlah jam jasa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2. Metode jumlah unit produksi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 Penyusutan Kelompok dan Gabungan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Contoh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285875"/>
            <a:ext cx="8345714" cy="54292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Misalkan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sebuah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awal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2005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dibeli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$100.000,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residu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$5.000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mempunyai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manfaat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5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Simbol-simbol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digunakan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menghitung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penyusutan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685800" marR="0" lvl="1" indent="-228600" algn="just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	= Cost (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)</a:t>
            </a:r>
          </a:p>
          <a:p>
            <a:pPr marL="685800" marR="0" lvl="1" indent="-228600" algn="just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	= Residual value (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perkiraan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residu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)</a:t>
            </a:r>
          </a:p>
          <a:p>
            <a:pPr marL="685800" marR="0" lvl="1" indent="-228600" algn="just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	= number (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perkiraan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manfaat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satuan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jam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kerja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jumlah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hasil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)</a:t>
            </a:r>
          </a:p>
          <a:p>
            <a:pPr marL="685800" marR="0" lvl="1" indent="-228600" algn="just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	=Depreciation (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pembebanan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penyusutan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periodik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567482" y="3012919"/>
            <a:ext cx="1850760" cy="3130828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Pengeluaran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Modal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dan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Pendapatan</a:t>
            </a:r>
            <a:endParaRPr lang="en-US" sz="44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609600" y="1295400"/>
            <a:ext cx="8113486" cy="44005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Pengeluaran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Modal 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(capital expenditure)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pengeluaran-pengeluaran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memperoleh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suatu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manfaat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dirasakan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lebih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satu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periode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akuntansi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pengeluaran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rekening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Pengeluaran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pendapatan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(revenue expenditure)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pengeluaran-pengeluaran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memperoleh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suatu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manfaat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dirasakan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periode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akuntansi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bersangkutan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pengeluaran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rekening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291710" y="2780690"/>
            <a:ext cx="1850760" cy="3130828"/>
            <a:chOff x="9405464" y="1817229"/>
            <a:chExt cx="1850760" cy="3130828"/>
          </a:xfrm>
        </p:grpSpPr>
        <p:grpSp>
          <p:nvGrpSpPr>
            <p:cNvPr id="9" name="Group 5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6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6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6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3686604" y="5370280"/>
            <a:ext cx="4770354" cy="1233615"/>
            <a:chOff x="1704697" y="4714654"/>
            <a:chExt cx="5489543" cy="1584447"/>
          </a:xfrm>
        </p:grpSpPr>
        <p:grpSp>
          <p:nvGrpSpPr>
            <p:cNvPr id="31" name="그룹 7">
              <a:extLst>
                <a:ext uri="{FF2B5EF4-FFF2-40B4-BE49-F238E27FC236}">
                  <a16:creationId xmlns:a16="http://schemas.microsoft.com/office/drawing/2014/main" xmlns="" id="{C6BF7C1D-F8D0-4AC5-A101-D59AD15830DB}"/>
                </a:ext>
              </a:extLst>
            </p:cNvPr>
            <p:cNvGrpSpPr/>
            <p:nvPr/>
          </p:nvGrpSpPr>
          <p:grpSpPr>
            <a:xfrm>
              <a:off x="1704697" y="4721908"/>
              <a:ext cx="1403850" cy="1577193"/>
              <a:chOff x="6282410" y="2774470"/>
              <a:chExt cx="1403850" cy="1577193"/>
            </a:xfrm>
          </p:grpSpPr>
          <p:sp>
            <p:nvSpPr>
              <p:cNvPr id="80" name="자유형: 도형 91">
                <a:extLst>
                  <a:ext uri="{FF2B5EF4-FFF2-40B4-BE49-F238E27FC236}">
                    <a16:creationId xmlns:a16="http://schemas.microsoft.com/office/drawing/2014/main" xmlns="" id="{F540ED58-5B00-429F-840D-1BFA99C6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075" y="3211736"/>
                <a:ext cx="806320" cy="1139927"/>
              </a:xfrm>
              <a:custGeom>
                <a:avLst/>
                <a:gdLst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250633 w 1362600"/>
                  <a:gd name="connsiteY3" fmla="*/ 0 h 2396328"/>
                  <a:gd name="connsiteX4" fmla="*/ 246998 w 1362600"/>
                  <a:gd name="connsiteY4" fmla="*/ 10764 h 2396328"/>
                  <a:gd name="connsiteX5" fmla="*/ 245288 w 1362600"/>
                  <a:gd name="connsiteY5" fmla="*/ 17940 h 2396328"/>
                  <a:gd name="connsiteX6" fmla="*/ 243363 w 1362600"/>
                  <a:gd name="connsiteY6" fmla="*/ 22649 h 2396328"/>
                  <a:gd name="connsiteX7" fmla="*/ 243363 w 1362600"/>
                  <a:gd name="connsiteY7" fmla="*/ 25340 h 2396328"/>
                  <a:gd name="connsiteX8" fmla="*/ 245288 w 1362600"/>
                  <a:gd name="connsiteY8" fmla="*/ 26686 h 2396328"/>
                  <a:gd name="connsiteX9" fmla="*/ 245288 w 1362600"/>
                  <a:gd name="connsiteY9" fmla="*/ 28031 h 2396328"/>
                  <a:gd name="connsiteX10" fmla="*/ 246998 w 1362600"/>
                  <a:gd name="connsiteY10" fmla="*/ 28031 h 2396328"/>
                  <a:gd name="connsiteX11" fmla="*/ 246998 w 1362600"/>
                  <a:gd name="connsiteY11" fmla="*/ 30050 h 2396328"/>
                  <a:gd name="connsiteX12" fmla="*/ 245288 w 1362600"/>
                  <a:gd name="connsiteY12" fmla="*/ 34086 h 2396328"/>
                  <a:gd name="connsiteX13" fmla="*/ 243363 w 1362600"/>
                  <a:gd name="connsiteY13" fmla="*/ 40141 h 2396328"/>
                  <a:gd name="connsiteX14" fmla="*/ 240797 w 1362600"/>
                  <a:gd name="connsiteY14" fmla="*/ 49559 h 2396328"/>
                  <a:gd name="connsiteX15" fmla="*/ 235452 w 1362600"/>
                  <a:gd name="connsiteY15" fmla="*/ 62790 h 2396328"/>
                  <a:gd name="connsiteX16" fmla="*/ 227326 w 1362600"/>
                  <a:gd name="connsiteY16" fmla="*/ 81627 h 2396328"/>
                  <a:gd name="connsiteX17" fmla="*/ 219415 w 1362600"/>
                  <a:gd name="connsiteY17" fmla="*/ 104276 h 2396328"/>
                  <a:gd name="connsiteX18" fmla="*/ 206799 w 1362600"/>
                  <a:gd name="connsiteY18" fmla="*/ 133653 h 2396328"/>
                  <a:gd name="connsiteX19" fmla="*/ 191831 w 1362600"/>
                  <a:gd name="connsiteY19" fmla="*/ 169084 h 2396328"/>
                  <a:gd name="connsiteX20" fmla="*/ 173870 w 1362600"/>
                  <a:gd name="connsiteY20" fmla="*/ 224474 h 2396328"/>
                  <a:gd name="connsiteX21" fmla="*/ 161468 w 1362600"/>
                  <a:gd name="connsiteY21" fmla="*/ 283900 h 2396328"/>
                  <a:gd name="connsiteX22" fmla="*/ 151632 w 1362600"/>
                  <a:gd name="connsiteY22" fmla="*/ 344896 h 2396328"/>
                  <a:gd name="connsiteX23" fmla="*/ 138375 w 1362600"/>
                  <a:gd name="connsiteY23" fmla="*/ 409704 h 2396328"/>
                  <a:gd name="connsiteX24" fmla="*/ 136451 w 1362600"/>
                  <a:gd name="connsiteY24" fmla="*/ 423607 h 2396328"/>
                  <a:gd name="connsiteX25" fmla="*/ 133885 w 1362600"/>
                  <a:gd name="connsiteY25" fmla="*/ 444462 h 2396328"/>
                  <a:gd name="connsiteX26" fmla="*/ 131960 w 1362600"/>
                  <a:gd name="connsiteY26" fmla="*/ 466439 h 2396328"/>
                  <a:gd name="connsiteX27" fmla="*/ 130250 w 1362600"/>
                  <a:gd name="connsiteY27" fmla="*/ 490433 h 2396328"/>
                  <a:gd name="connsiteX28" fmla="*/ 130250 w 1362600"/>
                  <a:gd name="connsiteY28" fmla="*/ 515101 h 2396328"/>
                  <a:gd name="connsiteX29" fmla="*/ 133885 w 1362600"/>
                  <a:gd name="connsiteY29" fmla="*/ 537301 h 2396328"/>
                  <a:gd name="connsiteX30" fmla="*/ 138375 w 1362600"/>
                  <a:gd name="connsiteY30" fmla="*/ 556587 h 2396328"/>
                  <a:gd name="connsiteX31" fmla="*/ 146286 w 1362600"/>
                  <a:gd name="connsiteY31" fmla="*/ 570042 h 2396328"/>
                  <a:gd name="connsiteX32" fmla="*/ 189052 w 1362600"/>
                  <a:gd name="connsiteY32" fmla="*/ 567351 h 2396328"/>
                  <a:gd name="connsiteX33" fmla="*/ 230961 w 1362600"/>
                  <a:gd name="connsiteY33" fmla="*/ 556587 h 2396328"/>
                  <a:gd name="connsiteX34" fmla="*/ 270947 w 1362600"/>
                  <a:gd name="connsiteY34" fmla="*/ 539320 h 2396328"/>
                  <a:gd name="connsiteX35" fmla="*/ 312001 w 1362600"/>
                  <a:gd name="connsiteY35" fmla="*/ 515101 h 2396328"/>
                  <a:gd name="connsiteX36" fmla="*/ 349420 w 1362600"/>
                  <a:gd name="connsiteY36" fmla="*/ 487070 h 2396328"/>
                  <a:gd name="connsiteX37" fmla="*/ 385985 w 1362600"/>
                  <a:gd name="connsiteY37" fmla="*/ 452984 h 2396328"/>
                  <a:gd name="connsiteX38" fmla="*/ 420624 w 1362600"/>
                  <a:gd name="connsiteY38" fmla="*/ 416880 h 2396328"/>
                  <a:gd name="connsiteX39" fmla="*/ 452698 w 1362600"/>
                  <a:gd name="connsiteY39" fmla="*/ 378981 h 2396328"/>
                  <a:gd name="connsiteX40" fmla="*/ 483917 w 1362600"/>
                  <a:gd name="connsiteY40" fmla="*/ 338841 h 2396328"/>
                  <a:gd name="connsiteX41" fmla="*/ 510645 w 1362600"/>
                  <a:gd name="connsiteY41" fmla="*/ 297355 h 2396328"/>
                  <a:gd name="connsiteX42" fmla="*/ 535662 w 1362600"/>
                  <a:gd name="connsiteY42" fmla="*/ 257214 h 2396328"/>
                  <a:gd name="connsiteX43" fmla="*/ 556190 w 1362600"/>
                  <a:gd name="connsiteY43" fmla="*/ 218419 h 2396328"/>
                  <a:gd name="connsiteX44" fmla="*/ 566026 w 1362600"/>
                  <a:gd name="connsiteY44" fmla="*/ 218419 h 2396328"/>
                  <a:gd name="connsiteX45" fmla="*/ 566026 w 1362600"/>
                  <a:gd name="connsiteY45" fmla="*/ 222455 h 2396328"/>
                  <a:gd name="connsiteX46" fmla="*/ 549989 w 1362600"/>
                  <a:gd name="connsiteY46" fmla="*/ 261251 h 2396328"/>
                  <a:gd name="connsiteX47" fmla="*/ 532027 w 1362600"/>
                  <a:gd name="connsiteY47" fmla="*/ 301391 h 2396328"/>
                  <a:gd name="connsiteX48" fmla="*/ 512569 w 1362600"/>
                  <a:gd name="connsiteY48" fmla="*/ 340186 h 2396328"/>
                  <a:gd name="connsiteX49" fmla="*/ 492897 w 1362600"/>
                  <a:gd name="connsiteY49" fmla="*/ 377636 h 2396328"/>
                  <a:gd name="connsiteX50" fmla="*/ 472370 w 1362600"/>
                  <a:gd name="connsiteY50" fmla="*/ 414189 h 2396328"/>
                  <a:gd name="connsiteX51" fmla="*/ 449277 w 1362600"/>
                  <a:gd name="connsiteY51" fmla="*/ 448274 h 2396328"/>
                  <a:gd name="connsiteX52" fmla="*/ 425115 w 1362600"/>
                  <a:gd name="connsiteY52" fmla="*/ 481015 h 2396328"/>
                  <a:gd name="connsiteX53" fmla="*/ 395821 w 1362600"/>
                  <a:gd name="connsiteY53" fmla="*/ 511064 h 2396328"/>
                  <a:gd name="connsiteX54" fmla="*/ 365458 w 1362600"/>
                  <a:gd name="connsiteY54" fmla="*/ 540665 h 2396328"/>
                  <a:gd name="connsiteX55" fmla="*/ 329749 w 1362600"/>
                  <a:gd name="connsiteY55" fmla="*/ 564660 h 2396328"/>
                  <a:gd name="connsiteX56" fmla="*/ 288908 w 1362600"/>
                  <a:gd name="connsiteY56" fmla="*/ 586636 h 2396328"/>
                  <a:gd name="connsiteX57" fmla="*/ 243363 w 1362600"/>
                  <a:gd name="connsiteY57" fmla="*/ 606146 h 2396328"/>
                  <a:gd name="connsiteX58" fmla="*/ 195252 w 1362600"/>
                  <a:gd name="connsiteY58" fmla="*/ 620722 h 2396328"/>
                  <a:gd name="connsiteX59" fmla="*/ 138375 w 1362600"/>
                  <a:gd name="connsiteY59" fmla="*/ 630813 h 2396328"/>
                  <a:gd name="connsiteX60" fmla="*/ 140086 w 1362600"/>
                  <a:gd name="connsiteY60" fmla="*/ 701003 h 2396328"/>
                  <a:gd name="connsiteX61" fmla="*/ 147997 w 1362600"/>
                  <a:gd name="connsiteY61" fmla="*/ 767830 h 2396328"/>
                  <a:gd name="connsiteX62" fmla="*/ 161468 w 1362600"/>
                  <a:gd name="connsiteY62" fmla="*/ 831292 h 2396328"/>
                  <a:gd name="connsiteX63" fmla="*/ 179216 w 1362600"/>
                  <a:gd name="connsiteY63" fmla="*/ 891391 h 2396328"/>
                  <a:gd name="connsiteX64" fmla="*/ 201453 w 1362600"/>
                  <a:gd name="connsiteY64" fmla="*/ 948799 h 2396328"/>
                  <a:gd name="connsiteX65" fmla="*/ 225616 w 1362600"/>
                  <a:gd name="connsiteY65" fmla="*/ 1003740 h 2396328"/>
                  <a:gd name="connsiteX66" fmla="*/ 253199 w 1362600"/>
                  <a:gd name="connsiteY66" fmla="*/ 1055766 h 2396328"/>
                  <a:gd name="connsiteX67" fmla="*/ 280783 w 1362600"/>
                  <a:gd name="connsiteY67" fmla="*/ 1106446 h 2396328"/>
                  <a:gd name="connsiteX68" fmla="*/ 288908 w 1362600"/>
                  <a:gd name="connsiteY68" fmla="*/ 1118556 h 2396328"/>
                  <a:gd name="connsiteX69" fmla="*/ 295964 w 1362600"/>
                  <a:gd name="connsiteY69" fmla="*/ 1133356 h 2396328"/>
                  <a:gd name="connsiteX70" fmla="*/ 305800 w 1362600"/>
                  <a:gd name="connsiteY70" fmla="*/ 1149278 h 2396328"/>
                  <a:gd name="connsiteX71" fmla="*/ 314781 w 1362600"/>
                  <a:gd name="connsiteY71" fmla="*/ 1166097 h 2396328"/>
                  <a:gd name="connsiteX72" fmla="*/ 326327 w 1362600"/>
                  <a:gd name="connsiteY72" fmla="*/ 1182018 h 2396328"/>
                  <a:gd name="connsiteX73" fmla="*/ 339585 w 1362600"/>
                  <a:gd name="connsiteY73" fmla="*/ 1195473 h 2396328"/>
                  <a:gd name="connsiteX74" fmla="*/ 355622 w 1362600"/>
                  <a:gd name="connsiteY74" fmla="*/ 1207358 h 2396328"/>
                  <a:gd name="connsiteX75" fmla="*/ 373583 w 1362600"/>
                  <a:gd name="connsiteY75" fmla="*/ 1216104 h 2396328"/>
                  <a:gd name="connsiteX76" fmla="*/ 394965 w 1362600"/>
                  <a:gd name="connsiteY76" fmla="*/ 1219468 h 2396328"/>
                  <a:gd name="connsiteX77" fmla="*/ 417203 w 1362600"/>
                  <a:gd name="connsiteY77" fmla="*/ 1218795 h 2396328"/>
                  <a:gd name="connsiteX78" fmla="*/ 457188 w 1362600"/>
                  <a:gd name="connsiteY78" fmla="*/ 1208704 h 2396328"/>
                  <a:gd name="connsiteX79" fmla="*/ 492897 w 1362600"/>
                  <a:gd name="connsiteY79" fmla="*/ 1192109 h 2396328"/>
                  <a:gd name="connsiteX80" fmla="*/ 527537 w 1362600"/>
                  <a:gd name="connsiteY80" fmla="*/ 1171254 h 2396328"/>
                  <a:gd name="connsiteX81" fmla="*/ 556190 w 1362600"/>
                  <a:gd name="connsiteY81" fmla="*/ 1146587 h 2396328"/>
                  <a:gd name="connsiteX82" fmla="*/ 583773 w 1362600"/>
                  <a:gd name="connsiteY82" fmla="*/ 1119901 h 2396328"/>
                  <a:gd name="connsiteX83" fmla="*/ 609646 w 1362600"/>
                  <a:gd name="connsiteY83" fmla="*/ 1091870 h 2396328"/>
                  <a:gd name="connsiteX84" fmla="*/ 632739 w 1362600"/>
                  <a:gd name="connsiteY84" fmla="*/ 1065184 h 2396328"/>
                  <a:gd name="connsiteX85" fmla="*/ 652411 w 1362600"/>
                  <a:gd name="connsiteY85" fmla="*/ 1039620 h 2396328"/>
                  <a:gd name="connsiteX86" fmla="*/ 696031 w 1362600"/>
                  <a:gd name="connsiteY86" fmla="*/ 981539 h 2396328"/>
                  <a:gd name="connsiteX87" fmla="*/ 737941 w 1362600"/>
                  <a:gd name="connsiteY87" fmla="*/ 916059 h 2396328"/>
                  <a:gd name="connsiteX88" fmla="*/ 779851 w 1362600"/>
                  <a:gd name="connsiteY88" fmla="*/ 844523 h 2396328"/>
                  <a:gd name="connsiteX89" fmla="*/ 818981 w 1362600"/>
                  <a:gd name="connsiteY89" fmla="*/ 766484 h 2396328"/>
                  <a:gd name="connsiteX90" fmla="*/ 854690 w 1362600"/>
                  <a:gd name="connsiteY90" fmla="*/ 684185 h 2396328"/>
                  <a:gd name="connsiteX91" fmla="*/ 886764 w 1362600"/>
                  <a:gd name="connsiteY91" fmla="*/ 596728 h 2396328"/>
                  <a:gd name="connsiteX92" fmla="*/ 916058 w 1362600"/>
                  <a:gd name="connsiteY92" fmla="*/ 505234 h 2396328"/>
                  <a:gd name="connsiteX93" fmla="*/ 937440 w 1362600"/>
                  <a:gd name="connsiteY93" fmla="*/ 410376 h 2396328"/>
                  <a:gd name="connsiteX94" fmla="*/ 953477 w 1362600"/>
                  <a:gd name="connsiteY94" fmla="*/ 313276 h 2396328"/>
                  <a:gd name="connsiteX95" fmla="*/ 963313 w 1362600"/>
                  <a:gd name="connsiteY95" fmla="*/ 213934 h 2396328"/>
                  <a:gd name="connsiteX96" fmla="*/ 971224 w 1362600"/>
                  <a:gd name="connsiteY96" fmla="*/ 218419 h 2396328"/>
                  <a:gd name="connsiteX97" fmla="*/ 977639 w 1362600"/>
                  <a:gd name="connsiteY97" fmla="*/ 229856 h 2396328"/>
                  <a:gd name="connsiteX98" fmla="*/ 982985 w 1362600"/>
                  <a:gd name="connsiteY98" fmla="*/ 246674 h 2396328"/>
                  <a:gd name="connsiteX99" fmla="*/ 985551 w 1362600"/>
                  <a:gd name="connsiteY99" fmla="*/ 268651 h 2396328"/>
                  <a:gd name="connsiteX100" fmla="*/ 987261 w 1362600"/>
                  <a:gd name="connsiteY100" fmla="*/ 293991 h 2396328"/>
                  <a:gd name="connsiteX101" fmla="*/ 987261 w 1362600"/>
                  <a:gd name="connsiteY101" fmla="*/ 323368 h 2396328"/>
                  <a:gd name="connsiteX102" fmla="*/ 987261 w 1362600"/>
                  <a:gd name="connsiteY102" fmla="*/ 354763 h 2396328"/>
                  <a:gd name="connsiteX103" fmla="*/ 985551 w 1362600"/>
                  <a:gd name="connsiteY103" fmla="*/ 388848 h 2396328"/>
                  <a:gd name="connsiteX104" fmla="*/ 982985 w 1362600"/>
                  <a:gd name="connsiteY104" fmla="*/ 423607 h 2396328"/>
                  <a:gd name="connsiteX105" fmla="*/ 979350 w 1362600"/>
                  <a:gd name="connsiteY105" fmla="*/ 459038 h 2396328"/>
                  <a:gd name="connsiteX106" fmla="*/ 974004 w 1362600"/>
                  <a:gd name="connsiteY106" fmla="*/ 494470 h 2396328"/>
                  <a:gd name="connsiteX107" fmla="*/ 971224 w 1362600"/>
                  <a:gd name="connsiteY107" fmla="*/ 528556 h 2396328"/>
                  <a:gd name="connsiteX108" fmla="*/ 965879 w 1362600"/>
                  <a:gd name="connsiteY108" fmla="*/ 559951 h 2396328"/>
                  <a:gd name="connsiteX109" fmla="*/ 961602 w 1362600"/>
                  <a:gd name="connsiteY109" fmla="*/ 589327 h 2396328"/>
                  <a:gd name="connsiteX110" fmla="*/ 956257 w 1362600"/>
                  <a:gd name="connsiteY110" fmla="*/ 614667 h 2396328"/>
                  <a:gd name="connsiteX111" fmla="*/ 951766 w 1362600"/>
                  <a:gd name="connsiteY111" fmla="*/ 635523 h 2396328"/>
                  <a:gd name="connsiteX112" fmla="*/ 948131 w 1362600"/>
                  <a:gd name="connsiteY112" fmla="*/ 652117 h 2396328"/>
                  <a:gd name="connsiteX113" fmla="*/ 883984 w 1362600"/>
                  <a:gd name="connsiteY113" fmla="*/ 841832 h 2396328"/>
                  <a:gd name="connsiteX114" fmla="*/ 935730 w 1362600"/>
                  <a:gd name="connsiteY114" fmla="*/ 838020 h 2396328"/>
                  <a:gd name="connsiteX115" fmla="*/ 983840 w 1362600"/>
                  <a:gd name="connsiteY115" fmla="*/ 828601 h 2396328"/>
                  <a:gd name="connsiteX116" fmla="*/ 1029171 w 1362600"/>
                  <a:gd name="connsiteY116" fmla="*/ 815146 h 2396328"/>
                  <a:gd name="connsiteX117" fmla="*/ 1072792 w 1362600"/>
                  <a:gd name="connsiteY117" fmla="*/ 797879 h 2396328"/>
                  <a:gd name="connsiteX118" fmla="*/ 1112135 w 1362600"/>
                  <a:gd name="connsiteY118" fmla="*/ 778369 h 2396328"/>
                  <a:gd name="connsiteX119" fmla="*/ 1147630 w 1362600"/>
                  <a:gd name="connsiteY119" fmla="*/ 757066 h 2396328"/>
                  <a:gd name="connsiteX120" fmla="*/ 1181629 w 1362600"/>
                  <a:gd name="connsiteY120" fmla="*/ 735089 h 2396328"/>
                  <a:gd name="connsiteX121" fmla="*/ 1212847 w 1362600"/>
                  <a:gd name="connsiteY121" fmla="*/ 714234 h 2396328"/>
                  <a:gd name="connsiteX122" fmla="*/ 1215413 w 1362600"/>
                  <a:gd name="connsiteY122" fmla="*/ 724325 h 2396328"/>
                  <a:gd name="connsiteX123" fmla="*/ 1186974 w 1362600"/>
                  <a:gd name="connsiteY123" fmla="*/ 757066 h 2396328"/>
                  <a:gd name="connsiteX124" fmla="*/ 1152121 w 1362600"/>
                  <a:gd name="connsiteY124" fmla="*/ 788461 h 2396328"/>
                  <a:gd name="connsiteX125" fmla="*/ 1110211 w 1362600"/>
                  <a:gd name="connsiteY125" fmla="*/ 816492 h 2396328"/>
                  <a:gd name="connsiteX126" fmla="*/ 1063169 w 1362600"/>
                  <a:gd name="connsiteY126" fmla="*/ 841832 h 2396328"/>
                  <a:gd name="connsiteX127" fmla="*/ 1013134 w 1362600"/>
                  <a:gd name="connsiteY127" fmla="*/ 864705 h 2396328"/>
                  <a:gd name="connsiteX128" fmla="*/ 959678 w 1362600"/>
                  <a:gd name="connsiteY128" fmla="*/ 884664 h 2396328"/>
                  <a:gd name="connsiteX129" fmla="*/ 904511 w 1362600"/>
                  <a:gd name="connsiteY129" fmla="*/ 900137 h 2396328"/>
                  <a:gd name="connsiteX130" fmla="*/ 848275 w 1362600"/>
                  <a:gd name="connsiteY130" fmla="*/ 911349 h 2396328"/>
                  <a:gd name="connsiteX131" fmla="*/ 836728 w 1362600"/>
                  <a:gd name="connsiteY131" fmla="*/ 938259 h 2396328"/>
                  <a:gd name="connsiteX132" fmla="*/ 820692 w 1362600"/>
                  <a:gd name="connsiteY132" fmla="*/ 969654 h 2396328"/>
                  <a:gd name="connsiteX133" fmla="*/ 802944 w 1362600"/>
                  <a:gd name="connsiteY133" fmla="*/ 1002395 h 2396328"/>
                  <a:gd name="connsiteX134" fmla="*/ 779851 w 1362600"/>
                  <a:gd name="connsiteY134" fmla="*/ 1037826 h 2396328"/>
                  <a:gd name="connsiteX135" fmla="*/ 755689 w 1362600"/>
                  <a:gd name="connsiteY135" fmla="*/ 1075051 h 2396328"/>
                  <a:gd name="connsiteX136" fmla="*/ 729816 w 1362600"/>
                  <a:gd name="connsiteY136" fmla="*/ 1111828 h 2396328"/>
                  <a:gd name="connsiteX137" fmla="*/ 702232 w 1362600"/>
                  <a:gd name="connsiteY137" fmla="*/ 1146587 h 2396328"/>
                  <a:gd name="connsiteX138" fmla="*/ 674649 w 1362600"/>
                  <a:gd name="connsiteY138" fmla="*/ 1180673 h 2396328"/>
                  <a:gd name="connsiteX139" fmla="*/ 648776 w 1362600"/>
                  <a:gd name="connsiteY139" fmla="*/ 1212068 h 2396328"/>
                  <a:gd name="connsiteX140" fmla="*/ 621192 w 1362600"/>
                  <a:gd name="connsiteY140" fmla="*/ 1240099 h 2396328"/>
                  <a:gd name="connsiteX141" fmla="*/ 597030 w 1362600"/>
                  <a:gd name="connsiteY141" fmla="*/ 1264990 h 2396328"/>
                  <a:gd name="connsiteX142" fmla="*/ 573937 w 1362600"/>
                  <a:gd name="connsiteY142" fmla="*/ 1282930 h 2396328"/>
                  <a:gd name="connsiteX143" fmla="*/ 577572 w 1362600"/>
                  <a:gd name="connsiteY143" fmla="*/ 1296385 h 2396328"/>
                  <a:gd name="connsiteX144" fmla="*/ 583773 w 1362600"/>
                  <a:gd name="connsiteY144" fmla="*/ 1299076 h 2396328"/>
                  <a:gd name="connsiteX145" fmla="*/ 622903 w 1362600"/>
                  <a:gd name="connsiteY145" fmla="*/ 1290331 h 2396328"/>
                  <a:gd name="connsiteX146" fmla="*/ 662247 w 1362600"/>
                  <a:gd name="connsiteY146" fmla="*/ 1286294 h 2396328"/>
                  <a:gd name="connsiteX147" fmla="*/ 693158 w 1362600"/>
                  <a:gd name="connsiteY147" fmla="*/ 1286294 h 2396328"/>
                  <a:gd name="connsiteX148" fmla="*/ 732224 w 1362600"/>
                  <a:gd name="connsiteY148" fmla="*/ 1400104 h 2396328"/>
                  <a:gd name="connsiteX149" fmla="*/ 700522 w 1362600"/>
                  <a:gd name="connsiteY149" fmla="*/ 1404474 h 2396328"/>
                  <a:gd name="connsiteX150" fmla="*/ 664813 w 1362600"/>
                  <a:gd name="connsiteY150" fmla="*/ 1410528 h 2396328"/>
                  <a:gd name="connsiteX151" fmla="*/ 631028 w 1362600"/>
                  <a:gd name="connsiteY151" fmla="*/ 1419274 h 2396328"/>
                  <a:gd name="connsiteX152" fmla="*/ 603445 w 1362600"/>
                  <a:gd name="connsiteY152" fmla="*/ 1427347 h 2396328"/>
                  <a:gd name="connsiteX153" fmla="*/ 582062 w 1362600"/>
                  <a:gd name="connsiteY153" fmla="*/ 1438559 h 2396328"/>
                  <a:gd name="connsiteX154" fmla="*/ 566026 w 1362600"/>
                  <a:gd name="connsiteY154" fmla="*/ 1452014 h 2396328"/>
                  <a:gd name="connsiteX155" fmla="*/ 540153 w 1362600"/>
                  <a:gd name="connsiteY155" fmla="*/ 1490810 h 2396328"/>
                  <a:gd name="connsiteX156" fmla="*/ 522191 w 1362600"/>
                  <a:gd name="connsiteY156" fmla="*/ 1532968 h 2396328"/>
                  <a:gd name="connsiteX157" fmla="*/ 508079 w 1362600"/>
                  <a:gd name="connsiteY157" fmla="*/ 1576921 h 2396328"/>
                  <a:gd name="connsiteX158" fmla="*/ 499954 w 1362600"/>
                  <a:gd name="connsiteY158" fmla="*/ 1621771 h 2396328"/>
                  <a:gd name="connsiteX159" fmla="*/ 496532 w 1362600"/>
                  <a:gd name="connsiteY159" fmla="*/ 1669088 h 2396328"/>
                  <a:gd name="connsiteX160" fmla="*/ 494608 w 1362600"/>
                  <a:gd name="connsiteY160" fmla="*/ 1716629 h 2396328"/>
                  <a:gd name="connsiteX161" fmla="*/ 496532 w 1362600"/>
                  <a:gd name="connsiteY161" fmla="*/ 1764169 h 2396328"/>
                  <a:gd name="connsiteX162" fmla="*/ 499954 w 1362600"/>
                  <a:gd name="connsiteY162" fmla="*/ 1812832 h 2396328"/>
                  <a:gd name="connsiteX163" fmla="*/ 504444 w 1362600"/>
                  <a:gd name="connsiteY163" fmla="*/ 1861045 h 2396328"/>
                  <a:gd name="connsiteX164" fmla="*/ 509790 w 1362600"/>
                  <a:gd name="connsiteY164" fmla="*/ 1908362 h 2396328"/>
                  <a:gd name="connsiteX165" fmla="*/ 510645 w 1362600"/>
                  <a:gd name="connsiteY165" fmla="*/ 1977879 h 2396328"/>
                  <a:gd name="connsiteX166" fmla="*/ 506154 w 1362600"/>
                  <a:gd name="connsiteY166" fmla="*/ 2047396 h 2396328"/>
                  <a:gd name="connsiteX167" fmla="*/ 498243 w 1362600"/>
                  <a:gd name="connsiteY167" fmla="*/ 2114223 h 2396328"/>
                  <a:gd name="connsiteX168" fmla="*/ 488407 w 1362600"/>
                  <a:gd name="connsiteY168" fmla="*/ 2179703 h 2396328"/>
                  <a:gd name="connsiteX169" fmla="*/ 476433 w 1362600"/>
                  <a:gd name="connsiteY169" fmla="*/ 2396328 h 2396328"/>
                  <a:gd name="connsiteX170" fmla="*/ 117848 w 1362600"/>
                  <a:gd name="connsiteY170" fmla="*/ 2396328 h 2396328"/>
                  <a:gd name="connsiteX171" fmla="*/ 158902 w 1362600"/>
                  <a:gd name="connsiteY171" fmla="*/ 2308198 h 2396328"/>
                  <a:gd name="connsiteX172" fmla="*/ 209579 w 1362600"/>
                  <a:gd name="connsiteY172" fmla="*/ 2208407 h 2396328"/>
                  <a:gd name="connsiteX173" fmla="*/ 227326 w 1362600"/>
                  <a:gd name="connsiteY173" fmla="*/ 2172303 h 2396328"/>
                  <a:gd name="connsiteX174" fmla="*/ 242508 w 1362600"/>
                  <a:gd name="connsiteY174" fmla="*/ 2132162 h 2396328"/>
                  <a:gd name="connsiteX175" fmla="*/ 256834 w 1362600"/>
                  <a:gd name="connsiteY175" fmla="*/ 2087537 h 2396328"/>
                  <a:gd name="connsiteX176" fmla="*/ 270091 w 1362600"/>
                  <a:gd name="connsiteY176" fmla="*/ 2039996 h 2396328"/>
                  <a:gd name="connsiteX177" fmla="*/ 280783 w 1362600"/>
                  <a:gd name="connsiteY177" fmla="*/ 1988643 h 2396328"/>
                  <a:gd name="connsiteX178" fmla="*/ 288908 w 1362600"/>
                  <a:gd name="connsiteY178" fmla="*/ 1936393 h 2396328"/>
                  <a:gd name="connsiteX179" fmla="*/ 296820 w 1362600"/>
                  <a:gd name="connsiteY179" fmla="*/ 1881676 h 2396328"/>
                  <a:gd name="connsiteX180" fmla="*/ 302165 w 1362600"/>
                  <a:gd name="connsiteY180" fmla="*/ 1826286 h 2396328"/>
                  <a:gd name="connsiteX181" fmla="*/ 306656 w 1362600"/>
                  <a:gd name="connsiteY181" fmla="*/ 1768654 h 2396328"/>
                  <a:gd name="connsiteX182" fmla="*/ 306656 w 1362600"/>
                  <a:gd name="connsiteY182" fmla="*/ 1711919 h 2396328"/>
                  <a:gd name="connsiteX183" fmla="*/ 306656 w 1362600"/>
                  <a:gd name="connsiteY183" fmla="*/ 1655857 h 2396328"/>
                  <a:gd name="connsiteX184" fmla="*/ 302165 w 1362600"/>
                  <a:gd name="connsiteY184" fmla="*/ 1599570 h 2396328"/>
                  <a:gd name="connsiteX185" fmla="*/ 295964 w 1362600"/>
                  <a:gd name="connsiteY185" fmla="*/ 1545526 h 2396328"/>
                  <a:gd name="connsiteX186" fmla="*/ 288053 w 1362600"/>
                  <a:gd name="connsiteY186" fmla="*/ 1492828 h 2396328"/>
                  <a:gd name="connsiteX187" fmla="*/ 276292 w 1362600"/>
                  <a:gd name="connsiteY187" fmla="*/ 1441923 h 2396328"/>
                  <a:gd name="connsiteX188" fmla="*/ 260255 w 1362600"/>
                  <a:gd name="connsiteY188" fmla="*/ 1394607 h 2396328"/>
                  <a:gd name="connsiteX189" fmla="*/ 242508 w 1362600"/>
                  <a:gd name="connsiteY189" fmla="*/ 1349757 h 2396328"/>
                  <a:gd name="connsiteX190" fmla="*/ 221125 w 1362600"/>
                  <a:gd name="connsiteY190" fmla="*/ 1309616 h 2396328"/>
                  <a:gd name="connsiteX191" fmla="*/ 197177 w 1362600"/>
                  <a:gd name="connsiteY191" fmla="*/ 1274185 h 2396328"/>
                  <a:gd name="connsiteX192" fmla="*/ 169380 w 1362600"/>
                  <a:gd name="connsiteY192" fmla="*/ 1242790 h 2396328"/>
                  <a:gd name="connsiteX193" fmla="*/ 138375 w 1362600"/>
                  <a:gd name="connsiteY193" fmla="*/ 1217450 h 2396328"/>
                  <a:gd name="connsiteX194" fmla="*/ 102666 w 1362600"/>
                  <a:gd name="connsiteY194" fmla="*/ 1198164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217" fmla="*/ 250633 w 1362600"/>
                  <a:gd name="connsiteY217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8519 w 1362600"/>
                  <a:gd name="connsiteY195" fmla="*/ 1182018 h 2396328"/>
                  <a:gd name="connsiteX196" fmla="*/ 3665 w 1362600"/>
                  <a:gd name="connsiteY196" fmla="*/ 1182018 h 2396328"/>
                  <a:gd name="connsiteX197" fmla="*/ 0 w 1362600"/>
                  <a:gd name="connsiteY197" fmla="*/ 1182357 h 2396328"/>
                  <a:gd name="connsiteX198" fmla="*/ 0 w 1362600"/>
                  <a:gd name="connsiteY198" fmla="*/ 971189 h 2396328"/>
                  <a:gd name="connsiteX199" fmla="*/ 120414 w 1362600"/>
                  <a:gd name="connsiteY199" fmla="*/ 1033789 h 2396328"/>
                  <a:gd name="connsiteX200" fmla="*/ 128539 w 1362600"/>
                  <a:gd name="connsiteY200" fmla="*/ 1029080 h 2396328"/>
                  <a:gd name="connsiteX201" fmla="*/ 108012 w 1362600"/>
                  <a:gd name="connsiteY201" fmla="*/ 971672 h 2396328"/>
                  <a:gd name="connsiteX202" fmla="*/ 91975 w 1362600"/>
                  <a:gd name="connsiteY202" fmla="*/ 910004 h 2396328"/>
                  <a:gd name="connsiteX203" fmla="*/ 78504 w 1362600"/>
                  <a:gd name="connsiteY203" fmla="*/ 843178 h 2396328"/>
                  <a:gd name="connsiteX204" fmla="*/ 72303 w 1362600"/>
                  <a:gd name="connsiteY204" fmla="*/ 775006 h 2396328"/>
                  <a:gd name="connsiteX205" fmla="*/ 66957 w 1362600"/>
                  <a:gd name="connsiteY205" fmla="*/ 703694 h 2396328"/>
                  <a:gd name="connsiteX206" fmla="*/ 66957 w 1362600"/>
                  <a:gd name="connsiteY206" fmla="*/ 630813 h 2396328"/>
                  <a:gd name="connsiteX207" fmla="*/ 70592 w 1362600"/>
                  <a:gd name="connsiteY207" fmla="*/ 557260 h 2396328"/>
                  <a:gd name="connsiteX208" fmla="*/ 78504 w 1362600"/>
                  <a:gd name="connsiteY208" fmla="*/ 484379 h 2396328"/>
                  <a:gd name="connsiteX209" fmla="*/ 90264 w 1362600"/>
                  <a:gd name="connsiteY209" fmla="*/ 411722 h 2396328"/>
                  <a:gd name="connsiteX210" fmla="*/ 102666 w 1362600"/>
                  <a:gd name="connsiteY210" fmla="*/ 341532 h 2396328"/>
                  <a:gd name="connsiteX211" fmla="*/ 120414 w 1362600"/>
                  <a:gd name="connsiteY211" fmla="*/ 273360 h 2396328"/>
                  <a:gd name="connsiteX212" fmla="*/ 141796 w 1362600"/>
                  <a:gd name="connsiteY212" fmla="*/ 209225 h 2396328"/>
                  <a:gd name="connsiteX213" fmla="*/ 164034 w 1362600"/>
                  <a:gd name="connsiteY213" fmla="*/ 148453 h 2396328"/>
                  <a:gd name="connsiteX214" fmla="*/ 189907 w 1362600"/>
                  <a:gd name="connsiteY214" fmla="*/ 93512 h 2396328"/>
                  <a:gd name="connsiteX215" fmla="*/ 217490 w 1362600"/>
                  <a:gd name="connsiteY215" fmla="*/ 43504 h 2396328"/>
                  <a:gd name="connsiteX216" fmla="*/ 250633 w 1362600"/>
                  <a:gd name="connsiteY216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1182357 h 2396328"/>
                  <a:gd name="connsiteX197" fmla="*/ 0 w 1362600"/>
                  <a:gd name="connsiteY197" fmla="*/ 971189 h 2396328"/>
                  <a:gd name="connsiteX198" fmla="*/ 120414 w 1362600"/>
                  <a:gd name="connsiteY198" fmla="*/ 1033789 h 2396328"/>
                  <a:gd name="connsiteX199" fmla="*/ 128539 w 1362600"/>
                  <a:gd name="connsiteY199" fmla="*/ 1029080 h 2396328"/>
                  <a:gd name="connsiteX200" fmla="*/ 108012 w 1362600"/>
                  <a:gd name="connsiteY200" fmla="*/ 971672 h 2396328"/>
                  <a:gd name="connsiteX201" fmla="*/ 91975 w 1362600"/>
                  <a:gd name="connsiteY201" fmla="*/ 910004 h 2396328"/>
                  <a:gd name="connsiteX202" fmla="*/ 78504 w 1362600"/>
                  <a:gd name="connsiteY202" fmla="*/ 843178 h 2396328"/>
                  <a:gd name="connsiteX203" fmla="*/ 72303 w 1362600"/>
                  <a:gd name="connsiteY203" fmla="*/ 775006 h 2396328"/>
                  <a:gd name="connsiteX204" fmla="*/ 66957 w 1362600"/>
                  <a:gd name="connsiteY204" fmla="*/ 703694 h 2396328"/>
                  <a:gd name="connsiteX205" fmla="*/ 66957 w 1362600"/>
                  <a:gd name="connsiteY205" fmla="*/ 630813 h 2396328"/>
                  <a:gd name="connsiteX206" fmla="*/ 70592 w 1362600"/>
                  <a:gd name="connsiteY206" fmla="*/ 557260 h 2396328"/>
                  <a:gd name="connsiteX207" fmla="*/ 78504 w 1362600"/>
                  <a:gd name="connsiteY207" fmla="*/ 484379 h 2396328"/>
                  <a:gd name="connsiteX208" fmla="*/ 90264 w 1362600"/>
                  <a:gd name="connsiteY208" fmla="*/ 411722 h 2396328"/>
                  <a:gd name="connsiteX209" fmla="*/ 102666 w 1362600"/>
                  <a:gd name="connsiteY209" fmla="*/ 341532 h 2396328"/>
                  <a:gd name="connsiteX210" fmla="*/ 120414 w 1362600"/>
                  <a:gd name="connsiteY210" fmla="*/ 273360 h 2396328"/>
                  <a:gd name="connsiteX211" fmla="*/ 141796 w 1362600"/>
                  <a:gd name="connsiteY211" fmla="*/ 209225 h 2396328"/>
                  <a:gd name="connsiteX212" fmla="*/ 164034 w 1362600"/>
                  <a:gd name="connsiteY212" fmla="*/ 148453 h 2396328"/>
                  <a:gd name="connsiteX213" fmla="*/ 189907 w 1362600"/>
                  <a:gd name="connsiteY213" fmla="*/ 93512 h 2396328"/>
                  <a:gd name="connsiteX214" fmla="*/ 217490 w 1362600"/>
                  <a:gd name="connsiteY214" fmla="*/ 43504 h 2396328"/>
                  <a:gd name="connsiteX215" fmla="*/ 250633 w 1362600"/>
                  <a:gd name="connsiteY215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971189 h 2396328"/>
                  <a:gd name="connsiteX197" fmla="*/ 120414 w 1362600"/>
                  <a:gd name="connsiteY197" fmla="*/ 1033789 h 2396328"/>
                  <a:gd name="connsiteX198" fmla="*/ 128539 w 1362600"/>
                  <a:gd name="connsiteY198" fmla="*/ 1029080 h 2396328"/>
                  <a:gd name="connsiteX199" fmla="*/ 108012 w 1362600"/>
                  <a:gd name="connsiteY199" fmla="*/ 971672 h 2396328"/>
                  <a:gd name="connsiteX200" fmla="*/ 91975 w 1362600"/>
                  <a:gd name="connsiteY200" fmla="*/ 910004 h 2396328"/>
                  <a:gd name="connsiteX201" fmla="*/ 78504 w 1362600"/>
                  <a:gd name="connsiteY201" fmla="*/ 843178 h 2396328"/>
                  <a:gd name="connsiteX202" fmla="*/ 72303 w 1362600"/>
                  <a:gd name="connsiteY202" fmla="*/ 775006 h 2396328"/>
                  <a:gd name="connsiteX203" fmla="*/ 66957 w 1362600"/>
                  <a:gd name="connsiteY203" fmla="*/ 703694 h 2396328"/>
                  <a:gd name="connsiteX204" fmla="*/ 66957 w 1362600"/>
                  <a:gd name="connsiteY204" fmla="*/ 630813 h 2396328"/>
                  <a:gd name="connsiteX205" fmla="*/ 70592 w 1362600"/>
                  <a:gd name="connsiteY205" fmla="*/ 557260 h 2396328"/>
                  <a:gd name="connsiteX206" fmla="*/ 78504 w 1362600"/>
                  <a:gd name="connsiteY206" fmla="*/ 484379 h 2396328"/>
                  <a:gd name="connsiteX207" fmla="*/ 90264 w 1362600"/>
                  <a:gd name="connsiteY207" fmla="*/ 411722 h 2396328"/>
                  <a:gd name="connsiteX208" fmla="*/ 102666 w 1362600"/>
                  <a:gd name="connsiteY208" fmla="*/ 341532 h 2396328"/>
                  <a:gd name="connsiteX209" fmla="*/ 120414 w 1362600"/>
                  <a:gd name="connsiteY209" fmla="*/ 273360 h 2396328"/>
                  <a:gd name="connsiteX210" fmla="*/ 141796 w 1362600"/>
                  <a:gd name="connsiteY210" fmla="*/ 209225 h 2396328"/>
                  <a:gd name="connsiteX211" fmla="*/ 164034 w 1362600"/>
                  <a:gd name="connsiteY211" fmla="*/ 148453 h 2396328"/>
                  <a:gd name="connsiteX212" fmla="*/ 189907 w 1362600"/>
                  <a:gd name="connsiteY212" fmla="*/ 93512 h 2396328"/>
                  <a:gd name="connsiteX213" fmla="*/ 217490 w 1362600"/>
                  <a:gd name="connsiteY213" fmla="*/ 43504 h 2396328"/>
                  <a:gd name="connsiteX214" fmla="*/ 250633 w 1362600"/>
                  <a:gd name="connsiteY214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0 w 1362600"/>
                  <a:gd name="connsiteY195" fmla="*/ 971189 h 2396328"/>
                  <a:gd name="connsiteX196" fmla="*/ 120414 w 1362600"/>
                  <a:gd name="connsiteY196" fmla="*/ 1033789 h 2396328"/>
                  <a:gd name="connsiteX197" fmla="*/ 128539 w 1362600"/>
                  <a:gd name="connsiteY197" fmla="*/ 1029080 h 2396328"/>
                  <a:gd name="connsiteX198" fmla="*/ 108012 w 1362600"/>
                  <a:gd name="connsiteY198" fmla="*/ 971672 h 2396328"/>
                  <a:gd name="connsiteX199" fmla="*/ 91975 w 1362600"/>
                  <a:gd name="connsiteY199" fmla="*/ 910004 h 2396328"/>
                  <a:gd name="connsiteX200" fmla="*/ 78504 w 1362600"/>
                  <a:gd name="connsiteY200" fmla="*/ 843178 h 2396328"/>
                  <a:gd name="connsiteX201" fmla="*/ 72303 w 1362600"/>
                  <a:gd name="connsiteY201" fmla="*/ 775006 h 2396328"/>
                  <a:gd name="connsiteX202" fmla="*/ 66957 w 1362600"/>
                  <a:gd name="connsiteY202" fmla="*/ 703694 h 2396328"/>
                  <a:gd name="connsiteX203" fmla="*/ 66957 w 1362600"/>
                  <a:gd name="connsiteY203" fmla="*/ 630813 h 2396328"/>
                  <a:gd name="connsiteX204" fmla="*/ 70592 w 1362600"/>
                  <a:gd name="connsiteY204" fmla="*/ 557260 h 2396328"/>
                  <a:gd name="connsiteX205" fmla="*/ 78504 w 1362600"/>
                  <a:gd name="connsiteY205" fmla="*/ 484379 h 2396328"/>
                  <a:gd name="connsiteX206" fmla="*/ 90264 w 1362600"/>
                  <a:gd name="connsiteY206" fmla="*/ 411722 h 2396328"/>
                  <a:gd name="connsiteX207" fmla="*/ 102666 w 1362600"/>
                  <a:gd name="connsiteY207" fmla="*/ 341532 h 2396328"/>
                  <a:gd name="connsiteX208" fmla="*/ 120414 w 1362600"/>
                  <a:gd name="connsiteY208" fmla="*/ 273360 h 2396328"/>
                  <a:gd name="connsiteX209" fmla="*/ 141796 w 1362600"/>
                  <a:gd name="connsiteY209" fmla="*/ 209225 h 2396328"/>
                  <a:gd name="connsiteX210" fmla="*/ 164034 w 1362600"/>
                  <a:gd name="connsiteY210" fmla="*/ 148453 h 2396328"/>
                  <a:gd name="connsiteX211" fmla="*/ 189907 w 1362600"/>
                  <a:gd name="connsiteY211" fmla="*/ 93512 h 2396328"/>
                  <a:gd name="connsiteX212" fmla="*/ 217490 w 1362600"/>
                  <a:gd name="connsiteY212" fmla="*/ 43504 h 2396328"/>
                  <a:gd name="connsiteX213" fmla="*/ 250633 w 1362600"/>
                  <a:gd name="connsiteY21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61582 w 1295643"/>
                  <a:gd name="connsiteY196" fmla="*/ 1029080 h 2396328"/>
                  <a:gd name="connsiteX197" fmla="*/ 41055 w 1295643"/>
                  <a:gd name="connsiteY197" fmla="*/ 971672 h 2396328"/>
                  <a:gd name="connsiteX198" fmla="*/ 25018 w 1295643"/>
                  <a:gd name="connsiteY198" fmla="*/ 910004 h 2396328"/>
                  <a:gd name="connsiteX199" fmla="*/ 11547 w 1295643"/>
                  <a:gd name="connsiteY199" fmla="*/ 843178 h 2396328"/>
                  <a:gd name="connsiteX200" fmla="*/ 5346 w 1295643"/>
                  <a:gd name="connsiteY200" fmla="*/ 775006 h 2396328"/>
                  <a:gd name="connsiteX201" fmla="*/ 0 w 1295643"/>
                  <a:gd name="connsiteY201" fmla="*/ 703694 h 2396328"/>
                  <a:gd name="connsiteX202" fmla="*/ 0 w 1295643"/>
                  <a:gd name="connsiteY202" fmla="*/ 630813 h 2396328"/>
                  <a:gd name="connsiteX203" fmla="*/ 3635 w 1295643"/>
                  <a:gd name="connsiteY203" fmla="*/ 557260 h 2396328"/>
                  <a:gd name="connsiteX204" fmla="*/ 11547 w 1295643"/>
                  <a:gd name="connsiteY204" fmla="*/ 484379 h 2396328"/>
                  <a:gd name="connsiteX205" fmla="*/ 23307 w 1295643"/>
                  <a:gd name="connsiteY205" fmla="*/ 411722 h 2396328"/>
                  <a:gd name="connsiteX206" fmla="*/ 35709 w 1295643"/>
                  <a:gd name="connsiteY206" fmla="*/ 341532 h 2396328"/>
                  <a:gd name="connsiteX207" fmla="*/ 53457 w 1295643"/>
                  <a:gd name="connsiteY207" fmla="*/ 273360 h 2396328"/>
                  <a:gd name="connsiteX208" fmla="*/ 74839 w 1295643"/>
                  <a:gd name="connsiteY208" fmla="*/ 209225 h 2396328"/>
                  <a:gd name="connsiteX209" fmla="*/ 97077 w 1295643"/>
                  <a:gd name="connsiteY209" fmla="*/ 148453 h 2396328"/>
                  <a:gd name="connsiteX210" fmla="*/ 122950 w 1295643"/>
                  <a:gd name="connsiteY210" fmla="*/ 93512 h 2396328"/>
                  <a:gd name="connsiteX211" fmla="*/ 150533 w 1295643"/>
                  <a:gd name="connsiteY211" fmla="*/ 43504 h 2396328"/>
                  <a:gd name="connsiteX212" fmla="*/ 183676 w 1295643"/>
                  <a:gd name="connsiteY21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41055 w 1295643"/>
                  <a:gd name="connsiteY196" fmla="*/ 971672 h 2396328"/>
                  <a:gd name="connsiteX197" fmla="*/ 25018 w 1295643"/>
                  <a:gd name="connsiteY197" fmla="*/ 910004 h 2396328"/>
                  <a:gd name="connsiteX198" fmla="*/ 11547 w 1295643"/>
                  <a:gd name="connsiteY198" fmla="*/ 843178 h 2396328"/>
                  <a:gd name="connsiteX199" fmla="*/ 5346 w 1295643"/>
                  <a:gd name="connsiteY199" fmla="*/ 775006 h 2396328"/>
                  <a:gd name="connsiteX200" fmla="*/ 0 w 1295643"/>
                  <a:gd name="connsiteY200" fmla="*/ 703694 h 2396328"/>
                  <a:gd name="connsiteX201" fmla="*/ 0 w 1295643"/>
                  <a:gd name="connsiteY201" fmla="*/ 630813 h 2396328"/>
                  <a:gd name="connsiteX202" fmla="*/ 3635 w 1295643"/>
                  <a:gd name="connsiteY202" fmla="*/ 557260 h 2396328"/>
                  <a:gd name="connsiteX203" fmla="*/ 11547 w 1295643"/>
                  <a:gd name="connsiteY203" fmla="*/ 484379 h 2396328"/>
                  <a:gd name="connsiteX204" fmla="*/ 23307 w 1295643"/>
                  <a:gd name="connsiteY204" fmla="*/ 411722 h 2396328"/>
                  <a:gd name="connsiteX205" fmla="*/ 35709 w 1295643"/>
                  <a:gd name="connsiteY205" fmla="*/ 341532 h 2396328"/>
                  <a:gd name="connsiteX206" fmla="*/ 53457 w 1295643"/>
                  <a:gd name="connsiteY206" fmla="*/ 273360 h 2396328"/>
                  <a:gd name="connsiteX207" fmla="*/ 74839 w 1295643"/>
                  <a:gd name="connsiteY207" fmla="*/ 209225 h 2396328"/>
                  <a:gd name="connsiteX208" fmla="*/ 97077 w 1295643"/>
                  <a:gd name="connsiteY208" fmla="*/ 148453 h 2396328"/>
                  <a:gd name="connsiteX209" fmla="*/ 122950 w 1295643"/>
                  <a:gd name="connsiteY209" fmla="*/ 93512 h 2396328"/>
                  <a:gd name="connsiteX210" fmla="*/ 150533 w 1295643"/>
                  <a:gd name="connsiteY210" fmla="*/ 43504 h 2396328"/>
                  <a:gd name="connsiteX211" fmla="*/ 183676 w 1295643"/>
                  <a:gd name="connsiteY21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53457 w 1295643"/>
                  <a:gd name="connsiteY194" fmla="*/ 1033789 h 2396328"/>
                  <a:gd name="connsiteX195" fmla="*/ 41055 w 1295643"/>
                  <a:gd name="connsiteY195" fmla="*/ 971672 h 2396328"/>
                  <a:gd name="connsiteX196" fmla="*/ 25018 w 1295643"/>
                  <a:gd name="connsiteY196" fmla="*/ 910004 h 2396328"/>
                  <a:gd name="connsiteX197" fmla="*/ 11547 w 1295643"/>
                  <a:gd name="connsiteY197" fmla="*/ 843178 h 2396328"/>
                  <a:gd name="connsiteX198" fmla="*/ 5346 w 1295643"/>
                  <a:gd name="connsiteY198" fmla="*/ 775006 h 2396328"/>
                  <a:gd name="connsiteX199" fmla="*/ 0 w 1295643"/>
                  <a:gd name="connsiteY199" fmla="*/ 703694 h 2396328"/>
                  <a:gd name="connsiteX200" fmla="*/ 0 w 1295643"/>
                  <a:gd name="connsiteY200" fmla="*/ 630813 h 2396328"/>
                  <a:gd name="connsiteX201" fmla="*/ 3635 w 1295643"/>
                  <a:gd name="connsiteY201" fmla="*/ 557260 h 2396328"/>
                  <a:gd name="connsiteX202" fmla="*/ 11547 w 1295643"/>
                  <a:gd name="connsiteY202" fmla="*/ 484379 h 2396328"/>
                  <a:gd name="connsiteX203" fmla="*/ 23307 w 1295643"/>
                  <a:gd name="connsiteY203" fmla="*/ 411722 h 2396328"/>
                  <a:gd name="connsiteX204" fmla="*/ 35709 w 1295643"/>
                  <a:gd name="connsiteY204" fmla="*/ 341532 h 2396328"/>
                  <a:gd name="connsiteX205" fmla="*/ 53457 w 1295643"/>
                  <a:gd name="connsiteY205" fmla="*/ 273360 h 2396328"/>
                  <a:gd name="connsiteX206" fmla="*/ 74839 w 1295643"/>
                  <a:gd name="connsiteY206" fmla="*/ 209225 h 2396328"/>
                  <a:gd name="connsiteX207" fmla="*/ 97077 w 1295643"/>
                  <a:gd name="connsiteY207" fmla="*/ 148453 h 2396328"/>
                  <a:gd name="connsiteX208" fmla="*/ 122950 w 1295643"/>
                  <a:gd name="connsiteY208" fmla="*/ 93512 h 2396328"/>
                  <a:gd name="connsiteX209" fmla="*/ 150533 w 1295643"/>
                  <a:gd name="connsiteY209" fmla="*/ 43504 h 2396328"/>
                  <a:gd name="connsiteX210" fmla="*/ 183676 w 1295643"/>
                  <a:gd name="connsiteY21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65267 w 1295643"/>
                  <a:gd name="connsiteY148" fmla="*/ 1400104 h 2396328"/>
                  <a:gd name="connsiteX149" fmla="*/ 633565 w 1295643"/>
                  <a:gd name="connsiteY149" fmla="*/ 1404474 h 2396328"/>
                  <a:gd name="connsiteX150" fmla="*/ 597856 w 1295643"/>
                  <a:gd name="connsiteY150" fmla="*/ 1410528 h 2396328"/>
                  <a:gd name="connsiteX151" fmla="*/ 564071 w 1295643"/>
                  <a:gd name="connsiteY151" fmla="*/ 1419274 h 2396328"/>
                  <a:gd name="connsiteX152" fmla="*/ 536488 w 1295643"/>
                  <a:gd name="connsiteY152" fmla="*/ 1427347 h 2396328"/>
                  <a:gd name="connsiteX153" fmla="*/ 515105 w 1295643"/>
                  <a:gd name="connsiteY153" fmla="*/ 1438559 h 2396328"/>
                  <a:gd name="connsiteX154" fmla="*/ 499069 w 1295643"/>
                  <a:gd name="connsiteY154" fmla="*/ 1452014 h 2396328"/>
                  <a:gd name="connsiteX155" fmla="*/ 473196 w 1295643"/>
                  <a:gd name="connsiteY155" fmla="*/ 1490810 h 2396328"/>
                  <a:gd name="connsiteX156" fmla="*/ 455234 w 1295643"/>
                  <a:gd name="connsiteY156" fmla="*/ 1532968 h 2396328"/>
                  <a:gd name="connsiteX157" fmla="*/ 441122 w 1295643"/>
                  <a:gd name="connsiteY157" fmla="*/ 1576921 h 2396328"/>
                  <a:gd name="connsiteX158" fmla="*/ 432997 w 1295643"/>
                  <a:gd name="connsiteY158" fmla="*/ 1621771 h 2396328"/>
                  <a:gd name="connsiteX159" fmla="*/ 429575 w 1295643"/>
                  <a:gd name="connsiteY159" fmla="*/ 1669088 h 2396328"/>
                  <a:gd name="connsiteX160" fmla="*/ 427651 w 1295643"/>
                  <a:gd name="connsiteY160" fmla="*/ 1716629 h 2396328"/>
                  <a:gd name="connsiteX161" fmla="*/ 429575 w 1295643"/>
                  <a:gd name="connsiteY161" fmla="*/ 1764169 h 2396328"/>
                  <a:gd name="connsiteX162" fmla="*/ 432997 w 1295643"/>
                  <a:gd name="connsiteY162" fmla="*/ 1812832 h 2396328"/>
                  <a:gd name="connsiteX163" fmla="*/ 437487 w 1295643"/>
                  <a:gd name="connsiteY163" fmla="*/ 1861045 h 2396328"/>
                  <a:gd name="connsiteX164" fmla="*/ 442833 w 1295643"/>
                  <a:gd name="connsiteY164" fmla="*/ 1908362 h 2396328"/>
                  <a:gd name="connsiteX165" fmla="*/ 443688 w 1295643"/>
                  <a:gd name="connsiteY165" fmla="*/ 1977879 h 2396328"/>
                  <a:gd name="connsiteX166" fmla="*/ 439197 w 1295643"/>
                  <a:gd name="connsiteY166" fmla="*/ 2047396 h 2396328"/>
                  <a:gd name="connsiteX167" fmla="*/ 431286 w 1295643"/>
                  <a:gd name="connsiteY167" fmla="*/ 2114223 h 2396328"/>
                  <a:gd name="connsiteX168" fmla="*/ 421450 w 1295643"/>
                  <a:gd name="connsiteY168" fmla="*/ 2179703 h 2396328"/>
                  <a:gd name="connsiteX169" fmla="*/ 409476 w 1295643"/>
                  <a:gd name="connsiteY169" fmla="*/ 2396328 h 2396328"/>
                  <a:gd name="connsiteX170" fmla="*/ 50891 w 1295643"/>
                  <a:gd name="connsiteY170" fmla="*/ 2396328 h 2396328"/>
                  <a:gd name="connsiteX171" fmla="*/ 91945 w 1295643"/>
                  <a:gd name="connsiteY171" fmla="*/ 2308198 h 2396328"/>
                  <a:gd name="connsiteX172" fmla="*/ 142622 w 1295643"/>
                  <a:gd name="connsiteY172" fmla="*/ 2208407 h 2396328"/>
                  <a:gd name="connsiteX173" fmla="*/ 160369 w 1295643"/>
                  <a:gd name="connsiteY173" fmla="*/ 2172303 h 2396328"/>
                  <a:gd name="connsiteX174" fmla="*/ 175551 w 1295643"/>
                  <a:gd name="connsiteY174" fmla="*/ 2132162 h 2396328"/>
                  <a:gd name="connsiteX175" fmla="*/ 189877 w 1295643"/>
                  <a:gd name="connsiteY175" fmla="*/ 2087537 h 2396328"/>
                  <a:gd name="connsiteX176" fmla="*/ 203134 w 1295643"/>
                  <a:gd name="connsiteY176" fmla="*/ 2039996 h 2396328"/>
                  <a:gd name="connsiteX177" fmla="*/ 213826 w 1295643"/>
                  <a:gd name="connsiteY177" fmla="*/ 1988643 h 2396328"/>
                  <a:gd name="connsiteX178" fmla="*/ 221951 w 1295643"/>
                  <a:gd name="connsiteY178" fmla="*/ 1936393 h 2396328"/>
                  <a:gd name="connsiteX179" fmla="*/ 229863 w 1295643"/>
                  <a:gd name="connsiteY179" fmla="*/ 1881676 h 2396328"/>
                  <a:gd name="connsiteX180" fmla="*/ 235208 w 1295643"/>
                  <a:gd name="connsiteY180" fmla="*/ 1826286 h 2396328"/>
                  <a:gd name="connsiteX181" fmla="*/ 239699 w 1295643"/>
                  <a:gd name="connsiteY181" fmla="*/ 1768654 h 2396328"/>
                  <a:gd name="connsiteX182" fmla="*/ 239699 w 1295643"/>
                  <a:gd name="connsiteY182" fmla="*/ 1711919 h 2396328"/>
                  <a:gd name="connsiteX183" fmla="*/ 239699 w 1295643"/>
                  <a:gd name="connsiteY183" fmla="*/ 1655857 h 2396328"/>
                  <a:gd name="connsiteX184" fmla="*/ 235208 w 1295643"/>
                  <a:gd name="connsiteY184" fmla="*/ 1599570 h 2396328"/>
                  <a:gd name="connsiteX185" fmla="*/ 229007 w 1295643"/>
                  <a:gd name="connsiteY185" fmla="*/ 1545526 h 2396328"/>
                  <a:gd name="connsiteX186" fmla="*/ 221096 w 1295643"/>
                  <a:gd name="connsiteY186" fmla="*/ 1492828 h 2396328"/>
                  <a:gd name="connsiteX187" fmla="*/ 209335 w 1295643"/>
                  <a:gd name="connsiteY187" fmla="*/ 1441923 h 2396328"/>
                  <a:gd name="connsiteX188" fmla="*/ 193298 w 1295643"/>
                  <a:gd name="connsiteY188" fmla="*/ 1394607 h 2396328"/>
                  <a:gd name="connsiteX189" fmla="*/ 175551 w 1295643"/>
                  <a:gd name="connsiteY189" fmla="*/ 1349757 h 2396328"/>
                  <a:gd name="connsiteX190" fmla="*/ 154168 w 1295643"/>
                  <a:gd name="connsiteY190" fmla="*/ 1309616 h 2396328"/>
                  <a:gd name="connsiteX191" fmla="*/ 130220 w 1295643"/>
                  <a:gd name="connsiteY191" fmla="*/ 1274185 h 2396328"/>
                  <a:gd name="connsiteX192" fmla="*/ 53457 w 1295643"/>
                  <a:gd name="connsiteY192" fmla="*/ 1033789 h 2396328"/>
                  <a:gd name="connsiteX193" fmla="*/ 41055 w 1295643"/>
                  <a:gd name="connsiteY193" fmla="*/ 971672 h 2396328"/>
                  <a:gd name="connsiteX194" fmla="*/ 25018 w 1295643"/>
                  <a:gd name="connsiteY194" fmla="*/ 910004 h 2396328"/>
                  <a:gd name="connsiteX195" fmla="*/ 11547 w 1295643"/>
                  <a:gd name="connsiteY195" fmla="*/ 843178 h 2396328"/>
                  <a:gd name="connsiteX196" fmla="*/ 5346 w 1295643"/>
                  <a:gd name="connsiteY196" fmla="*/ 775006 h 2396328"/>
                  <a:gd name="connsiteX197" fmla="*/ 0 w 1295643"/>
                  <a:gd name="connsiteY197" fmla="*/ 703694 h 2396328"/>
                  <a:gd name="connsiteX198" fmla="*/ 0 w 1295643"/>
                  <a:gd name="connsiteY198" fmla="*/ 630813 h 2396328"/>
                  <a:gd name="connsiteX199" fmla="*/ 3635 w 1295643"/>
                  <a:gd name="connsiteY199" fmla="*/ 557260 h 2396328"/>
                  <a:gd name="connsiteX200" fmla="*/ 11547 w 1295643"/>
                  <a:gd name="connsiteY200" fmla="*/ 484379 h 2396328"/>
                  <a:gd name="connsiteX201" fmla="*/ 23307 w 1295643"/>
                  <a:gd name="connsiteY201" fmla="*/ 411722 h 2396328"/>
                  <a:gd name="connsiteX202" fmla="*/ 35709 w 1295643"/>
                  <a:gd name="connsiteY202" fmla="*/ 341532 h 2396328"/>
                  <a:gd name="connsiteX203" fmla="*/ 53457 w 1295643"/>
                  <a:gd name="connsiteY203" fmla="*/ 273360 h 2396328"/>
                  <a:gd name="connsiteX204" fmla="*/ 74839 w 1295643"/>
                  <a:gd name="connsiteY204" fmla="*/ 209225 h 2396328"/>
                  <a:gd name="connsiteX205" fmla="*/ 97077 w 1295643"/>
                  <a:gd name="connsiteY205" fmla="*/ 148453 h 2396328"/>
                  <a:gd name="connsiteX206" fmla="*/ 122950 w 1295643"/>
                  <a:gd name="connsiteY206" fmla="*/ 93512 h 2396328"/>
                  <a:gd name="connsiteX207" fmla="*/ 150533 w 1295643"/>
                  <a:gd name="connsiteY207" fmla="*/ 43504 h 2396328"/>
                  <a:gd name="connsiteX208" fmla="*/ 183676 w 1295643"/>
                  <a:gd name="connsiteY20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64071 w 1295643"/>
                  <a:gd name="connsiteY150" fmla="*/ 1419274 h 2396328"/>
                  <a:gd name="connsiteX151" fmla="*/ 536488 w 1295643"/>
                  <a:gd name="connsiteY151" fmla="*/ 1427347 h 2396328"/>
                  <a:gd name="connsiteX152" fmla="*/ 515105 w 1295643"/>
                  <a:gd name="connsiteY152" fmla="*/ 1438559 h 2396328"/>
                  <a:gd name="connsiteX153" fmla="*/ 499069 w 1295643"/>
                  <a:gd name="connsiteY153" fmla="*/ 1452014 h 2396328"/>
                  <a:gd name="connsiteX154" fmla="*/ 473196 w 1295643"/>
                  <a:gd name="connsiteY154" fmla="*/ 1490810 h 2396328"/>
                  <a:gd name="connsiteX155" fmla="*/ 455234 w 1295643"/>
                  <a:gd name="connsiteY155" fmla="*/ 1532968 h 2396328"/>
                  <a:gd name="connsiteX156" fmla="*/ 441122 w 1295643"/>
                  <a:gd name="connsiteY156" fmla="*/ 1576921 h 2396328"/>
                  <a:gd name="connsiteX157" fmla="*/ 432997 w 1295643"/>
                  <a:gd name="connsiteY157" fmla="*/ 1621771 h 2396328"/>
                  <a:gd name="connsiteX158" fmla="*/ 429575 w 1295643"/>
                  <a:gd name="connsiteY158" fmla="*/ 1669088 h 2396328"/>
                  <a:gd name="connsiteX159" fmla="*/ 427651 w 1295643"/>
                  <a:gd name="connsiteY159" fmla="*/ 1716629 h 2396328"/>
                  <a:gd name="connsiteX160" fmla="*/ 429575 w 1295643"/>
                  <a:gd name="connsiteY160" fmla="*/ 1764169 h 2396328"/>
                  <a:gd name="connsiteX161" fmla="*/ 432997 w 1295643"/>
                  <a:gd name="connsiteY161" fmla="*/ 1812832 h 2396328"/>
                  <a:gd name="connsiteX162" fmla="*/ 437487 w 1295643"/>
                  <a:gd name="connsiteY162" fmla="*/ 1861045 h 2396328"/>
                  <a:gd name="connsiteX163" fmla="*/ 442833 w 1295643"/>
                  <a:gd name="connsiteY163" fmla="*/ 1908362 h 2396328"/>
                  <a:gd name="connsiteX164" fmla="*/ 443688 w 1295643"/>
                  <a:gd name="connsiteY164" fmla="*/ 1977879 h 2396328"/>
                  <a:gd name="connsiteX165" fmla="*/ 439197 w 1295643"/>
                  <a:gd name="connsiteY165" fmla="*/ 2047396 h 2396328"/>
                  <a:gd name="connsiteX166" fmla="*/ 431286 w 1295643"/>
                  <a:gd name="connsiteY166" fmla="*/ 2114223 h 2396328"/>
                  <a:gd name="connsiteX167" fmla="*/ 421450 w 1295643"/>
                  <a:gd name="connsiteY167" fmla="*/ 2179703 h 2396328"/>
                  <a:gd name="connsiteX168" fmla="*/ 409476 w 1295643"/>
                  <a:gd name="connsiteY168" fmla="*/ 2396328 h 2396328"/>
                  <a:gd name="connsiteX169" fmla="*/ 50891 w 1295643"/>
                  <a:gd name="connsiteY169" fmla="*/ 2396328 h 2396328"/>
                  <a:gd name="connsiteX170" fmla="*/ 91945 w 1295643"/>
                  <a:gd name="connsiteY170" fmla="*/ 2308198 h 2396328"/>
                  <a:gd name="connsiteX171" fmla="*/ 142622 w 1295643"/>
                  <a:gd name="connsiteY171" fmla="*/ 2208407 h 2396328"/>
                  <a:gd name="connsiteX172" fmla="*/ 160369 w 1295643"/>
                  <a:gd name="connsiteY172" fmla="*/ 2172303 h 2396328"/>
                  <a:gd name="connsiteX173" fmla="*/ 175551 w 1295643"/>
                  <a:gd name="connsiteY173" fmla="*/ 2132162 h 2396328"/>
                  <a:gd name="connsiteX174" fmla="*/ 189877 w 1295643"/>
                  <a:gd name="connsiteY174" fmla="*/ 2087537 h 2396328"/>
                  <a:gd name="connsiteX175" fmla="*/ 203134 w 1295643"/>
                  <a:gd name="connsiteY175" fmla="*/ 2039996 h 2396328"/>
                  <a:gd name="connsiteX176" fmla="*/ 213826 w 1295643"/>
                  <a:gd name="connsiteY176" fmla="*/ 1988643 h 2396328"/>
                  <a:gd name="connsiteX177" fmla="*/ 221951 w 1295643"/>
                  <a:gd name="connsiteY177" fmla="*/ 1936393 h 2396328"/>
                  <a:gd name="connsiteX178" fmla="*/ 229863 w 1295643"/>
                  <a:gd name="connsiteY178" fmla="*/ 1881676 h 2396328"/>
                  <a:gd name="connsiteX179" fmla="*/ 235208 w 1295643"/>
                  <a:gd name="connsiteY179" fmla="*/ 1826286 h 2396328"/>
                  <a:gd name="connsiteX180" fmla="*/ 239699 w 1295643"/>
                  <a:gd name="connsiteY180" fmla="*/ 1768654 h 2396328"/>
                  <a:gd name="connsiteX181" fmla="*/ 239699 w 1295643"/>
                  <a:gd name="connsiteY181" fmla="*/ 1711919 h 2396328"/>
                  <a:gd name="connsiteX182" fmla="*/ 239699 w 1295643"/>
                  <a:gd name="connsiteY182" fmla="*/ 1655857 h 2396328"/>
                  <a:gd name="connsiteX183" fmla="*/ 235208 w 1295643"/>
                  <a:gd name="connsiteY183" fmla="*/ 1599570 h 2396328"/>
                  <a:gd name="connsiteX184" fmla="*/ 229007 w 1295643"/>
                  <a:gd name="connsiteY184" fmla="*/ 1545526 h 2396328"/>
                  <a:gd name="connsiteX185" fmla="*/ 221096 w 1295643"/>
                  <a:gd name="connsiteY185" fmla="*/ 1492828 h 2396328"/>
                  <a:gd name="connsiteX186" fmla="*/ 209335 w 1295643"/>
                  <a:gd name="connsiteY186" fmla="*/ 1441923 h 2396328"/>
                  <a:gd name="connsiteX187" fmla="*/ 193298 w 1295643"/>
                  <a:gd name="connsiteY187" fmla="*/ 1394607 h 2396328"/>
                  <a:gd name="connsiteX188" fmla="*/ 175551 w 1295643"/>
                  <a:gd name="connsiteY188" fmla="*/ 1349757 h 2396328"/>
                  <a:gd name="connsiteX189" fmla="*/ 154168 w 1295643"/>
                  <a:gd name="connsiteY189" fmla="*/ 1309616 h 2396328"/>
                  <a:gd name="connsiteX190" fmla="*/ 130220 w 1295643"/>
                  <a:gd name="connsiteY190" fmla="*/ 1274185 h 2396328"/>
                  <a:gd name="connsiteX191" fmla="*/ 53457 w 1295643"/>
                  <a:gd name="connsiteY191" fmla="*/ 1033789 h 2396328"/>
                  <a:gd name="connsiteX192" fmla="*/ 41055 w 1295643"/>
                  <a:gd name="connsiteY192" fmla="*/ 971672 h 2396328"/>
                  <a:gd name="connsiteX193" fmla="*/ 25018 w 1295643"/>
                  <a:gd name="connsiteY193" fmla="*/ 910004 h 2396328"/>
                  <a:gd name="connsiteX194" fmla="*/ 11547 w 1295643"/>
                  <a:gd name="connsiteY194" fmla="*/ 843178 h 2396328"/>
                  <a:gd name="connsiteX195" fmla="*/ 5346 w 1295643"/>
                  <a:gd name="connsiteY195" fmla="*/ 775006 h 2396328"/>
                  <a:gd name="connsiteX196" fmla="*/ 0 w 1295643"/>
                  <a:gd name="connsiteY196" fmla="*/ 703694 h 2396328"/>
                  <a:gd name="connsiteX197" fmla="*/ 0 w 1295643"/>
                  <a:gd name="connsiteY197" fmla="*/ 630813 h 2396328"/>
                  <a:gd name="connsiteX198" fmla="*/ 3635 w 1295643"/>
                  <a:gd name="connsiteY198" fmla="*/ 557260 h 2396328"/>
                  <a:gd name="connsiteX199" fmla="*/ 11547 w 1295643"/>
                  <a:gd name="connsiteY199" fmla="*/ 484379 h 2396328"/>
                  <a:gd name="connsiteX200" fmla="*/ 23307 w 1295643"/>
                  <a:gd name="connsiteY200" fmla="*/ 411722 h 2396328"/>
                  <a:gd name="connsiteX201" fmla="*/ 35709 w 1295643"/>
                  <a:gd name="connsiteY201" fmla="*/ 341532 h 2396328"/>
                  <a:gd name="connsiteX202" fmla="*/ 53457 w 1295643"/>
                  <a:gd name="connsiteY202" fmla="*/ 273360 h 2396328"/>
                  <a:gd name="connsiteX203" fmla="*/ 74839 w 1295643"/>
                  <a:gd name="connsiteY203" fmla="*/ 209225 h 2396328"/>
                  <a:gd name="connsiteX204" fmla="*/ 97077 w 1295643"/>
                  <a:gd name="connsiteY204" fmla="*/ 148453 h 2396328"/>
                  <a:gd name="connsiteX205" fmla="*/ 122950 w 1295643"/>
                  <a:gd name="connsiteY205" fmla="*/ 93512 h 2396328"/>
                  <a:gd name="connsiteX206" fmla="*/ 150533 w 1295643"/>
                  <a:gd name="connsiteY206" fmla="*/ 43504 h 2396328"/>
                  <a:gd name="connsiteX207" fmla="*/ 183676 w 1295643"/>
                  <a:gd name="connsiteY20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36488 w 1295643"/>
                  <a:gd name="connsiteY150" fmla="*/ 1427347 h 2396328"/>
                  <a:gd name="connsiteX151" fmla="*/ 515105 w 1295643"/>
                  <a:gd name="connsiteY151" fmla="*/ 1438559 h 2396328"/>
                  <a:gd name="connsiteX152" fmla="*/ 499069 w 1295643"/>
                  <a:gd name="connsiteY152" fmla="*/ 1452014 h 2396328"/>
                  <a:gd name="connsiteX153" fmla="*/ 473196 w 1295643"/>
                  <a:gd name="connsiteY153" fmla="*/ 1490810 h 2396328"/>
                  <a:gd name="connsiteX154" fmla="*/ 455234 w 1295643"/>
                  <a:gd name="connsiteY154" fmla="*/ 1532968 h 2396328"/>
                  <a:gd name="connsiteX155" fmla="*/ 441122 w 1295643"/>
                  <a:gd name="connsiteY155" fmla="*/ 1576921 h 2396328"/>
                  <a:gd name="connsiteX156" fmla="*/ 432997 w 1295643"/>
                  <a:gd name="connsiteY156" fmla="*/ 1621771 h 2396328"/>
                  <a:gd name="connsiteX157" fmla="*/ 429575 w 1295643"/>
                  <a:gd name="connsiteY157" fmla="*/ 1669088 h 2396328"/>
                  <a:gd name="connsiteX158" fmla="*/ 427651 w 1295643"/>
                  <a:gd name="connsiteY158" fmla="*/ 1716629 h 2396328"/>
                  <a:gd name="connsiteX159" fmla="*/ 429575 w 1295643"/>
                  <a:gd name="connsiteY159" fmla="*/ 1764169 h 2396328"/>
                  <a:gd name="connsiteX160" fmla="*/ 432997 w 1295643"/>
                  <a:gd name="connsiteY160" fmla="*/ 1812832 h 2396328"/>
                  <a:gd name="connsiteX161" fmla="*/ 437487 w 1295643"/>
                  <a:gd name="connsiteY161" fmla="*/ 1861045 h 2396328"/>
                  <a:gd name="connsiteX162" fmla="*/ 442833 w 1295643"/>
                  <a:gd name="connsiteY162" fmla="*/ 1908362 h 2396328"/>
                  <a:gd name="connsiteX163" fmla="*/ 443688 w 1295643"/>
                  <a:gd name="connsiteY163" fmla="*/ 1977879 h 2396328"/>
                  <a:gd name="connsiteX164" fmla="*/ 439197 w 1295643"/>
                  <a:gd name="connsiteY164" fmla="*/ 2047396 h 2396328"/>
                  <a:gd name="connsiteX165" fmla="*/ 431286 w 1295643"/>
                  <a:gd name="connsiteY165" fmla="*/ 2114223 h 2396328"/>
                  <a:gd name="connsiteX166" fmla="*/ 421450 w 1295643"/>
                  <a:gd name="connsiteY166" fmla="*/ 2179703 h 2396328"/>
                  <a:gd name="connsiteX167" fmla="*/ 409476 w 1295643"/>
                  <a:gd name="connsiteY167" fmla="*/ 2396328 h 2396328"/>
                  <a:gd name="connsiteX168" fmla="*/ 50891 w 1295643"/>
                  <a:gd name="connsiteY168" fmla="*/ 2396328 h 2396328"/>
                  <a:gd name="connsiteX169" fmla="*/ 91945 w 1295643"/>
                  <a:gd name="connsiteY169" fmla="*/ 2308198 h 2396328"/>
                  <a:gd name="connsiteX170" fmla="*/ 142622 w 1295643"/>
                  <a:gd name="connsiteY170" fmla="*/ 2208407 h 2396328"/>
                  <a:gd name="connsiteX171" fmla="*/ 160369 w 1295643"/>
                  <a:gd name="connsiteY171" fmla="*/ 2172303 h 2396328"/>
                  <a:gd name="connsiteX172" fmla="*/ 175551 w 1295643"/>
                  <a:gd name="connsiteY172" fmla="*/ 2132162 h 2396328"/>
                  <a:gd name="connsiteX173" fmla="*/ 189877 w 1295643"/>
                  <a:gd name="connsiteY173" fmla="*/ 2087537 h 2396328"/>
                  <a:gd name="connsiteX174" fmla="*/ 203134 w 1295643"/>
                  <a:gd name="connsiteY174" fmla="*/ 2039996 h 2396328"/>
                  <a:gd name="connsiteX175" fmla="*/ 213826 w 1295643"/>
                  <a:gd name="connsiteY175" fmla="*/ 1988643 h 2396328"/>
                  <a:gd name="connsiteX176" fmla="*/ 221951 w 1295643"/>
                  <a:gd name="connsiteY176" fmla="*/ 1936393 h 2396328"/>
                  <a:gd name="connsiteX177" fmla="*/ 229863 w 1295643"/>
                  <a:gd name="connsiteY177" fmla="*/ 1881676 h 2396328"/>
                  <a:gd name="connsiteX178" fmla="*/ 235208 w 1295643"/>
                  <a:gd name="connsiteY178" fmla="*/ 1826286 h 2396328"/>
                  <a:gd name="connsiteX179" fmla="*/ 239699 w 1295643"/>
                  <a:gd name="connsiteY179" fmla="*/ 1768654 h 2396328"/>
                  <a:gd name="connsiteX180" fmla="*/ 239699 w 1295643"/>
                  <a:gd name="connsiteY180" fmla="*/ 1711919 h 2396328"/>
                  <a:gd name="connsiteX181" fmla="*/ 239699 w 1295643"/>
                  <a:gd name="connsiteY181" fmla="*/ 1655857 h 2396328"/>
                  <a:gd name="connsiteX182" fmla="*/ 235208 w 1295643"/>
                  <a:gd name="connsiteY182" fmla="*/ 1599570 h 2396328"/>
                  <a:gd name="connsiteX183" fmla="*/ 229007 w 1295643"/>
                  <a:gd name="connsiteY183" fmla="*/ 1545526 h 2396328"/>
                  <a:gd name="connsiteX184" fmla="*/ 221096 w 1295643"/>
                  <a:gd name="connsiteY184" fmla="*/ 1492828 h 2396328"/>
                  <a:gd name="connsiteX185" fmla="*/ 209335 w 1295643"/>
                  <a:gd name="connsiteY185" fmla="*/ 1441923 h 2396328"/>
                  <a:gd name="connsiteX186" fmla="*/ 193298 w 1295643"/>
                  <a:gd name="connsiteY186" fmla="*/ 1394607 h 2396328"/>
                  <a:gd name="connsiteX187" fmla="*/ 175551 w 1295643"/>
                  <a:gd name="connsiteY187" fmla="*/ 1349757 h 2396328"/>
                  <a:gd name="connsiteX188" fmla="*/ 154168 w 1295643"/>
                  <a:gd name="connsiteY188" fmla="*/ 1309616 h 2396328"/>
                  <a:gd name="connsiteX189" fmla="*/ 130220 w 1295643"/>
                  <a:gd name="connsiteY189" fmla="*/ 1274185 h 2396328"/>
                  <a:gd name="connsiteX190" fmla="*/ 53457 w 1295643"/>
                  <a:gd name="connsiteY190" fmla="*/ 1033789 h 2396328"/>
                  <a:gd name="connsiteX191" fmla="*/ 41055 w 1295643"/>
                  <a:gd name="connsiteY191" fmla="*/ 971672 h 2396328"/>
                  <a:gd name="connsiteX192" fmla="*/ 25018 w 1295643"/>
                  <a:gd name="connsiteY192" fmla="*/ 910004 h 2396328"/>
                  <a:gd name="connsiteX193" fmla="*/ 11547 w 1295643"/>
                  <a:gd name="connsiteY193" fmla="*/ 843178 h 2396328"/>
                  <a:gd name="connsiteX194" fmla="*/ 5346 w 1295643"/>
                  <a:gd name="connsiteY194" fmla="*/ 775006 h 2396328"/>
                  <a:gd name="connsiteX195" fmla="*/ 0 w 1295643"/>
                  <a:gd name="connsiteY195" fmla="*/ 703694 h 2396328"/>
                  <a:gd name="connsiteX196" fmla="*/ 0 w 1295643"/>
                  <a:gd name="connsiteY196" fmla="*/ 630813 h 2396328"/>
                  <a:gd name="connsiteX197" fmla="*/ 3635 w 1295643"/>
                  <a:gd name="connsiteY197" fmla="*/ 557260 h 2396328"/>
                  <a:gd name="connsiteX198" fmla="*/ 11547 w 1295643"/>
                  <a:gd name="connsiteY198" fmla="*/ 484379 h 2396328"/>
                  <a:gd name="connsiteX199" fmla="*/ 23307 w 1295643"/>
                  <a:gd name="connsiteY199" fmla="*/ 411722 h 2396328"/>
                  <a:gd name="connsiteX200" fmla="*/ 35709 w 1295643"/>
                  <a:gd name="connsiteY200" fmla="*/ 341532 h 2396328"/>
                  <a:gd name="connsiteX201" fmla="*/ 53457 w 1295643"/>
                  <a:gd name="connsiteY201" fmla="*/ 273360 h 2396328"/>
                  <a:gd name="connsiteX202" fmla="*/ 74839 w 1295643"/>
                  <a:gd name="connsiteY202" fmla="*/ 209225 h 2396328"/>
                  <a:gd name="connsiteX203" fmla="*/ 97077 w 1295643"/>
                  <a:gd name="connsiteY203" fmla="*/ 148453 h 2396328"/>
                  <a:gd name="connsiteX204" fmla="*/ 122950 w 1295643"/>
                  <a:gd name="connsiteY204" fmla="*/ 93512 h 2396328"/>
                  <a:gd name="connsiteX205" fmla="*/ 150533 w 1295643"/>
                  <a:gd name="connsiteY205" fmla="*/ 43504 h 2396328"/>
                  <a:gd name="connsiteX206" fmla="*/ 183676 w 1295643"/>
                  <a:gd name="connsiteY20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36488 w 1295643"/>
                  <a:gd name="connsiteY149" fmla="*/ 1427347 h 2396328"/>
                  <a:gd name="connsiteX150" fmla="*/ 515105 w 1295643"/>
                  <a:gd name="connsiteY150" fmla="*/ 1438559 h 2396328"/>
                  <a:gd name="connsiteX151" fmla="*/ 499069 w 1295643"/>
                  <a:gd name="connsiteY151" fmla="*/ 1452014 h 2396328"/>
                  <a:gd name="connsiteX152" fmla="*/ 473196 w 1295643"/>
                  <a:gd name="connsiteY152" fmla="*/ 1490810 h 2396328"/>
                  <a:gd name="connsiteX153" fmla="*/ 455234 w 1295643"/>
                  <a:gd name="connsiteY153" fmla="*/ 1532968 h 2396328"/>
                  <a:gd name="connsiteX154" fmla="*/ 441122 w 1295643"/>
                  <a:gd name="connsiteY154" fmla="*/ 1576921 h 2396328"/>
                  <a:gd name="connsiteX155" fmla="*/ 432997 w 1295643"/>
                  <a:gd name="connsiteY155" fmla="*/ 1621771 h 2396328"/>
                  <a:gd name="connsiteX156" fmla="*/ 429575 w 1295643"/>
                  <a:gd name="connsiteY156" fmla="*/ 1669088 h 2396328"/>
                  <a:gd name="connsiteX157" fmla="*/ 427651 w 1295643"/>
                  <a:gd name="connsiteY157" fmla="*/ 1716629 h 2396328"/>
                  <a:gd name="connsiteX158" fmla="*/ 429575 w 1295643"/>
                  <a:gd name="connsiteY158" fmla="*/ 1764169 h 2396328"/>
                  <a:gd name="connsiteX159" fmla="*/ 432997 w 1295643"/>
                  <a:gd name="connsiteY159" fmla="*/ 1812832 h 2396328"/>
                  <a:gd name="connsiteX160" fmla="*/ 437487 w 1295643"/>
                  <a:gd name="connsiteY160" fmla="*/ 1861045 h 2396328"/>
                  <a:gd name="connsiteX161" fmla="*/ 442833 w 1295643"/>
                  <a:gd name="connsiteY161" fmla="*/ 1908362 h 2396328"/>
                  <a:gd name="connsiteX162" fmla="*/ 443688 w 1295643"/>
                  <a:gd name="connsiteY162" fmla="*/ 1977879 h 2396328"/>
                  <a:gd name="connsiteX163" fmla="*/ 439197 w 1295643"/>
                  <a:gd name="connsiteY163" fmla="*/ 2047396 h 2396328"/>
                  <a:gd name="connsiteX164" fmla="*/ 431286 w 1295643"/>
                  <a:gd name="connsiteY164" fmla="*/ 2114223 h 2396328"/>
                  <a:gd name="connsiteX165" fmla="*/ 421450 w 1295643"/>
                  <a:gd name="connsiteY165" fmla="*/ 2179703 h 2396328"/>
                  <a:gd name="connsiteX166" fmla="*/ 409476 w 1295643"/>
                  <a:gd name="connsiteY166" fmla="*/ 2396328 h 2396328"/>
                  <a:gd name="connsiteX167" fmla="*/ 50891 w 1295643"/>
                  <a:gd name="connsiteY167" fmla="*/ 2396328 h 2396328"/>
                  <a:gd name="connsiteX168" fmla="*/ 91945 w 1295643"/>
                  <a:gd name="connsiteY168" fmla="*/ 2308198 h 2396328"/>
                  <a:gd name="connsiteX169" fmla="*/ 142622 w 1295643"/>
                  <a:gd name="connsiteY169" fmla="*/ 2208407 h 2396328"/>
                  <a:gd name="connsiteX170" fmla="*/ 160369 w 1295643"/>
                  <a:gd name="connsiteY170" fmla="*/ 2172303 h 2396328"/>
                  <a:gd name="connsiteX171" fmla="*/ 175551 w 1295643"/>
                  <a:gd name="connsiteY171" fmla="*/ 2132162 h 2396328"/>
                  <a:gd name="connsiteX172" fmla="*/ 189877 w 1295643"/>
                  <a:gd name="connsiteY172" fmla="*/ 2087537 h 2396328"/>
                  <a:gd name="connsiteX173" fmla="*/ 203134 w 1295643"/>
                  <a:gd name="connsiteY173" fmla="*/ 2039996 h 2396328"/>
                  <a:gd name="connsiteX174" fmla="*/ 213826 w 1295643"/>
                  <a:gd name="connsiteY174" fmla="*/ 1988643 h 2396328"/>
                  <a:gd name="connsiteX175" fmla="*/ 221951 w 1295643"/>
                  <a:gd name="connsiteY175" fmla="*/ 1936393 h 2396328"/>
                  <a:gd name="connsiteX176" fmla="*/ 229863 w 1295643"/>
                  <a:gd name="connsiteY176" fmla="*/ 1881676 h 2396328"/>
                  <a:gd name="connsiteX177" fmla="*/ 235208 w 1295643"/>
                  <a:gd name="connsiteY177" fmla="*/ 1826286 h 2396328"/>
                  <a:gd name="connsiteX178" fmla="*/ 239699 w 1295643"/>
                  <a:gd name="connsiteY178" fmla="*/ 1768654 h 2396328"/>
                  <a:gd name="connsiteX179" fmla="*/ 239699 w 1295643"/>
                  <a:gd name="connsiteY179" fmla="*/ 1711919 h 2396328"/>
                  <a:gd name="connsiteX180" fmla="*/ 239699 w 1295643"/>
                  <a:gd name="connsiteY180" fmla="*/ 1655857 h 2396328"/>
                  <a:gd name="connsiteX181" fmla="*/ 235208 w 1295643"/>
                  <a:gd name="connsiteY181" fmla="*/ 1599570 h 2396328"/>
                  <a:gd name="connsiteX182" fmla="*/ 229007 w 1295643"/>
                  <a:gd name="connsiteY182" fmla="*/ 1545526 h 2396328"/>
                  <a:gd name="connsiteX183" fmla="*/ 221096 w 1295643"/>
                  <a:gd name="connsiteY183" fmla="*/ 1492828 h 2396328"/>
                  <a:gd name="connsiteX184" fmla="*/ 209335 w 1295643"/>
                  <a:gd name="connsiteY184" fmla="*/ 1441923 h 2396328"/>
                  <a:gd name="connsiteX185" fmla="*/ 193298 w 1295643"/>
                  <a:gd name="connsiteY185" fmla="*/ 1394607 h 2396328"/>
                  <a:gd name="connsiteX186" fmla="*/ 175551 w 1295643"/>
                  <a:gd name="connsiteY186" fmla="*/ 1349757 h 2396328"/>
                  <a:gd name="connsiteX187" fmla="*/ 154168 w 1295643"/>
                  <a:gd name="connsiteY187" fmla="*/ 1309616 h 2396328"/>
                  <a:gd name="connsiteX188" fmla="*/ 130220 w 1295643"/>
                  <a:gd name="connsiteY188" fmla="*/ 1274185 h 2396328"/>
                  <a:gd name="connsiteX189" fmla="*/ 53457 w 1295643"/>
                  <a:gd name="connsiteY189" fmla="*/ 1033789 h 2396328"/>
                  <a:gd name="connsiteX190" fmla="*/ 41055 w 1295643"/>
                  <a:gd name="connsiteY190" fmla="*/ 971672 h 2396328"/>
                  <a:gd name="connsiteX191" fmla="*/ 25018 w 1295643"/>
                  <a:gd name="connsiteY191" fmla="*/ 910004 h 2396328"/>
                  <a:gd name="connsiteX192" fmla="*/ 11547 w 1295643"/>
                  <a:gd name="connsiteY192" fmla="*/ 843178 h 2396328"/>
                  <a:gd name="connsiteX193" fmla="*/ 5346 w 1295643"/>
                  <a:gd name="connsiteY193" fmla="*/ 775006 h 2396328"/>
                  <a:gd name="connsiteX194" fmla="*/ 0 w 1295643"/>
                  <a:gd name="connsiteY194" fmla="*/ 703694 h 2396328"/>
                  <a:gd name="connsiteX195" fmla="*/ 0 w 1295643"/>
                  <a:gd name="connsiteY195" fmla="*/ 630813 h 2396328"/>
                  <a:gd name="connsiteX196" fmla="*/ 3635 w 1295643"/>
                  <a:gd name="connsiteY196" fmla="*/ 557260 h 2396328"/>
                  <a:gd name="connsiteX197" fmla="*/ 11547 w 1295643"/>
                  <a:gd name="connsiteY197" fmla="*/ 484379 h 2396328"/>
                  <a:gd name="connsiteX198" fmla="*/ 23307 w 1295643"/>
                  <a:gd name="connsiteY198" fmla="*/ 411722 h 2396328"/>
                  <a:gd name="connsiteX199" fmla="*/ 35709 w 1295643"/>
                  <a:gd name="connsiteY199" fmla="*/ 341532 h 2396328"/>
                  <a:gd name="connsiteX200" fmla="*/ 53457 w 1295643"/>
                  <a:gd name="connsiteY200" fmla="*/ 273360 h 2396328"/>
                  <a:gd name="connsiteX201" fmla="*/ 74839 w 1295643"/>
                  <a:gd name="connsiteY201" fmla="*/ 209225 h 2396328"/>
                  <a:gd name="connsiteX202" fmla="*/ 97077 w 1295643"/>
                  <a:gd name="connsiteY202" fmla="*/ 148453 h 2396328"/>
                  <a:gd name="connsiteX203" fmla="*/ 122950 w 1295643"/>
                  <a:gd name="connsiteY203" fmla="*/ 93512 h 2396328"/>
                  <a:gd name="connsiteX204" fmla="*/ 150533 w 1295643"/>
                  <a:gd name="connsiteY204" fmla="*/ 43504 h 2396328"/>
                  <a:gd name="connsiteX205" fmla="*/ 183676 w 1295643"/>
                  <a:gd name="connsiteY205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536488 w 1295643"/>
                  <a:gd name="connsiteY148" fmla="*/ 1427347 h 2396328"/>
                  <a:gd name="connsiteX149" fmla="*/ 515105 w 1295643"/>
                  <a:gd name="connsiteY149" fmla="*/ 1438559 h 2396328"/>
                  <a:gd name="connsiteX150" fmla="*/ 499069 w 1295643"/>
                  <a:gd name="connsiteY150" fmla="*/ 1452014 h 2396328"/>
                  <a:gd name="connsiteX151" fmla="*/ 473196 w 1295643"/>
                  <a:gd name="connsiteY151" fmla="*/ 1490810 h 2396328"/>
                  <a:gd name="connsiteX152" fmla="*/ 455234 w 1295643"/>
                  <a:gd name="connsiteY152" fmla="*/ 1532968 h 2396328"/>
                  <a:gd name="connsiteX153" fmla="*/ 441122 w 1295643"/>
                  <a:gd name="connsiteY153" fmla="*/ 1576921 h 2396328"/>
                  <a:gd name="connsiteX154" fmla="*/ 432997 w 1295643"/>
                  <a:gd name="connsiteY154" fmla="*/ 1621771 h 2396328"/>
                  <a:gd name="connsiteX155" fmla="*/ 429575 w 1295643"/>
                  <a:gd name="connsiteY155" fmla="*/ 1669088 h 2396328"/>
                  <a:gd name="connsiteX156" fmla="*/ 427651 w 1295643"/>
                  <a:gd name="connsiteY156" fmla="*/ 1716629 h 2396328"/>
                  <a:gd name="connsiteX157" fmla="*/ 429575 w 1295643"/>
                  <a:gd name="connsiteY157" fmla="*/ 1764169 h 2396328"/>
                  <a:gd name="connsiteX158" fmla="*/ 432997 w 1295643"/>
                  <a:gd name="connsiteY158" fmla="*/ 1812832 h 2396328"/>
                  <a:gd name="connsiteX159" fmla="*/ 437487 w 1295643"/>
                  <a:gd name="connsiteY159" fmla="*/ 1861045 h 2396328"/>
                  <a:gd name="connsiteX160" fmla="*/ 442833 w 1295643"/>
                  <a:gd name="connsiteY160" fmla="*/ 1908362 h 2396328"/>
                  <a:gd name="connsiteX161" fmla="*/ 443688 w 1295643"/>
                  <a:gd name="connsiteY161" fmla="*/ 1977879 h 2396328"/>
                  <a:gd name="connsiteX162" fmla="*/ 439197 w 1295643"/>
                  <a:gd name="connsiteY162" fmla="*/ 2047396 h 2396328"/>
                  <a:gd name="connsiteX163" fmla="*/ 431286 w 1295643"/>
                  <a:gd name="connsiteY163" fmla="*/ 2114223 h 2396328"/>
                  <a:gd name="connsiteX164" fmla="*/ 421450 w 1295643"/>
                  <a:gd name="connsiteY164" fmla="*/ 2179703 h 2396328"/>
                  <a:gd name="connsiteX165" fmla="*/ 409476 w 1295643"/>
                  <a:gd name="connsiteY165" fmla="*/ 2396328 h 2396328"/>
                  <a:gd name="connsiteX166" fmla="*/ 50891 w 1295643"/>
                  <a:gd name="connsiteY166" fmla="*/ 2396328 h 2396328"/>
                  <a:gd name="connsiteX167" fmla="*/ 91945 w 1295643"/>
                  <a:gd name="connsiteY167" fmla="*/ 2308198 h 2396328"/>
                  <a:gd name="connsiteX168" fmla="*/ 142622 w 1295643"/>
                  <a:gd name="connsiteY168" fmla="*/ 2208407 h 2396328"/>
                  <a:gd name="connsiteX169" fmla="*/ 160369 w 1295643"/>
                  <a:gd name="connsiteY169" fmla="*/ 2172303 h 2396328"/>
                  <a:gd name="connsiteX170" fmla="*/ 175551 w 1295643"/>
                  <a:gd name="connsiteY170" fmla="*/ 2132162 h 2396328"/>
                  <a:gd name="connsiteX171" fmla="*/ 189877 w 1295643"/>
                  <a:gd name="connsiteY171" fmla="*/ 2087537 h 2396328"/>
                  <a:gd name="connsiteX172" fmla="*/ 203134 w 1295643"/>
                  <a:gd name="connsiteY172" fmla="*/ 2039996 h 2396328"/>
                  <a:gd name="connsiteX173" fmla="*/ 213826 w 1295643"/>
                  <a:gd name="connsiteY173" fmla="*/ 1988643 h 2396328"/>
                  <a:gd name="connsiteX174" fmla="*/ 221951 w 1295643"/>
                  <a:gd name="connsiteY174" fmla="*/ 1936393 h 2396328"/>
                  <a:gd name="connsiteX175" fmla="*/ 229863 w 1295643"/>
                  <a:gd name="connsiteY175" fmla="*/ 1881676 h 2396328"/>
                  <a:gd name="connsiteX176" fmla="*/ 235208 w 1295643"/>
                  <a:gd name="connsiteY176" fmla="*/ 1826286 h 2396328"/>
                  <a:gd name="connsiteX177" fmla="*/ 239699 w 1295643"/>
                  <a:gd name="connsiteY177" fmla="*/ 1768654 h 2396328"/>
                  <a:gd name="connsiteX178" fmla="*/ 239699 w 1295643"/>
                  <a:gd name="connsiteY178" fmla="*/ 1711919 h 2396328"/>
                  <a:gd name="connsiteX179" fmla="*/ 239699 w 1295643"/>
                  <a:gd name="connsiteY179" fmla="*/ 1655857 h 2396328"/>
                  <a:gd name="connsiteX180" fmla="*/ 235208 w 1295643"/>
                  <a:gd name="connsiteY180" fmla="*/ 1599570 h 2396328"/>
                  <a:gd name="connsiteX181" fmla="*/ 229007 w 1295643"/>
                  <a:gd name="connsiteY181" fmla="*/ 1545526 h 2396328"/>
                  <a:gd name="connsiteX182" fmla="*/ 221096 w 1295643"/>
                  <a:gd name="connsiteY182" fmla="*/ 1492828 h 2396328"/>
                  <a:gd name="connsiteX183" fmla="*/ 209335 w 1295643"/>
                  <a:gd name="connsiteY183" fmla="*/ 1441923 h 2396328"/>
                  <a:gd name="connsiteX184" fmla="*/ 193298 w 1295643"/>
                  <a:gd name="connsiteY184" fmla="*/ 1394607 h 2396328"/>
                  <a:gd name="connsiteX185" fmla="*/ 175551 w 1295643"/>
                  <a:gd name="connsiteY185" fmla="*/ 1349757 h 2396328"/>
                  <a:gd name="connsiteX186" fmla="*/ 154168 w 1295643"/>
                  <a:gd name="connsiteY186" fmla="*/ 1309616 h 2396328"/>
                  <a:gd name="connsiteX187" fmla="*/ 130220 w 1295643"/>
                  <a:gd name="connsiteY187" fmla="*/ 1274185 h 2396328"/>
                  <a:gd name="connsiteX188" fmla="*/ 53457 w 1295643"/>
                  <a:gd name="connsiteY188" fmla="*/ 1033789 h 2396328"/>
                  <a:gd name="connsiteX189" fmla="*/ 41055 w 1295643"/>
                  <a:gd name="connsiteY189" fmla="*/ 971672 h 2396328"/>
                  <a:gd name="connsiteX190" fmla="*/ 25018 w 1295643"/>
                  <a:gd name="connsiteY190" fmla="*/ 910004 h 2396328"/>
                  <a:gd name="connsiteX191" fmla="*/ 11547 w 1295643"/>
                  <a:gd name="connsiteY191" fmla="*/ 843178 h 2396328"/>
                  <a:gd name="connsiteX192" fmla="*/ 5346 w 1295643"/>
                  <a:gd name="connsiteY192" fmla="*/ 775006 h 2396328"/>
                  <a:gd name="connsiteX193" fmla="*/ 0 w 1295643"/>
                  <a:gd name="connsiteY193" fmla="*/ 703694 h 2396328"/>
                  <a:gd name="connsiteX194" fmla="*/ 0 w 1295643"/>
                  <a:gd name="connsiteY194" fmla="*/ 630813 h 2396328"/>
                  <a:gd name="connsiteX195" fmla="*/ 3635 w 1295643"/>
                  <a:gd name="connsiteY195" fmla="*/ 557260 h 2396328"/>
                  <a:gd name="connsiteX196" fmla="*/ 11547 w 1295643"/>
                  <a:gd name="connsiteY196" fmla="*/ 484379 h 2396328"/>
                  <a:gd name="connsiteX197" fmla="*/ 23307 w 1295643"/>
                  <a:gd name="connsiteY197" fmla="*/ 411722 h 2396328"/>
                  <a:gd name="connsiteX198" fmla="*/ 35709 w 1295643"/>
                  <a:gd name="connsiteY198" fmla="*/ 341532 h 2396328"/>
                  <a:gd name="connsiteX199" fmla="*/ 53457 w 1295643"/>
                  <a:gd name="connsiteY199" fmla="*/ 273360 h 2396328"/>
                  <a:gd name="connsiteX200" fmla="*/ 74839 w 1295643"/>
                  <a:gd name="connsiteY200" fmla="*/ 209225 h 2396328"/>
                  <a:gd name="connsiteX201" fmla="*/ 97077 w 1295643"/>
                  <a:gd name="connsiteY201" fmla="*/ 148453 h 2396328"/>
                  <a:gd name="connsiteX202" fmla="*/ 122950 w 1295643"/>
                  <a:gd name="connsiteY202" fmla="*/ 93512 h 2396328"/>
                  <a:gd name="connsiteX203" fmla="*/ 150533 w 1295643"/>
                  <a:gd name="connsiteY203" fmla="*/ 43504 h 2396328"/>
                  <a:gd name="connsiteX204" fmla="*/ 183676 w 1295643"/>
                  <a:gd name="connsiteY204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36488 w 1295643"/>
                  <a:gd name="connsiteY147" fmla="*/ 1427347 h 2396328"/>
                  <a:gd name="connsiteX148" fmla="*/ 515105 w 1295643"/>
                  <a:gd name="connsiteY148" fmla="*/ 1438559 h 2396328"/>
                  <a:gd name="connsiteX149" fmla="*/ 499069 w 1295643"/>
                  <a:gd name="connsiteY149" fmla="*/ 1452014 h 2396328"/>
                  <a:gd name="connsiteX150" fmla="*/ 473196 w 1295643"/>
                  <a:gd name="connsiteY150" fmla="*/ 1490810 h 2396328"/>
                  <a:gd name="connsiteX151" fmla="*/ 455234 w 1295643"/>
                  <a:gd name="connsiteY151" fmla="*/ 1532968 h 2396328"/>
                  <a:gd name="connsiteX152" fmla="*/ 441122 w 1295643"/>
                  <a:gd name="connsiteY152" fmla="*/ 1576921 h 2396328"/>
                  <a:gd name="connsiteX153" fmla="*/ 432997 w 1295643"/>
                  <a:gd name="connsiteY153" fmla="*/ 1621771 h 2396328"/>
                  <a:gd name="connsiteX154" fmla="*/ 429575 w 1295643"/>
                  <a:gd name="connsiteY154" fmla="*/ 1669088 h 2396328"/>
                  <a:gd name="connsiteX155" fmla="*/ 427651 w 1295643"/>
                  <a:gd name="connsiteY155" fmla="*/ 1716629 h 2396328"/>
                  <a:gd name="connsiteX156" fmla="*/ 429575 w 1295643"/>
                  <a:gd name="connsiteY156" fmla="*/ 1764169 h 2396328"/>
                  <a:gd name="connsiteX157" fmla="*/ 432997 w 1295643"/>
                  <a:gd name="connsiteY157" fmla="*/ 1812832 h 2396328"/>
                  <a:gd name="connsiteX158" fmla="*/ 437487 w 1295643"/>
                  <a:gd name="connsiteY158" fmla="*/ 1861045 h 2396328"/>
                  <a:gd name="connsiteX159" fmla="*/ 442833 w 1295643"/>
                  <a:gd name="connsiteY159" fmla="*/ 1908362 h 2396328"/>
                  <a:gd name="connsiteX160" fmla="*/ 443688 w 1295643"/>
                  <a:gd name="connsiteY160" fmla="*/ 1977879 h 2396328"/>
                  <a:gd name="connsiteX161" fmla="*/ 439197 w 1295643"/>
                  <a:gd name="connsiteY161" fmla="*/ 2047396 h 2396328"/>
                  <a:gd name="connsiteX162" fmla="*/ 431286 w 1295643"/>
                  <a:gd name="connsiteY162" fmla="*/ 2114223 h 2396328"/>
                  <a:gd name="connsiteX163" fmla="*/ 421450 w 1295643"/>
                  <a:gd name="connsiteY163" fmla="*/ 2179703 h 2396328"/>
                  <a:gd name="connsiteX164" fmla="*/ 409476 w 1295643"/>
                  <a:gd name="connsiteY164" fmla="*/ 2396328 h 2396328"/>
                  <a:gd name="connsiteX165" fmla="*/ 50891 w 1295643"/>
                  <a:gd name="connsiteY165" fmla="*/ 2396328 h 2396328"/>
                  <a:gd name="connsiteX166" fmla="*/ 91945 w 1295643"/>
                  <a:gd name="connsiteY166" fmla="*/ 2308198 h 2396328"/>
                  <a:gd name="connsiteX167" fmla="*/ 142622 w 1295643"/>
                  <a:gd name="connsiteY167" fmla="*/ 2208407 h 2396328"/>
                  <a:gd name="connsiteX168" fmla="*/ 160369 w 1295643"/>
                  <a:gd name="connsiteY168" fmla="*/ 2172303 h 2396328"/>
                  <a:gd name="connsiteX169" fmla="*/ 175551 w 1295643"/>
                  <a:gd name="connsiteY169" fmla="*/ 2132162 h 2396328"/>
                  <a:gd name="connsiteX170" fmla="*/ 189877 w 1295643"/>
                  <a:gd name="connsiteY170" fmla="*/ 2087537 h 2396328"/>
                  <a:gd name="connsiteX171" fmla="*/ 203134 w 1295643"/>
                  <a:gd name="connsiteY171" fmla="*/ 2039996 h 2396328"/>
                  <a:gd name="connsiteX172" fmla="*/ 213826 w 1295643"/>
                  <a:gd name="connsiteY172" fmla="*/ 1988643 h 2396328"/>
                  <a:gd name="connsiteX173" fmla="*/ 221951 w 1295643"/>
                  <a:gd name="connsiteY173" fmla="*/ 1936393 h 2396328"/>
                  <a:gd name="connsiteX174" fmla="*/ 229863 w 1295643"/>
                  <a:gd name="connsiteY174" fmla="*/ 1881676 h 2396328"/>
                  <a:gd name="connsiteX175" fmla="*/ 235208 w 1295643"/>
                  <a:gd name="connsiteY175" fmla="*/ 1826286 h 2396328"/>
                  <a:gd name="connsiteX176" fmla="*/ 239699 w 1295643"/>
                  <a:gd name="connsiteY176" fmla="*/ 1768654 h 2396328"/>
                  <a:gd name="connsiteX177" fmla="*/ 239699 w 1295643"/>
                  <a:gd name="connsiteY177" fmla="*/ 1711919 h 2396328"/>
                  <a:gd name="connsiteX178" fmla="*/ 239699 w 1295643"/>
                  <a:gd name="connsiteY178" fmla="*/ 1655857 h 2396328"/>
                  <a:gd name="connsiteX179" fmla="*/ 235208 w 1295643"/>
                  <a:gd name="connsiteY179" fmla="*/ 1599570 h 2396328"/>
                  <a:gd name="connsiteX180" fmla="*/ 229007 w 1295643"/>
                  <a:gd name="connsiteY180" fmla="*/ 1545526 h 2396328"/>
                  <a:gd name="connsiteX181" fmla="*/ 221096 w 1295643"/>
                  <a:gd name="connsiteY181" fmla="*/ 1492828 h 2396328"/>
                  <a:gd name="connsiteX182" fmla="*/ 209335 w 1295643"/>
                  <a:gd name="connsiteY182" fmla="*/ 1441923 h 2396328"/>
                  <a:gd name="connsiteX183" fmla="*/ 193298 w 1295643"/>
                  <a:gd name="connsiteY183" fmla="*/ 1394607 h 2396328"/>
                  <a:gd name="connsiteX184" fmla="*/ 175551 w 1295643"/>
                  <a:gd name="connsiteY184" fmla="*/ 1349757 h 2396328"/>
                  <a:gd name="connsiteX185" fmla="*/ 154168 w 1295643"/>
                  <a:gd name="connsiteY185" fmla="*/ 1309616 h 2396328"/>
                  <a:gd name="connsiteX186" fmla="*/ 130220 w 1295643"/>
                  <a:gd name="connsiteY186" fmla="*/ 1274185 h 2396328"/>
                  <a:gd name="connsiteX187" fmla="*/ 53457 w 1295643"/>
                  <a:gd name="connsiteY187" fmla="*/ 1033789 h 2396328"/>
                  <a:gd name="connsiteX188" fmla="*/ 41055 w 1295643"/>
                  <a:gd name="connsiteY188" fmla="*/ 971672 h 2396328"/>
                  <a:gd name="connsiteX189" fmla="*/ 25018 w 1295643"/>
                  <a:gd name="connsiteY189" fmla="*/ 910004 h 2396328"/>
                  <a:gd name="connsiteX190" fmla="*/ 11547 w 1295643"/>
                  <a:gd name="connsiteY190" fmla="*/ 843178 h 2396328"/>
                  <a:gd name="connsiteX191" fmla="*/ 5346 w 1295643"/>
                  <a:gd name="connsiteY191" fmla="*/ 775006 h 2396328"/>
                  <a:gd name="connsiteX192" fmla="*/ 0 w 1295643"/>
                  <a:gd name="connsiteY192" fmla="*/ 703694 h 2396328"/>
                  <a:gd name="connsiteX193" fmla="*/ 0 w 1295643"/>
                  <a:gd name="connsiteY193" fmla="*/ 630813 h 2396328"/>
                  <a:gd name="connsiteX194" fmla="*/ 3635 w 1295643"/>
                  <a:gd name="connsiteY194" fmla="*/ 557260 h 2396328"/>
                  <a:gd name="connsiteX195" fmla="*/ 11547 w 1295643"/>
                  <a:gd name="connsiteY195" fmla="*/ 484379 h 2396328"/>
                  <a:gd name="connsiteX196" fmla="*/ 23307 w 1295643"/>
                  <a:gd name="connsiteY196" fmla="*/ 411722 h 2396328"/>
                  <a:gd name="connsiteX197" fmla="*/ 35709 w 1295643"/>
                  <a:gd name="connsiteY197" fmla="*/ 341532 h 2396328"/>
                  <a:gd name="connsiteX198" fmla="*/ 53457 w 1295643"/>
                  <a:gd name="connsiteY198" fmla="*/ 273360 h 2396328"/>
                  <a:gd name="connsiteX199" fmla="*/ 74839 w 1295643"/>
                  <a:gd name="connsiteY199" fmla="*/ 209225 h 2396328"/>
                  <a:gd name="connsiteX200" fmla="*/ 97077 w 1295643"/>
                  <a:gd name="connsiteY200" fmla="*/ 148453 h 2396328"/>
                  <a:gd name="connsiteX201" fmla="*/ 122950 w 1295643"/>
                  <a:gd name="connsiteY201" fmla="*/ 93512 h 2396328"/>
                  <a:gd name="connsiteX202" fmla="*/ 150533 w 1295643"/>
                  <a:gd name="connsiteY202" fmla="*/ 43504 h 2396328"/>
                  <a:gd name="connsiteX203" fmla="*/ 183676 w 1295643"/>
                  <a:gd name="connsiteY20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36488 w 1295643"/>
                  <a:gd name="connsiteY146" fmla="*/ 1427347 h 2396328"/>
                  <a:gd name="connsiteX147" fmla="*/ 515105 w 1295643"/>
                  <a:gd name="connsiteY147" fmla="*/ 1438559 h 2396328"/>
                  <a:gd name="connsiteX148" fmla="*/ 499069 w 1295643"/>
                  <a:gd name="connsiteY148" fmla="*/ 1452014 h 2396328"/>
                  <a:gd name="connsiteX149" fmla="*/ 473196 w 1295643"/>
                  <a:gd name="connsiteY149" fmla="*/ 1490810 h 2396328"/>
                  <a:gd name="connsiteX150" fmla="*/ 455234 w 1295643"/>
                  <a:gd name="connsiteY150" fmla="*/ 1532968 h 2396328"/>
                  <a:gd name="connsiteX151" fmla="*/ 441122 w 1295643"/>
                  <a:gd name="connsiteY151" fmla="*/ 1576921 h 2396328"/>
                  <a:gd name="connsiteX152" fmla="*/ 432997 w 1295643"/>
                  <a:gd name="connsiteY152" fmla="*/ 1621771 h 2396328"/>
                  <a:gd name="connsiteX153" fmla="*/ 429575 w 1295643"/>
                  <a:gd name="connsiteY153" fmla="*/ 1669088 h 2396328"/>
                  <a:gd name="connsiteX154" fmla="*/ 427651 w 1295643"/>
                  <a:gd name="connsiteY154" fmla="*/ 1716629 h 2396328"/>
                  <a:gd name="connsiteX155" fmla="*/ 429575 w 1295643"/>
                  <a:gd name="connsiteY155" fmla="*/ 1764169 h 2396328"/>
                  <a:gd name="connsiteX156" fmla="*/ 432997 w 1295643"/>
                  <a:gd name="connsiteY156" fmla="*/ 1812832 h 2396328"/>
                  <a:gd name="connsiteX157" fmla="*/ 437487 w 1295643"/>
                  <a:gd name="connsiteY157" fmla="*/ 1861045 h 2396328"/>
                  <a:gd name="connsiteX158" fmla="*/ 442833 w 1295643"/>
                  <a:gd name="connsiteY158" fmla="*/ 1908362 h 2396328"/>
                  <a:gd name="connsiteX159" fmla="*/ 443688 w 1295643"/>
                  <a:gd name="connsiteY159" fmla="*/ 1977879 h 2396328"/>
                  <a:gd name="connsiteX160" fmla="*/ 439197 w 1295643"/>
                  <a:gd name="connsiteY160" fmla="*/ 2047396 h 2396328"/>
                  <a:gd name="connsiteX161" fmla="*/ 431286 w 1295643"/>
                  <a:gd name="connsiteY161" fmla="*/ 2114223 h 2396328"/>
                  <a:gd name="connsiteX162" fmla="*/ 421450 w 1295643"/>
                  <a:gd name="connsiteY162" fmla="*/ 2179703 h 2396328"/>
                  <a:gd name="connsiteX163" fmla="*/ 409476 w 1295643"/>
                  <a:gd name="connsiteY163" fmla="*/ 2396328 h 2396328"/>
                  <a:gd name="connsiteX164" fmla="*/ 50891 w 1295643"/>
                  <a:gd name="connsiteY164" fmla="*/ 2396328 h 2396328"/>
                  <a:gd name="connsiteX165" fmla="*/ 91945 w 1295643"/>
                  <a:gd name="connsiteY165" fmla="*/ 2308198 h 2396328"/>
                  <a:gd name="connsiteX166" fmla="*/ 142622 w 1295643"/>
                  <a:gd name="connsiteY166" fmla="*/ 2208407 h 2396328"/>
                  <a:gd name="connsiteX167" fmla="*/ 160369 w 1295643"/>
                  <a:gd name="connsiteY167" fmla="*/ 2172303 h 2396328"/>
                  <a:gd name="connsiteX168" fmla="*/ 175551 w 1295643"/>
                  <a:gd name="connsiteY168" fmla="*/ 2132162 h 2396328"/>
                  <a:gd name="connsiteX169" fmla="*/ 189877 w 1295643"/>
                  <a:gd name="connsiteY169" fmla="*/ 2087537 h 2396328"/>
                  <a:gd name="connsiteX170" fmla="*/ 203134 w 1295643"/>
                  <a:gd name="connsiteY170" fmla="*/ 2039996 h 2396328"/>
                  <a:gd name="connsiteX171" fmla="*/ 213826 w 1295643"/>
                  <a:gd name="connsiteY171" fmla="*/ 1988643 h 2396328"/>
                  <a:gd name="connsiteX172" fmla="*/ 221951 w 1295643"/>
                  <a:gd name="connsiteY172" fmla="*/ 1936393 h 2396328"/>
                  <a:gd name="connsiteX173" fmla="*/ 229863 w 1295643"/>
                  <a:gd name="connsiteY173" fmla="*/ 1881676 h 2396328"/>
                  <a:gd name="connsiteX174" fmla="*/ 235208 w 1295643"/>
                  <a:gd name="connsiteY174" fmla="*/ 1826286 h 2396328"/>
                  <a:gd name="connsiteX175" fmla="*/ 239699 w 1295643"/>
                  <a:gd name="connsiteY175" fmla="*/ 1768654 h 2396328"/>
                  <a:gd name="connsiteX176" fmla="*/ 239699 w 1295643"/>
                  <a:gd name="connsiteY176" fmla="*/ 1711919 h 2396328"/>
                  <a:gd name="connsiteX177" fmla="*/ 239699 w 1295643"/>
                  <a:gd name="connsiteY177" fmla="*/ 1655857 h 2396328"/>
                  <a:gd name="connsiteX178" fmla="*/ 235208 w 1295643"/>
                  <a:gd name="connsiteY178" fmla="*/ 1599570 h 2396328"/>
                  <a:gd name="connsiteX179" fmla="*/ 229007 w 1295643"/>
                  <a:gd name="connsiteY179" fmla="*/ 1545526 h 2396328"/>
                  <a:gd name="connsiteX180" fmla="*/ 221096 w 1295643"/>
                  <a:gd name="connsiteY180" fmla="*/ 1492828 h 2396328"/>
                  <a:gd name="connsiteX181" fmla="*/ 209335 w 1295643"/>
                  <a:gd name="connsiteY181" fmla="*/ 1441923 h 2396328"/>
                  <a:gd name="connsiteX182" fmla="*/ 193298 w 1295643"/>
                  <a:gd name="connsiteY182" fmla="*/ 1394607 h 2396328"/>
                  <a:gd name="connsiteX183" fmla="*/ 175551 w 1295643"/>
                  <a:gd name="connsiteY183" fmla="*/ 1349757 h 2396328"/>
                  <a:gd name="connsiteX184" fmla="*/ 154168 w 1295643"/>
                  <a:gd name="connsiteY184" fmla="*/ 1309616 h 2396328"/>
                  <a:gd name="connsiteX185" fmla="*/ 130220 w 1295643"/>
                  <a:gd name="connsiteY185" fmla="*/ 1274185 h 2396328"/>
                  <a:gd name="connsiteX186" fmla="*/ 53457 w 1295643"/>
                  <a:gd name="connsiteY186" fmla="*/ 1033789 h 2396328"/>
                  <a:gd name="connsiteX187" fmla="*/ 41055 w 1295643"/>
                  <a:gd name="connsiteY187" fmla="*/ 971672 h 2396328"/>
                  <a:gd name="connsiteX188" fmla="*/ 25018 w 1295643"/>
                  <a:gd name="connsiteY188" fmla="*/ 910004 h 2396328"/>
                  <a:gd name="connsiteX189" fmla="*/ 11547 w 1295643"/>
                  <a:gd name="connsiteY189" fmla="*/ 843178 h 2396328"/>
                  <a:gd name="connsiteX190" fmla="*/ 5346 w 1295643"/>
                  <a:gd name="connsiteY190" fmla="*/ 775006 h 2396328"/>
                  <a:gd name="connsiteX191" fmla="*/ 0 w 1295643"/>
                  <a:gd name="connsiteY191" fmla="*/ 703694 h 2396328"/>
                  <a:gd name="connsiteX192" fmla="*/ 0 w 1295643"/>
                  <a:gd name="connsiteY192" fmla="*/ 630813 h 2396328"/>
                  <a:gd name="connsiteX193" fmla="*/ 3635 w 1295643"/>
                  <a:gd name="connsiteY193" fmla="*/ 557260 h 2396328"/>
                  <a:gd name="connsiteX194" fmla="*/ 11547 w 1295643"/>
                  <a:gd name="connsiteY194" fmla="*/ 484379 h 2396328"/>
                  <a:gd name="connsiteX195" fmla="*/ 23307 w 1295643"/>
                  <a:gd name="connsiteY195" fmla="*/ 411722 h 2396328"/>
                  <a:gd name="connsiteX196" fmla="*/ 35709 w 1295643"/>
                  <a:gd name="connsiteY196" fmla="*/ 341532 h 2396328"/>
                  <a:gd name="connsiteX197" fmla="*/ 53457 w 1295643"/>
                  <a:gd name="connsiteY197" fmla="*/ 273360 h 2396328"/>
                  <a:gd name="connsiteX198" fmla="*/ 74839 w 1295643"/>
                  <a:gd name="connsiteY198" fmla="*/ 209225 h 2396328"/>
                  <a:gd name="connsiteX199" fmla="*/ 97077 w 1295643"/>
                  <a:gd name="connsiteY199" fmla="*/ 148453 h 2396328"/>
                  <a:gd name="connsiteX200" fmla="*/ 122950 w 1295643"/>
                  <a:gd name="connsiteY200" fmla="*/ 93512 h 2396328"/>
                  <a:gd name="connsiteX201" fmla="*/ 150533 w 1295643"/>
                  <a:gd name="connsiteY201" fmla="*/ 43504 h 2396328"/>
                  <a:gd name="connsiteX202" fmla="*/ 183676 w 1295643"/>
                  <a:gd name="connsiteY20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36488 w 1295643"/>
                  <a:gd name="connsiteY145" fmla="*/ 1427347 h 2396328"/>
                  <a:gd name="connsiteX146" fmla="*/ 515105 w 1295643"/>
                  <a:gd name="connsiteY146" fmla="*/ 1438559 h 2396328"/>
                  <a:gd name="connsiteX147" fmla="*/ 499069 w 1295643"/>
                  <a:gd name="connsiteY147" fmla="*/ 1452014 h 2396328"/>
                  <a:gd name="connsiteX148" fmla="*/ 473196 w 1295643"/>
                  <a:gd name="connsiteY148" fmla="*/ 1490810 h 2396328"/>
                  <a:gd name="connsiteX149" fmla="*/ 455234 w 1295643"/>
                  <a:gd name="connsiteY149" fmla="*/ 1532968 h 2396328"/>
                  <a:gd name="connsiteX150" fmla="*/ 441122 w 1295643"/>
                  <a:gd name="connsiteY150" fmla="*/ 1576921 h 2396328"/>
                  <a:gd name="connsiteX151" fmla="*/ 432997 w 1295643"/>
                  <a:gd name="connsiteY151" fmla="*/ 1621771 h 2396328"/>
                  <a:gd name="connsiteX152" fmla="*/ 429575 w 1295643"/>
                  <a:gd name="connsiteY152" fmla="*/ 1669088 h 2396328"/>
                  <a:gd name="connsiteX153" fmla="*/ 427651 w 1295643"/>
                  <a:gd name="connsiteY153" fmla="*/ 1716629 h 2396328"/>
                  <a:gd name="connsiteX154" fmla="*/ 429575 w 1295643"/>
                  <a:gd name="connsiteY154" fmla="*/ 1764169 h 2396328"/>
                  <a:gd name="connsiteX155" fmla="*/ 432997 w 1295643"/>
                  <a:gd name="connsiteY155" fmla="*/ 1812832 h 2396328"/>
                  <a:gd name="connsiteX156" fmla="*/ 437487 w 1295643"/>
                  <a:gd name="connsiteY156" fmla="*/ 1861045 h 2396328"/>
                  <a:gd name="connsiteX157" fmla="*/ 442833 w 1295643"/>
                  <a:gd name="connsiteY157" fmla="*/ 1908362 h 2396328"/>
                  <a:gd name="connsiteX158" fmla="*/ 443688 w 1295643"/>
                  <a:gd name="connsiteY158" fmla="*/ 1977879 h 2396328"/>
                  <a:gd name="connsiteX159" fmla="*/ 439197 w 1295643"/>
                  <a:gd name="connsiteY159" fmla="*/ 2047396 h 2396328"/>
                  <a:gd name="connsiteX160" fmla="*/ 431286 w 1295643"/>
                  <a:gd name="connsiteY160" fmla="*/ 2114223 h 2396328"/>
                  <a:gd name="connsiteX161" fmla="*/ 421450 w 1295643"/>
                  <a:gd name="connsiteY161" fmla="*/ 2179703 h 2396328"/>
                  <a:gd name="connsiteX162" fmla="*/ 409476 w 1295643"/>
                  <a:gd name="connsiteY162" fmla="*/ 2396328 h 2396328"/>
                  <a:gd name="connsiteX163" fmla="*/ 50891 w 1295643"/>
                  <a:gd name="connsiteY163" fmla="*/ 2396328 h 2396328"/>
                  <a:gd name="connsiteX164" fmla="*/ 91945 w 1295643"/>
                  <a:gd name="connsiteY164" fmla="*/ 2308198 h 2396328"/>
                  <a:gd name="connsiteX165" fmla="*/ 142622 w 1295643"/>
                  <a:gd name="connsiteY165" fmla="*/ 2208407 h 2396328"/>
                  <a:gd name="connsiteX166" fmla="*/ 160369 w 1295643"/>
                  <a:gd name="connsiteY166" fmla="*/ 2172303 h 2396328"/>
                  <a:gd name="connsiteX167" fmla="*/ 175551 w 1295643"/>
                  <a:gd name="connsiteY167" fmla="*/ 2132162 h 2396328"/>
                  <a:gd name="connsiteX168" fmla="*/ 189877 w 1295643"/>
                  <a:gd name="connsiteY168" fmla="*/ 2087537 h 2396328"/>
                  <a:gd name="connsiteX169" fmla="*/ 203134 w 1295643"/>
                  <a:gd name="connsiteY169" fmla="*/ 2039996 h 2396328"/>
                  <a:gd name="connsiteX170" fmla="*/ 213826 w 1295643"/>
                  <a:gd name="connsiteY170" fmla="*/ 1988643 h 2396328"/>
                  <a:gd name="connsiteX171" fmla="*/ 221951 w 1295643"/>
                  <a:gd name="connsiteY171" fmla="*/ 1936393 h 2396328"/>
                  <a:gd name="connsiteX172" fmla="*/ 229863 w 1295643"/>
                  <a:gd name="connsiteY172" fmla="*/ 1881676 h 2396328"/>
                  <a:gd name="connsiteX173" fmla="*/ 235208 w 1295643"/>
                  <a:gd name="connsiteY173" fmla="*/ 1826286 h 2396328"/>
                  <a:gd name="connsiteX174" fmla="*/ 239699 w 1295643"/>
                  <a:gd name="connsiteY174" fmla="*/ 1768654 h 2396328"/>
                  <a:gd name="connsiteX175" fmla="*/ 239699 w 1295643"/>
                  <a:gd name="connsiteY175" fmla="*/ 1711919 h 2396328"/>
                  <a:gd name="connsiteX176" fmla="*/ 239699 w 1295643"/>
                  <a:gd name="connsiteY176" fmla="*/ 1655857 h 2396328"/>
                  <a:gd name="connsiteX177" fmla="*/ 235208 w 1295643"/>
                  <a:gd name="connsiteY177" fmla="*/ 1599570 h 2396328"/>
                  <a:gd name="connsiteX178" fmla="*/ 229007 w 1295643"/>
                  <a:gd name="connsiteY178" fmla="*/ 1545526 h 2396328"/>
                  <a:gd name="connsiteX179" fmla="*/ 221096 w 1295643"/>
                  <a:gd name="connsiteY179" fmla="*/ 1492828 h 2396328"/>
                  <a:gd name="connsiteX180" fmla="*/ 209335 w 1295643"/>
                  <a:gd name="connsiteY180" fmla="*/ 1441923 h 2396328"/>
                  <a:gd name="connsiteX181" fmla="*/ 193298 w 1295643"/>
                  <a:gd name="connsiteY181" fmla="*/ 1394607 h 2396328"/>
                  <a:gd name="connsiteX182" fmla="*/ 175551 w 1295643"/>
                  <a:gd name="connsiteY182" fmla="*/ 1349757 h 2396328"/>
                  <a:gd name="connsiteX183" fmla="*/ 154168 w 1295643"/>
                  <a:gd name="connsiteY183" fmla="*/ 1309616 h 2396328"/>
                  <a:gd name="connsiteX184" fmla="*/ 130220 w 1295643"/>
                  <a:gd name="connsiteY184" fmla="*/ 1274185 h 2396328"/>
                  <a:gd name="connsiteX185" fmla="*/ 53457 w 1295643"/>
                  <a:gd name="connsiteY185" fmla="*/ 1033789 h 2396328"/>
                  <a:gd name="connsiteX186" fmla="*/ 41055 w 1295643"/>
                  <a:gd name="connsiteY186" fmla="*/ 971672 h 2396328"/>
                  <a:gd name="connsiteX187" fmla="*/ 25018 w 1295643"/>
                  <a:gd name="connsiteY187" fmla="*/ 910004 h 2396328"/>
                  <a:gd name="connsiteX188" fmla="*/ 11547 w 1295643"/>
                  <a:gd name="connsiteY188" fmla="*/ 843178 h 2396328"/>
                  <a:gd name="connsiteX189" fmla="*/ 5346 w 1295643"/>
                  <a:gd name="connsiteY189" fmla="*/ 775006 h 2396328"/>
                  <a:gd name="connsiteX190" fmla="*/ 0 w 1295643"/>
                  <a:gd name="connsiteY190" fmla="*/ 703694 h 2396328"/>
                  <a:gd name="connsiteX191" fmla="*/ 0 w 1295643"/>
                  <a:gd name="connsiteY191" fmla="*/ 630813 h 2396328"/>
                  <a:gd name="connsiteX192" fmla="*/ 3635 w 1295643"/>
                  <a:gd name="connsiteY192" fmla="*/ 557260 h 2396328"/>
                  <a:gd name="connsiteX193" fmla="*/ 11547 w 1295643"/>
                  <a:gd name="connsiteY193" fmla="*/ 484379 h 2396328"/>
                  <a:gd name="connsiteX194" fmla="*/ 23307 w 1295643"/>
                  <a:gd name="connsiteY194" fmla="*/ 411722 h 2396328"/>
                  <a:gd name="connsiteX195" fmla="*/ 35709 w 1295643"/>
                  <a:gd name="connsiteY195" fmla="*/ 341532 h 2396328"/>
                  <a:gd name="connsiteX196" fmla="*/ 53457 w 1295643"/>
                  <a:gd name="connsiteY196" fmla="*/ 273360 h 2396328"/>
                  <a:gd name="connsiteX197" fmla="*/ 74839 w 1295643"/>
                  <a:gd name="connsiteY197" fmla="*/ 209225 h 2396328"/>
                  <a:gd name="connsiteX198" fmla="*/ 97077 w 1295643"/>
                  <a:gd name="connsiteY198" fmla="*/ 148453 h 2396328"/>
                  <a:gd name="connsiteX199" fmla="*/ 122950 w 1295643"/>
                  <a:gd name="connsiteY199" fmla="*/ 93512 h 2396328"/>
                  <a:gd name="connsiteX200" fmla="*/ 150533 w 1295643"/>
                  <a:gd name="connsiteY200" fmla="*/ 43504 h 2396328"/>
                  <a:gd name="connsiteX201" fmla="*/ 183676 w 1295643"/>
                  <a:gd name="connsiteY20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5105 w 1295643"/>
                  <a:gd name="connsiteY145" fmla="*/ 1438559 h 2396328"/>
                  <a:gd name="connsiteX146" fmla="*/ 499069 w 1295643"/>
                  <a:gd name="connsiteY146" fmla="*/ 1452014 h 2396328"/>
                  <a:gd name="connsiteX147" fmla="*/ 473196 w 1295643"/>
                  <a:gd name="connsiteY147" fmla="*/ 1490810 h 2396328"/>
                  <a:gd name="connsiteX148" fmla="*/ 455234 w 1295643"/>
                  <a:gd name="connsiteY148" fmla="*/ 1532968 h 2396328"/>
                  <a:gd name="connsiteX149" fmla="*/ 441122 w 1295643"/>
                  <a:gd name="connsiteY149" fmla="*/ 1576921 h 2396328"/>
                  <a:gd name="connsiteX150" fmla="*/ 432997 w 1295643"/>
                  <a:gd name="connsiteY150" fmla="*/ 1621771 h 2396328"/>
                  <a:gd name="connsiteX151" fmla="*/ 429575 w 1295643"/>
                  <a:gd name="connsiteY151" fmla="*/ 1669088 h 2396328"/>
                  <a:gd name="connsiteX152" fmla="*/ 427651 w 1295643"/>
                  <a:gd name="connsiteY152" fmla="*/ 1716629 h 2396328"/>
                  <a:gd name="connsiteX153" fmla="*/ 429575 w 1295643"/>
                  <a:gd name="connsiteY153" fmla="*/ 1764169 h 2396328"/>
                  <a:gd name="connsiteX154" fmla="*/ 432997 w 1295643"/>
                  <a:gd name="connsiteY154" fmla="*/ 1812832 h 2396328"/>
                  <a:gd name="connsiteX155" fmla="*/ 437487 w 1295643"/>
                  <a:gd name="connsiteY155" fmla="*/ 1861045 h 2396328"/>
                  <a:gd name="connsiteX156" fmla="*/ 442833 w 1295643"/>
                  <a:gd name="connsiteY156" fmla="*/ 1908362 h 2396328"/>
                  <a:gd name="connsiteX157" fmla="*/ 443688 w 1295643"/>
                  <a:gd name="connsiteY157" fmla="*/ 1977879 h 2396328"/>
                  <a:gd name="connsiteX158" fmla="*/ 439197 w 1295643"/>
                  <a:gd name="connsiteY158" fmla="*/ 2047396 h 2396328"/>
                  <a:gd name="connsiteX159" fmla="*/ 431286 w 1295643"/>
                  <a:gd name="connsiteY159" fmla="*/ 2114223 h 2396328"/>
                  <a:gd name="connsiteX160" fmla="*/ 421450 w 1295643"/>
                  <a:gd name="connsiteY160" fmla="*/ 2179703 h 2396328"/>
                  <a:gd name="connsiteX161" fmla="*/ 409476 w 1295643"/>
                  <a:gd name="connsiteY161" fmla="*/ 2396328 h 2396328"/>
                  <a:gd name="connsiteX162" fmla="*/ 50891 w 1295643"/>
                  <a:gd name="connsiteY162" fmla="*/ 2396328 h 2396328"/>
                  <a:gd name="connsiteX163" fmla="*/ 91945 w 1295643"/>
                  <a:gd name="connsiteY163" fmla="*/ 2308198 h 2396328"/>
                  <a:gd name="connsiteX164" fmla="*/ 142622 w 1295643"/>
                  <a:gd name="connsiteY164" fmla="*/ 2208407 h 2396328"/>
                  <a:gd name="connsiteX165" fmla="*/ 160369 w 1295643"/>
                  <a:gd name="connsiteY165" fmla="*/ 2172303 h 2396328"/>
                  <a:gd name="connsiteX166" fmla="*/ 175551 w 1295643"/>
                  <a:gd name="connsiteY166" fmla="*/ 2132162 h 2396328"/>
                  <a:gd name="connsiteX167" fmla="*/ 189877 w 1295643"/>
                  <a:gd name="connsiteY167" fmla="*/ 2087537 h 2396328"/>
                  <a:gd name="connsiteX168" fmla="*/ 203134 w 1295643"/>
                  <a:gd name="connsiteY168" fmla="*/ 2039996 h 2396328"/>
                  <a:gd name="connsiteX169" fmla="*/ 213826 w 1295643"/>
                  <a:gd name="connsiteY169" fmla="*/ 1988643 h 2396328"/>
                  <a:gd name="connsiteX170" fmla="*/ 221951 w 1295643"/>
                  <a:gd name="connsiteY170" fmla="*/ 1936393 h 2396328"/>
                  <a:gd name="connsiteX171" fmla="*/ 229863 w 1295643"/>
                  <a:gd name="connsiteY171" fmla="*/ 1881676 h 2396328"/>
                  <a:gd name="connsiteX172" fmla="*/ 235208 w 1295643"/>
                  <a:gd name="connsiteY172" fmla="*/ 1826286 h 2396328"/>
                  <a:gd name="connsiteX173" fmla="*/ 239699 w 1295643"/>
                  <a:gd name="connsiteY173" fmla="*/ 1768654 h 2396328"/>
                  <a:gd name="connsiteX174" fmla="*/ 239699 w 1295643"/>
                  <a:gd name="connsiteY174" fmla="*/ 1711919 h 2396328"/>
                  <a:gd name="connsiteX175" fmla="*/ 239699 w 1295643"/>
                  <a:gd name="connsiteY175" fmla="*/ 1655857 h 2396328"/>
                  <a:gd name="connsiteX176" fmla="*/ 235208 w 1295643"/>
                  <a:gd name="connsiteY176" fmla="*/ 1599570 h 2396328"/>
                  <a:gd name="connsiteX177" fmla="*/ 229007 w 1295643"/>
                  <a:gd name="connsiteY177" fmla="*/ 1545526 h 2396328"/>
                  <a:gd name="connsiteX178" fmla="*/ 221096 w 1295643"/>
                  <a:gd name="connsiteY178" fmla="*/ 1492828 h 2396328"/>
                  <a:gd name="connsiteX179" fmla="*/ 209335 w 1295643"/>
                  <a:gd name="connsiteY179" fmla="*/ 1441923 h 2396328"/>
                  <a:gd name="connsiteX180" fmla="*/ 193298 w 1295643"/>
                  <a:gd name="connsiteY180" fmla="*/ 1394607 h 2396328"/>
                  <a:gd name="connsiteX181" fmla="*/ 175551 w 1295643"/>
                  <a:gd name="connsiteY181" fmla="*/ 1349757 h 2396328"/>
                  <a:gd name="connsiteX182" fmla="*/ 154168 w 1295643"/>
                  <a:gd name="connsiteY182" fmla="*/ 1309616 h 2396328"/>
                  <a:gd name="connsiteX183" fmla="*/ 130220 w 1295643"/>
                  <a:gd name="connsiteY183" fmla="*/ 1274185 h 2396328"/>
                  <a:gd name="connsiteX184" fmla="*/ 53457 w 1295643"/>
                  <a:gd name="connsiteY184" fmla="*/ 1033789 h 2396328"/>
                  <a:gd name="connsiteX185" fmla="*/ 41055 w 1295643"/>
                  <a:gd name="connsiteY185" fmla="*/ 971672 h 2396328"/>
                  <a:gd name="connsiteX186" fmla="*/ 25018 w 1295643"/>
                  <a:gd name="connsiteY186" fmla="*/ 910004 h 2396328"/>
                  <a:gd name="connsiteX187" fmla="*/ 11547 w 1295643"/>
                  <a:gd name="connsiteY187" fmla="*/ 843178 h 2396328"/>
                  <a:gd name="connsiteX188" fmla="*/ 5346 w 1295643"/>
                  <a:gd name="connsiteY188" fmla="*/ 775006 h 2396328"/>
                  <a:gd name="connsiteX189" fmla="*/ 0 w 1295643"/>
                  <a:gd name="connsiteY189" fmla="*/ 703694 h 2396328"/>
                  <a:gd name="connsiteX190" fmla="*/ 0 w 1295643"/>
                  <a:gd name="connsiteY190" fmla="*/ 630813 h 2396328"/>
                  <a:gd name="connsiteX191" fmla="*/ 3635 w 1295643"/>
                  <a:gd name="connsiteY191" fmla="*/ 557260 h 2396328"/>
                  <a:gd name="connsiteX192" fmla="*/ 11547 w 1295643"/>
                  <a:gd name="connsiteY192" fmla="*/ 484379 h 2396328"/>
                  <a:gd name="connsiteX193" fmla="*/ 23307 w 1295643"/>
                  <a:gd name="connsiteY193" fmla="*/ 411722 h 2396328"/>
                  <a:gd name="connsiteX194" fmla="*/ 35709 w 1295643"/>
                  <a:gd name="connsiteY194" fmla="*/ 341532 h 2396328"/>
                  <a:gd name="connsiteX195" fmla="*/ 53457 w 1295643"/>
                  <a:gd name="connsiteY195" fmla="*/ 273360 h 2396328"/>
                  <a:gd name="connsiteX196" fmla="*/ 74839 w 1295643"/>
                  <a:gd name="connsiteY196" fmla="*/ 209225 h 2396328"/>
                  <a:gd name="connsiteX197" fmla="*/ 97077 w 1295643"/>
                  <a:gd name="connsiteY197" fmla="*/ 148453 h 2396328"/>
                  <a:gd name="connsiteX198" fmla="*/ 122950 w 1295643"/>
                  <a:gd name="connsiteY198" fmla="*/ 93512 h 2396328"/>
                  <a:gd name="connsiteX199" fmla="*/ 150533 w 1295643"/>
                  <a:gd name="connsiteY199" fmla="*/ 43504 h 2396328"/>
                  <a:gd name="connsiteX200" fmla="*/ 183676 w 1295643"/>
                  <a:gd name="connsiteY20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499069 w 1295643"/>
                  <a:gd name="connsiteY145" fmla="*/ 1452014 h 2396328"/>
                  <a:gd name="connsiteX146" fmla="*/ 473196 w 1295643"/>
                  <a:gd name="connsiteY146" fmla="*/ 1490810 h 2396328"/>
                  <a:gd name="connsiteX147" fmla="*/ 455234 w 1295643"/>
                  <a:gd name="connsiteY147" fmla="*/ 1532968 h 2396328"/>
                  <a:gd name="connsiteX148" fmla="*/ 441122 w 1295643"/>
                  <a:gd name="connsiteY148" fmla="*/ 1576921 h 2396328"/>
                  <a:gd name="connsiteX149" fmla="*/ 432997 w 1295643"/>
                  <a:gd name="connsiteY149" fmla="*/ 1621771 h 2396328"/>
                  <a:gd name="connsiteX150" fmla="*/ 429575 w 1295643"/>
                  <a:gd name="connsiteY150" fmla="*/ 1669088 h 2396328"/>
                  <a:gd name="connsiteX151" fmla="*/ 427651 w 1295643"/>
                  <a:gd name="connsiteY151" fmla="*/ 1716629 h 2396328"/>
                  <a:gd name="connsiteX152" fmla="*/ 429575 w 1295643"/>
                  <a:gd name="connsiteY152" fmla="*/ 1764169 h 2396328"/>
                  <a:gd name="connsiteX153" fmla="*/ 432997 w 1295643"/>
                  <a:gd name="connsiteY153" fmla="*/ 1812832 h 2396328"/>
                  <a:gd name="connsiteX154" fmla="*/ 437487 w 1295643"/>
                  <a:gd name="connsiteY154" fmla="*/ 1861045 h 2396328"/>
                  <a:gd name="connsiteX155" fmla="*/ 442833 w 1295643"/>
                  <a:gd name="connsiteY155" fmla="*/ 1908362 h 2396328"/>
                  <a:gd name="connsiteX156" fmla="*/ 443688 w 1295643"/>
                  <a:gd name="connsiteY156" fmla="*/ 1977879 h 2396328"/>
                  <a:gd name="connsiteX157" fmla="*/ 439197 w 1295643"/>
                  <a:gd name="connsiteY157" fmla="*/ 2047396 h 2396328"/>
                  <a:gd name="connsiteX158" fmla="*/ 431286 w 1295643"/>
                  <a:gd name="connsiteY158" fmla="*/ 2114223 h 2396328"/>
                  <a:gd name="connsiteX159" fmla="*/ 421450 w 1295643"/>
                  <a:gd name="connsiteY159" fmla="*/ 2179703 h 2396328"/>
                  <a:gd name="connsiteX160" fmla="*/ 409476 w 1295643"/>
                  <a:gd name="connsiteY160" fmla="*/ 2396328 h 2396328"/>
                  <a:gd name="connsiteX161" fmla="*/ 50891 w 1295643"/>
                  <a:gd name="connsiteY161" fmla="*/ 2396328 h 2396328"/>
                  <a:gd name="connsiteX162" fmla="*/ 91945 w 1295643"/>
                  <a:gd name="connsiteY162" fmla="*/ 2308198 h 2396328"/>
                  <a:gd name="connsiteX163" fmla="*/ 142622 w 1295643"/>
                  <a:gd name="connsiteY163" fmla="*/ 2208407 h 2396328"/>
                  <a:gd name="connsiteX164" fmla="*/ 160369 w 1295643"/>
                  <a:gd name="connsiteY164" fmla="*/ 2172303 h 2396328"/>
                  <a:gd name="connsiteX165" fmla="*/ 175551 w 1295643"/>
                  <a:gd name="connsiteY165" fmla="*/ 2132162 h 2396328"/>
                  <a:gd name="connsiteX166" fmla="*/ 189877 w 1295643"/>
                  <a:gd name="connsiteY166" fmla="*/ 2087537 h 2396328"/>
                  <a:gd name="connsiteX167" fmla="*/ 203134 w 1295643"/>
                  <a:gd name="connsiteY167" fmla="*/ 2039996 h 2396328"/>
                  <a:gd name="connsiteX168" fmla="*/ 213826 w 1295643"/>
                  <a:gd name="connsiteY168" fmla="*/ 1988643 h 2396328"/>
                  <a:gd name="connsiteX169" fmla="*/ 221951 w 1295643"/>
                  <a:gd name="connsiteY169" fmla="*/ 1936393 h 2396328"/>
                  <a:gd name="connsiteX170" fmla="*/ 229863 w 1295643"/>
                  <a:gd name="connsiteY170" fmla="*/ 1881676 h 2396328"/>
                  <a:gd name="connsiteX171" fmla="*/ 235208 w 1295643"/>
                  <a:gd name="connsiteY171" fmla="*/ 1826286 h 2396328"/>
                  <a:gd name="connsiteX172" fmla="*/ 239699 w 1295643"/>
                  <a:gd name="connsiteY172" fmla="*/ 1768654 h 2396328"/>
                  <a:gd name="connsiteX173" fmla="*/ 239699 w 1295643"/>
                  <a:gd name="connsiteY173" fmla="*/ 1711919 h 2396328"/>
                  <a:gd name="connsiteX174" fmla="*/ 239699 w 1295643"/>
                  <a:gd name="connsiteY174" fmla="*/ 1655857 h 2396328"/>
                  <a:gd name="connsiteX175" fmla="*/ 235208 w 1295643"/>
                  <a:gd name="connsiteY175" fmla="*/ 1599570 h 2396328"/>
                  <a:gd name="connsiteX176" fmla="*/ 229007 w 1295643"/>
                  <a:gd name="connsiteY176" fmla="*/ 1545526 h 2396328"/>
                  <a:gd name="connsiteX177" fmla="*/ 221096 w 1295643"/>
                  <a:gd name="connsiteY177" fmla="*/ 1492828 h 2396328"/>
                  <a:gd name="connsiteX178" fmla="*/ 209335 w 1295643"/>
                  <a:gd name="connsiteY178" fmla="*/ 1441923 h 2396328"/>
                  <a:gd name="connsiteX179" fmla="*/ 193298 w 1295643"/>
                  <a:gd name="connsiteY179" fmla="*/ 1394607 h 2396328"/>
                  <a:gd name="connsiteX180" fmla="*/ 175551 w 1295643"/>
                  <a:gd name="connsiteY180" fmla="*/ 1349757 h 2396328"/>
                  <a:gd name="connsiteX181" fmla="*/ 154168 w 1295643"/>
                  <a:gd name="connsiteY181" fmla="*/ 1309616 h 2396328"/>
                  <a:gd name="connsiteX182" fmla="*/ 130220 w 1295643"/>
                  <a:gd name="connsiteY182" fmla="*/ 1274185 h 2396328"/>
                  <a:gd name="connsiteX183" fmla="*/ 53457 w 1295643"/>
                  <a:gd name="connsiteY183" fmla="*/ 1033789 h 2396328"/>
                  <a:gd name="connsiteX184" fmla="*/ 41055 w 1295643"/>
                  <a:gd name="connsiteY184" fmla="*/ 971672 h 2396328"/>
                  <a:gd name="connsiteX185" fmla="*/ 25018 w 1295643"/>
                  <a:gd name="connsiteY185" fmla="*/ 910004 h 2396328"/>
                  <a:gd name="connsiteX186" fmla="*/ 11547 w 1295643"/>
                  <a:gd name="connsiteY186" fmla="*/ 843178 h 2396328"/>
                  <a:gd name="connsiteX187" fmla="*/ 5346 w 1295643"/>
                  <a:gd name="connsiteY187" fmla="*/ 775006 h 2396328"/>
                  <a:gd name="connsiteX188" fmla="*/ 0 w 1295643"/>
                  <a:gd name="connsiteY188" fmla="*/ 703694 h 2396328"/>
                  <a:gd name="connsiteX189" fmla="*/ 0 w 1295643"/>
                  <a:gd name="connsiteY189" fmla="*/ 630813 h 2396328"/>
                  <a:gd name="connsiteX190" fmla="*/ 3635 w 1295643"/>
                  <a:gd name="connsiteY190" fmla="*/ 557260 h 2396328"/>
                  <a:gd name="connsiteX191" fmla="*/ 11547 w 1295643"/>
                  <a:gd name="connsiteY191" fmla="*/ 484379 h 2396328"/>
                  <a:gd name="connsiteX192" fmla="*/ 23307 w 1295643"/>
                  <a:gd name="connsiteY192" fmla="*/ 411722 h 2396328"/>
                  <a:gd name="connsiteX193" fmla="*/ 35709 w 1295643"/>
                  <a:gd name="connsiteY193" fmla="*/ 341532 h 2396328"/>
                  <a:gd name="connsiteX194" fmla="*/ 53457 w 1295643"/>
                  <a:gd name="connsiteY194" fmla="*/ 273360 h 2396328"/>
                  <a:gd name="connsiteX195" fmla="*/ 74839 w 1295643"/>
                  <a:gd name="connsiteY195" fmla="*/ 209225 h 2396328"/>
                  <a:gd name="connsiteX196" fmla="*/ 97077 w 1295643"/>
                  <a:gd name="connsiteY196" fmla="*/ 148453 h 2396328"/>
                  <a:gd name="connsiteX197" fmla="*/ 122950 w 1295643"/>
                  <a:gd name="connsiteY197" fmla="*/ 93512 h 2396328"/>
                  <a:gd name="connsiteX198" fmla="*/ 150533 w 1295643"/>
                  <a:gd name="connsiteY198" fmla="*/ 43504 h 2396328"/>
                  <a:gd name="connsiteX199" fmla="*/ 183676 w 1295643"/>
                  <a:gd name="connsiteY19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499069 w 1295643"/>
                  <a:gd name="connsiteY144" fmla="*/ 1452014 h 2396328"/>
                  <a:gd name="connsiteX145" fmla="*/ 473196 w 1295643"/>
                  <a:gd name="connsiteY145" fmla="*/ 1490810 h 2396328"/>
                  <a:gd name="connsiteX146" fmla="*/ 455234 w 1295643"/>
                  <a:gd name="connsiteY146" fmla="*/ 1532968 h 2396328"/>
                  <a:gd name="connsiteX147" fmla="*/ 441122 w 1295643"/>
                  <a:gd name="connsiteY147" fmla="*/ 1576921 h 2396328"/>
                  <a:gd name="connsiteX148" fmla="*/ 432997 w 1295643"/>
                  <a:gd name="connsiteY148" fmla="*/ 1621771 h 2396328"/>
                  <a:gd name="connsiteX149" fmla="*/ 429575 w 1295643"/>
                  <a:gd name="connsiteY149" fmla="*/ 1669088 h 2396328"/>
                  <a:gd name="connsiteX150" fmla="*/ 427651 w 1295643"/>
                  <a:gd name="connsiteY150" fmla="*/ 1716629 h 2396328"/>
                  <a:gd name="connsiteX151" fmla="*/ 429575 w 1295643"/>
                  <a:gd name="connsiteY151" fmla="*/ 1764169 h 2396328"/>
                  <a:gd name="connsiteX152" fmla="*/ 432997 w 1295643"/>
                  <a:gd name="connsiteY152" fmla="*/ 1812832 h 2396328"/>
                  <a:gd name="connsiteX153" fmla="*/ 437487 w 1295643"/>
                  <a:gd name="connsiteY153" fmla="*/ 1861045 h 2396328"/>
                  <a:gd name="connsiteX154" fmla="*/ 442833 w 1295643"/>
                  <a:gd name="connsiteY154" fmla="*/ 1908362 h 2396328"/>
                  <a:gd name="connsiteX155" fmla="*/ 443688 w 1295643"/>
                  <a:gd name="connsiteY155" fmla="*/ 1977879 h 2396328"/>
                  <a:gd name="connsiteX156" fmla="*/ 439197 w 1295643"/>
                  <a:gd name="connsiteY156" fmla="*/ 2047396 h 2396328"/>
                  <a:gd name="connsiteX157" fmla="*/ 431286 w 1295643"/>
                  <a:gd name="connsiteY157" fmla="*/ 2114223 h 2396328"/>
                  <a:gd name="connsiteX158" fmla="*/ 421450 w 1295643"/>
                  <a:gd name="connsiteY158" fmla="*/ 2179703 h 2396328"/>
                  <a:gd name="connsiteX159" fmla="*/ 409476 w 1295643"/>
                  <a:gd name="connsiteY159" fmla="*/ 2396328 h 2396328"/>
                  <a:gd name="connsiteX160" fmla="*/ 50891 w 1295643"/>
                  <a:gd name="connsiteY160" fmla="*/ 2396328 h 2396328"/>
                  <a:gd name="connsiteX161" fmla="*/ 91945 w 1295643"/>
                  <a:gd name="connsiteY161" fmla="*/ 2308198 h 2396328"/>
                  <a:gd name="connsiteX162" fmla="*/ 142622 w 1295643"/>
                  <a:gd name="connsiteY162" fmla="*/ 2208407 h 2396328"/>
                  <a:gd name="connsiteX163" fmla="*/ 160369 w 1295643"/>
                  <a:gd name="connsiteY163" fmla="*/ 2172303 h 2396328"/>
                  <a:gd name="connsiteX164" fmla="*/ 175551 w 1295643"/>
                  <a:gd name="connsiteY164" fmla="*/ 2132162 h 2396328"/>
                  <a:gd name="connsiteX165" fmla="*/ 189877 w 1295643"/>
                  <a:gd name="connsiteY165" fmla="*/ 2087537 h 2396328"/>
                  <a:gd name="connsiteX166" fmla="*/ 203134 w 1295643"/>
                  <a:gd name="connsiteY166" fmla="*/ 2039996 h 2396328"/>
                  <a:gd name="connsiteX167" fmla="*/ 213826 w 1295643"/>
                  <a:gd name="connsiteY167" fmla="*/ 1988643 h 2396328"/>
                  <a:gd name="connsiteX168" fmla="*/ 221951 w 1295643"/>
                  <a:gd name="connsiteY168" fmla="*/ 1936393 h 2396328"/>
                  <a:gd name="connsiteX169" fmla="*/ 229863 w 1295643"/>
                  <a:gd name="connsiteY169" fmla="*/ 1881676 h 2396328"/>
                  <a:gd name="connsiteX170" fmla="*/ 235208 w 1295643"/>
                  <a:gd name="connsiteY170" fmla="*/ 1826286 h 2396328"/>
                  <a:gd name="connsiteX171" fmla="*/ 239699 w 1295643"/>
                  <a:gd name="connsiteY171" fmla="*/ 1768654 h 2396328"/>
                  <a:gd name="connsiteX172" fmla="*/ 239699 w 1295643"/>
                  <a:gd name="connsiteY172" fmla="*/ 1711919 h 2396328"/>
                  <a:gd name="connsiteX173" fmla="*/ 239699 w 1295643"/>
                  <a:gd name="connsiteY173" fmla="*/ 1655857 h 2396328"/>
                  <a:gd name="connsiteX174" fmla="*/ 235208 w 1295643"/>
                  <a:gd name="connsiteY174" fmla="*/ 1599570 h 2396328"/>
                  <a:gd name="connsiteX175" fmla="*/ 229007 w 1295643"/>
                  <a:gd name="connsiteY175" fmla="*/ 1545526 h 2396328"/>
                  <a:gd name="connsiteX176" fmla="*/ 221096 w 1295643"/>
                  <a:gd name="connsiteY176" fmla="*/ 1492828 h 2396328"/>
                  <a:gd name="connsiteX177" fmla="*/ 209335 w 1295643"/>
                  <a:gd name="connsiteY177" fmla="*/ 1441923 h 2396328"/>
                  <a:gd name="connsiteX178" fmla="*/ 193298 w 1295643"/>
                  <a:gd name="connsiteY178" fmla="*/ 1394607 h 2396328"/>
                  <a:gd name="connsiteX179" fmla="*/ 175551 w 1295643"/>
                  <a:gd name="connsiteY179" fmla="*/ 1349757 h 2396328"/>
                  <a:gd name="connsiteX180" fmla="*/ 154168 w 1295643"/>
                  <a:gd name="connsiteY180" fmla="*/ 1309616 h 2396328"/>
                  <a:gd name="connsiteX181" fmla="*/ 130220 w 1295643"/>
                  <a:gd name="connsiteY181" fmla="*/ 1274185 h 2396328"/>
                  <a:gd name="connsiteX182" fmla="*/ 53457 w 1295643"/>
                  <a:gd name="connsiteY182" fmla="*/ 1033789 h 2396328"/>
                  <a:gd name="connsiteX183" fmla="*/ 41055 w 1295643"/>
                  <a:gd name="connsiteY183" fmla="*/ 971672 h 2396328"/>
                  <a:gd name="connsiteX184" fmla="*/ 25018 w 1295643"/>
                  <a:gd name="connsiteY184" fmla="*/ 910004 h 2396328"/>
                  <a:gd name="connsiteX185" fmla="*/ 11547 w 1295643"/>
                  <a:gd name="connsiteY185" fmla="*/ 843178 h 2396328"/>
                  <a:gd name="connsiteX186" fmla="*/ 5346 w 1295643"/>
                  <a:gd name="connsiteY186" fmla="*/ 775006 h 2396328"/>
                  <a:gd name="connsiteX187" fmla="*/ 0 w 1295643"/>
                  <a:gd name="connsiteY187" fmla="*/ 703694 h 2396328"/>
                  <a:gd name="connsiteX188" fmla="*/ 0 w 1295643"/>
                  <a:gd name="connsiteY188" fmla="*/ 630813 h 2396328"/>
                  <a:gd name="connsiteX189" fmla="*/ 3635 w 1295643"/>
                  <a:gd name="connsiteY189" fmla="*/ 557260 h 2396328"/>
                  <a:gd name="connsiteX190" fmla="*/ 11547 w 1295643"/>
                  <a:gd name="connsiteY190" fmla="*/ 484379 h 2396328"/>
                  <a:gd name="connsiteX191" fmla="*/ 23307 w 1295643"/>
                  <a:gd name="connsiteY191" fmla="*/ 411722 h 2396328"/>
                  <a:gd name="connsiteX192" fmla="*/ 35709 w 1295643"/>
                  <a:gd name="connsiteY192" fmla="*/ 341532 h 2396328"/>
                  <a:gd name="connsiteX193" fmla="*/ 53457 w 1295643"/>
                  <a:gd name="connsiteY193" fmla="*/ 273360 h 2396328"/>
                  <a:gd name="connsiteX194" fmla="*/ 74839 w 1295643"/>
                  <a:gd name="connsiteY194" fmla="*/ 209225 h 2396328"/>
                  <a:gd name="connsiteX195" fmla="*/ 97077 w 1295643"/>
                  <a:gd name="connsiteY195" fmla="*/ 148453 h 2396328"/>
                  <a:gd name="connsiteX196" fmla="*/ 122950 w 1295643"/>
                  <a:gd name="connsiteY196" fmla="*/ 93512 h 2396328"/>
                  <a:gd name="connsiteX197" fmla="*/ 150533 w 1295643"/>
                  <a:gd name="connsiteY197" fmla="*/ 43504 h 2396328"/>
                  <a:gd name="connsiteX198" fmla="*/ 183676 w 1295643"/>
                  <a:gd name="connsiteY19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99069 w 1295643"/>
                  <a:gd name="connsiteY143" fmla="*/ 1452014 h 2396328"/>
                  <a:gd name="connsiteX144" fmla="*/ 473196 w 1295643"/>
                  <a:gd name="connsiteY144" fmla="*/ 1490810 h 2396328"/>
                  <a:gd name="connsiteX145" fmla="*/ 455234 w 1295643"/>
                  <a:gd name="connsiteY145" fmla="*/ 1532968 h 2396328"/>
                  <a:gd name="connsiteX146" fmla="*/ 441122 w 1295643"/>
                  <a:gd name="connsiteY146" fmla="*/ 1576921 h 2396328"/>
                  <a:gd name="connsiteX147" fmla="*/ 432997 w 1295643"/>
                  <a:gd name="connsiteY147" fmla="*/ 1621771 h 2396328"/>
                  <a:gd name="connsiteX148" fmla="*/ 429575 w 1295643"/>
                  <a:gd name="connsiteY148" fmla="*/ 1669088 h 2396328"/>
                  <a:gd name="connsiteX149" fmla="*/ 427651 w 1295643"/>
                  <a:gd name="connsiteY149" fmla="*/ 1716629 h 2396328"/>
                  <a:gd name="connsiteX150" fmla="*/ 429575 w 1295643"/>
                  <a:gd name="connsiteY150" fmla="*/ 1764169 h 2396328"/>
                  <a:gd name="connsiteX151" fmla="*/ 432997 w 1295643"/>
                  <a:gd name="connsiteY151" fmla="*/ 1812832 h 2396328"/>
                  <a:gd name="connsiteX152" fmla="*/ 437487 w 1295643"/>
                  <a:gd name="connsiteY152" fmla="*/ 1861045 h 2396328"/>
                  <a:gd name="connsiteX153" fmla="*/ 442833 w 1295643"/>
                  <a:gd name="connsiteY153" fmla="*/ 1908362 h 2396328"/>
                  <a:gd name="connsiteX154" fmla="*/ 443688 w 1295643"/>
                  <a:gd name="connsiteY154" fmla="*/ 1977879 h 2396328"/>
                  <a:gd name="connsiteX155" fmla="*/ 439197 w 1295643"/>
                  <a:gd name="connsiteY155" fmla="*/ 2047396 h 2396328"/>
                  <a:gd name="connsiteX156" fmla="*/ 431286 w 1295643"/>
                  <a:gd name="connsiteY156" fmla="*/ 2114223 h 2396328"/>
                  <a:gd name="connsiteX157" fmla="*/ 421450 w 1295643"/>
                  <a:gd name="connsiteY157" fmla="*/ 2179703 h 2396328"/>
                  <a:gd name="connsiteX158" fmla="*/ 409476 w 1295643"/>
                  <a:gd name="connsiteY158" fmla="*/ 2396328 h 2396328"/>
                  <a:gd name="connsiteX159" fmla="*/ 50891 w 1295643"/>
                  <a:gd name="connsiteY159" fmla="*/ 2396328 h 2396328"/>
                  <a:gd name="connsiteX160" fmla="*/ 91945 w 1295643"/>
                  <a:gd name="connsiteY160" fmla="*/ 2308198 h 2396328"/>
                  <a:gd name="connsiteX161" fmla="*/ 142622 w 1295643"/>
                  <a:gd name="connsiteY161" fmla="*/ 2208407 h 2396328"/>
                  <a:gd name="connsiteX162" fmla="*/ 160369 w 1295643"/>
                  <a:gd name="connsiteY162" fmla="*/ 2172303 h 2396328"/>
                  <a:gd name="connsiteX163" fmla="*/ 175551 w 1295643"/>
                  <a:gd name="connsiteY163" fmla="*/ 2132162 h 2396328"/>
                  <a:gd name="connsiteX164" fmla="*/ 189877 w 1295643"/>
                  <a:gd name="connsiteY164" fmla="*/ 2087537 h 2396328"/>
                  <a:gd name="connsiteX165" fmla="*/ 203134 w 1295643"/>
                  <a:gd name="connsiteY165" fmla="*/ 2039996 h 2396328"/>
                  <a:gd name="connsiteX166" fmla="*/ 213826 w 1295643"/>
                  <a:gd name="connsiteY166" fmla="*/ 1988643 h 2396328"/>
                  <a:gd name="connsiteX167" fmla="*/ 221951 w 1295643"/>
                  <a:gd name="connsiteY167" fmla="*/ 1936393 h 2396328"/>
                  <a:gd name="connsiteX168" fmla="*/ 229863 w 1295643"/>
                  <a:gd name="connsiteY168" fmla="*/ 1881676 h 2396328"/>
                  <a:gd name="connsiteX169" fmla="*/ 235208 w 1295643"/>
                  <a:gd name="connsiteY169" fmla="*/ 1826286 h 2396328"/>
                  <a:gd name="connsiteX170" fmla="*/ 239699 w 1295643"/>
                  <a:gd name="connsiteY170" fmla="*/ 1768654 h 2396328"/>
                  <a:gd name="connsiteX171" fmla="*/ 239699 w 1295643"/>
                  <a:gd name="connsiteY171" fmla="*/ 1711919 h 2396328"/>
                  <a:gd name="connsiteX172" fmla="*/ 239699 w 1295643"/>
                  <a:gd name="connsiteY172" fmla="*/ 1655857 h 2396328"/>
                  <a:gd name="connsiteX173" fmla="*/ 235208 w 1295643"/>
                  <a:gd name="connsiteY173" fmla="*/ 1599570 h 2396328"/>
                  <a:gd name="connsiteX174" fmla="*/ 229007 w 1295643"/>
                  <a:gd name="connsiteY174" fmla="*/ 1545526 h 2396328"/>
                  <a:gd name="connsiteX175" fmla="*/ 221096 w 1295643"/>
                  <a:gd name="connsiteY175" fmla="*/ 1492828 h 2396328"/>
                  <a:gd name="connsiteX176" fmla="*/ 209335 w 1295643"/>
                  <a:gd name="connsiteY176" fmla="*/ 1441923 h 2396328"/>
                  <a:gd name="connsiteX177" fmla="*/ 193298 w 1295643"/>
                  <a:gd name="connsiteY177" fmla="*/ 1394607 h 2396328"/>
                  <a:gd name="connsiteX178" fmla="*/ 175551 w 1295643"/>
                  <a:gd name="connsiteY178" fmla="*/ 1349757 h 2396328"/>
                  <a:gd name="connsiteX179" fmla="*/ 154168 w 1295643"/>
                  <a:gd name="connsiteY179" fmla="*/ 1309616 h 2396328"/>
                  <a:gd name="connsiteX180" fmla="*/ 130220 w 1295643"/>
                  <a:gd name="connsiteY180" fmla="*/ 1274185 h 2396328"/>
                  <a:gd name="connsiteX181" fmla="*/ 53457 w 1295643"/>
                  <a:gd name="connsiteY181" fmla="*/ 1033789 h 2396328"/>
                  <a:gd name="connsiteX182" fmla="*/ 41055 w 1295643"/>
                  <a:gd name="connsiteY182" fmla="*/ 971672 h 2396328"/>
                  <a:gd name="connsiteX183" fmla="*/ 25018 w 1295643"/>
                  <a:gd name="connsiteY183" fmla="*/ 910004 h 2396328"/>
                  <a:gd name="connsiteX184" fmla="*/ 11547 w 1295643"/>
                  <a:gd name="connsiteY184" fmla="*/ 843178 h 2396328"/>
                  <a:gd name="connsiteX185" fmla="*/ 5346 w 1295643"/>
                  <a:gd name="connsiteY185" fmla="*/ 775006 h 2396328"/>
                  <a:gd name="connsiteX186" fmla="*/ 0 w 1295643"/>
                  <a:gd name="connsiteY186" fmla="*/ 703694 h 2396328"/>
                  <a:gd name="connsiteX187" fmla="*/ 0 w 1295643"/>
                  <a:gd name="connsiteY187" fmla="*/ 630813 h 2396328"/>
                  <a:gd name="connsiteX188" fmla="*/ 3635 w 1295643"/>
                  <a:gd name="connsiteY188" fmla="*/ 557260 h 2396328"/>
                  <a:gd name="connsiteX189" fmla="*/ 11547 w 1295643"/>
                  <a:gd name="connsiteY189" fmla="*/ 484379 h 2396328"/>
                  <a:gd name="connsiteX190" fmla="*/ 23307 w 1295643"/>
                  <a:gd name="connsiteY190" fmla="*/ 411722 h 2396328"/>
                  <a:gd name="connsiteX191" fmla="*/ 35709 w 1295643"/>
                  <a:gd name="connsiteY191" fmla="*/ 341532 h 2396328"/>
                  <a:gd name="connsiteX192" fmla="*/ 53457 w 1295643"/>
                  <a:gd name="connsiteY192" fmla="*/ 273360 h 2396328"/>
                  <a:gd name="connsiteX193" fmla="*/ 74839 w 1295643"/>
                  <a:gd name="connsiteY193" fmla="*/ 209225 h 2396328"/>
                  <a:gd name="connsiteX194" fmla="*/ 97077 w 1295643"/>
                  <a:gd name="connsiteY194" fmla="*/ 148453 h 2396328"/>
                  <a:gd name="connsiteX195" fmla="*/ 122950 w 1295643"/>
                  <a:gd name="connsiteY195" fmla="*/ 93512 h 2396328"/>
                  <a:gd name="connsiteX196" fmla="*/ 150533 w 1295643"/>
                  <a:gd name="connsiteY196" fmla="*/ 43504 h 2396328"/>
                  <a:gd name="connsiteX197" fmla="*/ 183676 w 1295643"/>
                  <a:gd name="connsiteY19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62532 w 1295643"/>
                  <a:gd name="connsiteY143" fmla="*/ 1477481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1295643" h="2396328">
                    <a:moveTo>
                      <a:pt x="1294499" y="1033789"/>
                    </a:moveTo>
                    <a:lnTo>
                      <a:pt x="1295643" y="1034469"/>
                    </a:lnTo>
                    <a:lnTo>
                      <a:pt x="1293086" y="1035347"/>
                    </a:lnTo>
                    <a:lnTo>
                      <a:pt x="1294499" y="1033789"/>
                    </a:lnTo>
                    <a:close/>
                    <a:moveTo>
                      <a:pt x="183676" y="0"/>
                    </a:moveTo>
                    <a:cubicBezTo>
                      <a:pt x="182393" y="3588"/>
                      <a:pt x="181324" y="7176"/>
                      <a:pt x="180041" y="10764"/>
                    </a:cubicBezTo>
                    <a:cubicBezTo>
                      <a:pt x="179400" y="13231"/>
                      <a:pt x="178972" y="15473"/>
                      <a:pt x="178331" y="17940"/>
                    </a:cubicBezTo>
                    <a:lnTo>
                      <a:pt x="176406" y="22649"/>
                    </a:lnTo>
                    <a:lnTo>
                      <a:pt x="176406" y="25340"/>
                    </a:lnTo>
                    <a:lnTo>
                      <a:pt x="178331" y="26686"/>
                    </a:lnTo>
                    <a:lnTo>
                      <a:pt x="178331" y="28031"/>
                    </a:lnTo>
                    <a:lnTo>
                      <a:pt x="180041" y="28031"/>
                    </a:lnTo>
                    <a:lnTo>
                      <a:pt x="180041" y="30050"/>
                    </a:lnTo>
                    <a:cubicBezTo>
                      <a:pt x="179400" y="31395"/>
                      <a:pt x="178972" y="32741"/>
                      <a:pt x="178331" y="34086"/>
                    </a:cubicBezTo>
                    <a:lnTo>
                      <a:pt x="176406" y="40141"/>
                    </a:lnTo>
                    <a:lnTo>
                      <a:pt x="173840" y="49559"/>
                    </a:lnTo>
                    <a:cubicBezTo>
                      <a:pt x="172130" y="54044"/>
                      <a:pt x="170205" y="58305"/>
                      <a:pt x="168495" y="62790"/>
                    </a:cubicBezTo>
                    <a:cubicBezTo>
                      <a:pt x="165715" y="69069"/>
                      <a:pt x="163149" y="75348"/>
                      <a:pt x="160369" y="81627"/>
                    </a:cubicBezTo>
                    <a:cubicBezTo>
                      <a:pt x="157803" y="89251"/>
                      <a:pt x="155024" y="96652"/>
                      <a:pt x="152458" y="104276"/>
                    </a:cubicBezTo>
                    <a:cubicBezTo>
                      <a:pt x="148181" y="114143"/>
                      <a:pt x="144119" y="123786"/>
                      <a:pt x="139842" y="133653"/>
                    </a:cubicBezTo>
                    <a:cubicBezTo>
                      <a:pt x="134924" y="145538"/>
                      <a:pt x="129792" y="157199"/>
                      <a:pt x="124874" y="169084"/>
                    </a:cubicBezTo>
                    <a:cubicBezTo>
                      <a:pt x="118887" y="187473"/>
                      <a:pt x="112900" y="206085"/>
                      <a:pt x="106913" y="224474"/>
                    </a:cubicBezTo>
                    <a:cubicBezTo>
                      <a:pt x="102850" y="244208"/>
                      <a:pt x="98574" y="264166"/>
                      <a:pt x="94511" y="283900"/>
                    </a:cubicBezTo>
                    <a:cubicBezTo>
                      <a:pt x="91304" y="304306"/>
                      <a:pt x="87883" y="324489"/>
                      <a:pt x="84675" y="344896"/>
                    </a:cubicBezTo>
                    <a:cubicBezTo>
                      <a:pt x="80185" y="366423"/>
                      <a:pt x="75908" y="388176"/>
                      <a:pt x="71418" y="409704"/>
                    </a:cubicBezTo>
                    <a:cubicBezTo>
                      <a:pt x="70777" y="414413"/>
                      <a:pt x="70135" y="418898"/>
                      <a:pt x="69494" y="423607"/>
                    </a:cubicBezTo>
                    <a:lnTo>
                      <a:pt x="66928" y="444462"/>
                    </a:lnTo>
                    <a:cubicBezTo>
                      <a:pt x="66286" y="451862"/>
                      <a:pt x="65645" y="459038"/>
                      <a:pt x="65003" y="466439"/>
                    </a:cubicBezTo>
                    <a:cubicBezTo>
                      <a:pt x="64362" y="474512"/>
                      <a:pt x="63934" y="482360"/>
                      <a:pt x="63293" y="490433"/>
                    </a:cubicBezTo>
                    <a:lnTo>
                      <a:pt x="63293" y="515101"/>
                    </a:lnTo>
                    <a:cubicBezTo>
                      <a:pt x="64576" y="522501"/>
                      <a:pt x="65645" y="529901"/>
                      <a:pt x="66928" y="537301"/>
                    </a:cubicBezTo>
                    <a:cubicBezTo>
                      <a:pt x="68424" y="543805"/>
                      <a:pt x="69921" y="550084"/>
                      <a:pt x="71418" y="556587"/>
                    </a:cubicBezTo>
                    <a:cubicBezTo>
                      <a:pt x="73984" y="561072"/>
                      <a:pt x="76764" y="565557"/>
                      <a:pt x="79329" y="570042"/>
                    </a:cubicBezTo>
                    <a:lnTo>
                      <a:pt x="122095" y="567351"/>
                    </a:lnTo>
                    <a:lnTo>
                      <a:pt x="164004" y="556587"/>
                    </a:lnTo>
                    <a:lnTo>
                      <a:pt x="203990" y="539320"/>
                    </a:lnTo>
                    <a:lnTo>
                      <a:pt x="245044" y="515101"/>
                    </a:lnTo>
                    <a:lnTo>
                      <a:pt x="282463" y="487070"/>
                    </a:lnTo>
                    <a:lnTo>
                      <a:pt x="319028" y="452984"/>
                    </a:lnTo>
                    <a:lnTo>
                      <a:pt x="353667" y="416880"/>
                    </a:lnTo>
                    <a:lnTo>
                      <a:pt x="385741" y="378981"/>
                    </a:lnTo>
                    <a:lnTo>
                      <a:pt x="416960" y="338841"/>
                    </a:lnTo>
                    <a:lnTo>
                      <a:pt x="443688" y="297355"/>
                    </a:lnTo>
                    <a:lnTo>
                      <a:pt x="468705" y="257214"/>
                    </a:lnTo>
                    <a:cubicBezTo>
                      <a:pt x="475548" y="244208"/>
                      <a:pt x="482390" y="231425"/>
                      <a:pt x="489233" y="218419"/>
                    </a:cubicBezTo>
                    <a:lnTo>
                      <a:pt x="499069" y="218419"/>
                    </a:lnTo>
                    <a:lnTo>
                      <a:pt x="499069" y="222455"/>
                    </a:lnTo>
                    <a:cubicBezTo>
                      <a:pt x="493723" y="235462"/>
                      <a:pt x="488377" y="248244"/>
                      <a:pt x="483032" y="261251"/>
                    </a:cubicBezTo>
                    <a:cubicBezTo>
                      <a:pt x="477045" y="274706"/>
                      <a:pt x="471057" y="287936"/>
                      <a:pt x="465070" y="301391"/>
                    </a:cubicBezTo>
                    <a:cubicBezTo>
                      <a:pt x="458656" y="314398"/>
                      <a:pt x="452027" y="327180"/>
                      <a:pt x="445612" y="340186"/>
                    </a:cubicBezTo>
                    <a:lnTo>
                      <a:pt x="425940" y="377636"/>
                    </a:lnTo>
                    <a:cubicBezTo>
                      <a:pt x="419098" y="389745"/>
                      <a:pt x="412255" y="402079"/>
                      <a:pt x="405413" y="414189"/>
                    </a:cubicBezTo>
                    <a:lnTo>
                      <a:pt x="382320" y="448274"/>
                    </a:lnTo>
                    <a:lnTo>
                      <a:pt x="358158" y="481015"/>
                    </a:lnTo>
                    <a:lnTo>
                      <a:pt x="328864" y="511064"/>
                    </a:lnTo>
                    <a:lnTo>
                      <a:pt x="298501" y="540665"/>
                    </a:lnTo>
                    <a:lnTo>
                      <a:pt x="262792" y="564660"/>
                    </a:lnTo>
                    <a:lnTo>
                      <a:pt x="221951" y="586636"/>
                    </a:lnTo>
                    <a:lnTo>
                      <a:pt x="176406" y="606146"/>
                    </a:lnTo>
                    <a:lnTo>
                      <a:pt x="128295" y="620722"/>
                    </a:lnTo>
                    <a:lnTo>
                      <a:pt x="71418" y="630813"/>
                    </a:lnTo>
                    <a:cubicBezTo>
                      <a:pt x="72059" y="654135"/>
                      <a:pt x="72487" y="677682"/>
                      <a:pt x="73129" y="701003"/>
                    </a:cubicBezTo>
                    <a:cubicBezTo>
                      <a:pt x="75695" y="723204"/>
                      <a:pt x="78474" y="745629"/>
                      <a:pt x="81040" y="767830"/>
                    </a:cubicBezTo>
                    <a:cubicBezTo>
                      <a:pt x="85530" y="788909"/>
                      <a:pt x="90021" y="810213"/>
                      <a:pt x="94511" y="831292"/>
                    </a:cubicBezTo>
                    <a:cubicBezTo>
                      <a:pt x="100498" y="851250"/>
                      <a:pt x="106271" y="871433"/>
                      <a:pt x="112259" y="891391"/>
                    </a:cubicBezTo>
                    <a:cubicBezTo>
                      <a:pt x="119743" y="910452"/>
                      <a:pt x="127013" y="929738"/>
                      <a:pt x="134496" y="948799"/>
                    </a:cubicBezTo>
                    <a:cubicBezTo>
                      <a:pt x="142622" y="967187"/>
                      <a:pt x="150533" y="985352"/>
                      <a:pt x="158659" y="1003740"/>
                    </a:cubicBezTo>
                    <a:lnTo>
                      <a:pt x="186242" y="1055766"/>
                    </a:lnTo>
                    <a:lnTo>
                      <a:pt x="213826" y="1106446"/>
                    </a:lnTo>
                    <a:cubicBezTo>
                      <a:pt x="216605" y="1110483"/>
                      <a:pt x="219171" y="1114519"/>
                      <a:pt x="221951" y="1118556"/>
                    </a:cubicBezTo>
                    <a:lnTo>
                      <a:pt x="229007" y="1133356"/>
                    </a:lnTo>
                    <a:cubicBezTo>
                      <a:pt x="232215" y="1138738"/>
                      <a:pt x="235636" y="1143896"/>
                      <a:pt x="238843" y="1149278"/>
                    </a:cubicBezTo>
                    <a:lnTo>
                      <a:pt x="247824" y="1166097"/>
                    </a:lnTo>
                    <a:cubicBezTo>
                      <a:pt x="251673" y="1171479"/>
                      <a:pt x="255522" y="1176636"/>
                      <a:pt x="259370" y="1182018"/>
                    </a:cubicBezTo>
                    <a:cubicBezTo>
                      <a:pt x="263861" y="1186503"/>
                      <a:pt x="268137" y="1190988"/>
                      <a:pt x="272628" y="1195473"/>
                    </a:cubicBezTo>
                    <a:cubicBezTo>
                      <a:pt x="277973" y="1199510"/>
                      <a:pt x="283319" y="1203322"/>
                      <a:pt x="288665" y="1207358"/>
                    </a:cubicBezTo>
                    <a:lnTo>
                      <a:pt x="306626" y="1216104"/>
                    </a:lnTo>
                    <a:lnTo>
                      <a:pt x="328008" y="1219468"/>
                    </a:lnTo>
                    <a:lnTo>
                      <a:pt x="350246" y="1218795"/>
                    </a:lnTo>
                    <a:lnTo>
                      <a:pt x="390231" y="1208704"/>
                    </a:lnTo>
                    <a:lnTo>
                      <a:pt x="425940" y="1192109"/>
                    </a:lnTo>
                    <a:lnTo>
                      <a:pt x="460580" y="1171254"/>
                    </a:lnTo>
                    <a:lnTo>
                      <a:pt x="489233" y="1146587"/>
                    </a:lnTo>
                    <a:lnTo>
                      <a:pt x="516816" y="1119901"/>
                    </a:lnTo>
                    <a:cubicBezTo>
                      <a:pt x="525369" y="1110483"/>
                      <a:pt x="534136" y="1101288"/>
                      <a:pt x="542689" y="1091870"/>
                    </a:cubicBezTo>
                    <a:lnTo>
                      <a:pt x="565782" y="1065184"/>
                    </a:lnTo>
                    <a:cubicBezTo>
                      <a:pt x="572411" y="1056663"/>
                      <a:pt x="578825" y="1048141"/>
                      <a:pt x="585454" y="1039620"/>
                    </a:cubicBezTo>
                    <a:lnTo>
                      <a:pt x="629074" y="981539"/>
                    </a:lnTo>
                    <a:lnTo>
                      <a:pt x="670984" y="916059"/>
                    </a:lnTo>
                    <a:lnTo>
                      <a:pt x="712894" y="844523"/>
                    </a:lnTo>
                    <a:lnTo>
                      <a:pt x="752024" y="766484"/>
                    </a:lnTo>
                    <a:cubicBezTo>
                      <a:pt x="763998" y="739126"/>
                      <a:pt x="775759" y="711543"/>
                      <a:pt x="787733" y="684185"/>
                    </a:cubicBezTo>
                    <a:lnTo>
                      <a:pt x="819807" y="596728"/>
                    </a:lnTo>
                    <a:cubicBezTo>
                      <a:pt x="829643" y="566230"/>
                      <a:pt x="839265" y="535732"/>
                      <a:pt x="849101" y="505234"/>
                    </a:cubicBezTo>
                    <a:cubicBezTo>
                      <a:pt x="856157" y="473615"/>
                      <a:pt x="863427" y="441996"/>
                      <a:pt x="870483" y="410376"/>
                    </a:cubicBezTo>
                    <a:cubicBezTo>
                      <a:pt x="875829" y="378084"/>
                      <a:pt x="881174" y="345568"/>
                      <a:pt x="886520" y="313276"/>
                    </a:cubicBezTo>
                    <a:cubicBezTo>
                      <a:pt x="889727" y="280088"/>
                      <a:pt x="893149" y="247123"/>
                      <a:pt x="896356" y="213934"/>
                    </a:cubicBezTo>
                    <a:cubicBezTo>
                      <a:pt x="898922" y="215504"/>
                      <a:pt x="901702" y="216849"/>
                      <a:pt x="904267" y="218419"/>
                    </a:cubicBezTo>
                    <a:lnTo>
                      <a:pt x="910682" y="229856"/>
                    </a:lnTo>
                    <a:cubicBezTo>
                      <a:pt x="912393" y="235462"/>
                      <a:pt x="914317" y="241068"/>
                      <a:pt x="916028" y="246674"/>
                    </a:cubicBezTo>
                    <a:cubicBezTo>
                      <a:pt x="916883" y="254075"/>
                      <a:pt x="917739" y="261251"/>
                      <a:pt x="918594" y="268651"/>
                    </a:cubicBezTo>
                    <a:cubicBezTo>
                      <a:pt x="919235" y="277172"/>
                      <a:pt x="919663" y="285469"/>
                      <a:pt x="920304" y="293991"/>
                    </a:cubicBezTo>
                    <a:lnTo>
                      <a:pt x="920304" y="323368"/>
                    </a:lnTo>
                    <a:lnTo>
                      <a:pt x="920304" y="354763"/>
                    </a:lnTo>
                    <a:cubicBezTo>
                      <a:pt x="919663" y="366199"/>
                      <a:pt x="919235" y="377412"/>
                      <a:pt x="918594" y="388848"/>
                    </a:cubicBezTo>
                    <a:cubicBezTo>
                      <a:pt x="917739" y="400509"/>
                      <a:pt x="916883" y="411946"/>
                      <a:pt x="916028" y="423607"/>
                    </a:cubicBezTo>
                    <a:cubicBezTo>
                      <a:pt x="914745" y="435492"/>
                      <a:pt x="913676" y="447153"/>
                      <a:pt x="912393" y="459038"/>
                    </a:cubicBezTo>
                    <a:cubicBezTo>
                      <a:pt x="910682" y="470924"/>
                      <a:pt x="908758" y="482585"/>
                      <a:pt x="907047" y="494470"/>
                    </a:cubicBezTo>
                    <a:cubicBezTo>
                      <a:pt x="906192" y="505907"/>
                      <a:pt x="905123" y="517119"/>
                      <a:pt x="904267" y="528556"/>
                    </a:cubicBezTo>
                    <a:cubicBezTo>
                      <a:pt x="902557" y="539095"/>
                      <a:pt x="900633" y="549411"/>
                      <a:pt x="898922" y="559951"/>
                    </a:cubicBezTo>
                    <a:cubicBezTo>
                      <a:pt x="897425" y="569818"/>
                      <a:pt x="896142" y="579460"/>
                      <a:pt x="894645" y="589327"/>
                    </a:cubicBezTo>
                    <a:cubicBezTo>
                      <a:pt x="892935" y="597849"/>
                      <a:pt x="891010" y="606146"/>
                      <a:pt x="889300" y="614667"/>
                    </a:cubicBezTo>
                    <a:lnTo>
                      <a:pt x="884809" y="635523"/>
                    </a:lnTo>
                    <a:cubicBezTo>
                      <a:pt x="883527" y="641129"/>
                      <a:pt x="882457" y="646511"/>
                      <a:pt x="881174" y="652117"/>
                    </a:cubicBezTo>
                    <a:lnTo>
                      <a:pt x="817027" y="841832"/>
                    </a:lnTo>
                    <a:lnTo>
                      <a:pt x="868773" y="838020"/>
                    </a:lnTo>
                    <a:lnTo>
                      <a:pt x="916883" y="828601"/>
                    </a:lnTo>
                    <a:lnTo>
                      <a:pt x="962214" y="815146"/>
                    </a:lnTo>
                    <a:lnTo>
                      <a:pt x="1005835" y="797879"/>
                    </a:lnTo>
                    <a:lnTo>
                      <a:pt x="1045178" y="778369"/>
                    </a:lnTo>
                    <a:lnTo>
                      <a:pt x="1080673" y="757066"/>
                    </a:lnTo>
                    <a:lnTo>
                      <a:pt x="1114672" y="735089"/>
                    </a:lnTo>
                    <a:lnTo>
                      <a:pt x="1145890" y="714234"/>
                    </a:lnTo>
                    <a:lnTo>
                      <a:pt x="1148456" y="724325"/>
                    </a:lnTo>
                    <a:cubicBezTo>
                      <a:pt x="1139048" y="735314"/>
                      <a:pt x="1129426" y="746078"/>
                      <a:pt x="1120017" y="757066"/>
                    </a:cubicBezTo>
                    <a:cubicBezTo>
                      <a:pt x="1108471" y="767606"/>
                      <a:pt x="1096710" y="777921"/>
                      <a:pt x="1085164" y="788461"/>
                    </a:cubicBezTo>
                    <a:lnTo>
                      <a:pt x="1043254" y="816492"/>
                    </a:lnTo>
                    <a:lnTo>
                      <a:pt x="996212" y="841832"/>
                    </a:lnTo>
                    <a:lnTo>
                      <a:pt x="946177" y="864705"/>
                    </a:lnTo>
                    <a:lnTo>
                      <a:pt x="892721" y="884664"/>
                    </a:lnTo>
                    <a:lnTo>
                      <a:pt x="837554" y="900137"/>
                    </a:lnTo>
                    <a:lnTo>
                      <a:pt x="781318" y="911349"/>
                    </a:lnTo>
                    <a:lnTo>
                      <a:pt x="769771" y="938259"/>
                    </a:lnTo>
                    <a:cubicBezTo>
                      <a:pt x="764426" y="948799"/>
                      <a:pt x="759080" y="959114"/>
                      <a:pt x="753735" y="969654"/>
                    </a:cubicBezTo>
                    <a:lnTo>
                      <a:pt x="735987" y="1002395"/>
                    </a:lnTo>
                    <a:lnTo>
                      <a:pt x="712894" y="1037826"/>
                    </a:lnTo>
                    <a:cubicBezTo>
                      <a:pt x="704769" y="1050160"/>
                      <a:pt x="696857" y="1062718"/>
                      <a:pt x="688732" y="1075051"/>
                    </a:cubicBezTo>
                    <a:cubicBezTo>
                      <a:pt x="680179" y="1087385"/>
                      <a:pt x="671412" y="1099494"/>
                      <a:pt x="662859" y="1111828"/>
                    </a:cubicBezTo>
                    <a:lnTo>
                      <a:pt x="635275" y="1146587"/>
                    </a:lnTo>
                    <a:lnTo>
                      <a:pt x="607692" y="1180673"/>
                    </a:lnTo>
                    <a:cubicBezTo>
                      <a:pt x="599139" y="1191212"/>
                      <a:pt x="590372" y="1201528"/>
                      <a:pt x="581819" y="1212068"/>
                    </a:cubicBezTo>
                    <a:lnTo>
                      <a:pt x="554235" y="1240099"/>
                    </a:lnTo>
                    <a:lnTo>
                      <a:pt x="530073" y="1264990"/>
                    </a:lnTo>
                    <a:cubicBezTo>
                      <a:pt x="463128" y="1316270"/>
                      <a:pt x="473494" y="1362219"/>
                      <a:pt x="462532" y="1477481"/>
                    </a:cubicBezTo>
                    <a:cubicBezTo>
                      <a:pt x="456545" y="1491608"/>
                      <a:pt x="461221" y="1518841"/>
                      <a:pt x="455234" y="1532968"/>
                    </a:cubicBezTo>
                    <a:cubicBezTo>
                      <a:pt x="450530" y="1547545"/>
                      <a:pt x="445826" y="1562345"/>
                      <a:pt x="441122" y="1576921"/>
                    </a:cubicBezTo>
                    <a:cubicBezTo>
                      <a:pt x="438342" y="1591946"/>
                      <a:pt x="435776" y="1606746"/>
                      <a:pt x="432997" y="1621771"/>
                    </a:cubicBezTo>
                    <a:cubicBezTo>
                      <a:pt x="431927" y="1637469"/>
                      <a:pt x="430645" y="1653390"/>
                      <a:pt x="429575" y="1669088"/>
                    </a:cubicBezTo>
                    <a:cubicBezTo>
                      <a:pt x="428934" y="1685009"/>
                      <a:pt x="428292" y="1700707"/>
                      <a:pt x="427651" y="1716629"/>
                    </a:cubicBezTo>
                    <a:cubicBezTo>
                      <a:pt x="428292" y="1732550"/>
                      <a:pt x="428934" y="1748248"/>
                      <a:pt x="429575" y="1764169"/>
                    </a:cubicBezTo>
                    <a:cubicBezTo>
                      <a:pt x="430645" y="1780315"/>
                      <a:pt x="431927" y="1796686"/>
                      <a:pt x="432997" y="1812832"/>
                    </a:cubicBezTo>
                    <a:cubicBezTo>
                      <a:pt x="434493" y="1828977"/>
                      <a:pt x="435990" y="1844899"/>
                      <a:pt x="437487" y="1861045"/>
                    </a:cubicBezTo>
                    <a:cubicBezTo>
                      <a:pt x="439197" y="1876743"/>
                      <a:pt x="441122" y="1892664"/>
                      <a:pt x="442833" y="1908362"/>
                    </a:cubicBezTo>
                    <a:cubicBezTo>
                      <a:pt x="443046" y="1931459"/>
                      <a:pt x="443474" y="1954781"/>
                      <a:pt x="443688" y="1977879"/>
                    </a:cubicBezTo>
                    <a:cubicBezTo>
                      <a:pt x="442191" y="2000977"/>
                      <a:pt x="440694" y="2024299"/>
                      <a:pt x="439197" y="2047396"/>
                    </a:cubicBezTo>
                    <a:cubicBezTo>
                      <a:pt x="436632" y="2069597"/>
                      <a:pt x="433852" y="2092022"/>
                      <a:pt x="431286" y="2114223"/>
                    </a:cubicBezTo>
                    <a:cubicBezTo>
                      <a:pt x="428079" y="2135975"/>
                      <a:pt x="424657" y="2157951"/>
                      <a:pt x="421450" y="2179703"/>
                    </a:cubicBezTo>
                    <a:cubicBezTo>
                      <a:pt x="414821" y="2253930"/>
                      <a:pt x="416104" y="2322102"/>
                      <a:pt x="409476" y="2396328"/>
                    </a:cubicBezTo>
                    <a:lnTo>
                      <a:pt x="50891" y="2396328"/>
                    </a:lnTo>
                    <a:lnTo>
                      <a:pt x="91945" y="2308198"/>
                    </a:lnTo>
                    <a:lnTo>
                      <a:pt x="142622" y="2208407"/>
                    </a:lnTo>
                    <a:cubicBezTo>
                      <a:pt x="148609" y="2196298"/>
                      <a:pt x="154382" y="2184413"/>
                      <a:pt x="160369" y="2172303"/>
                    </a:cubicBezTo>
                    <a:cubicBezTo>
                      <a:pt x="165501" y="2158848"/>
                      <a:pt x="170419" y="2145617"/>
                      <a:pt x="175551" y="2132162"/>
                    </a:cubicBezTo>
                    <a:cubicBezTo>
                      <a:pt x="180255" y="2117362"/>
                      <a:pt x="185173" y="2102337"/>
                      <a:pt x="189877" y="2087537"/>
                    </a:cubicBezTo>
                    <a:cubicBezTo>
                      <a:pt x="194368" y="2071615"/>
                      <a:pt x="198644" y="2055918"/>
                      <a:pt x="203134" y="2039996"/>
                    </a:cubicBezTo>
                    <a:cubicBezTo>
                      <a:pt x="206769" y="2022953"/>
                      <a:pt x="210191" y="2005686"/>
                      <a:pt x="213826" y="1988643"/>
                    </a:cubicBezTo>
                    <a:cubicBezTo>
                      <a:pt x="216605" y="1971152"/>
                      <a:pt x="219171" y="1953884"/>
                      <a:pt x="221951" y="1936393"/>
                    </a:cubicBezTo>
                    <a:cubicBezTo>
                      <a:pt x="224517" y="1918229"/>
                      <a:pt x="227297" y="1899840"/>
                      <a:pt x="229863" y="1881676"/>
                    </a:cubicBezTo>
                    <a:cubicBezTo>
                      <a:pt x="231573" y="1863288"/>
                      <a:pt x="233498" y="1844675"/>
                      <a:pt x="235208" y="1826286"/>
                    </a:cubicBezTo>
                    <a:cubicBezTo>
                      <a:pt x="236705" y="1807001"/>
                      <a:pt x="238202" y="1787940"/>
                      <a:pt x="239699" y="1768654"/>
                    </a:cubicBezTo>
                    <a:lnTo>
                      <a:pt x="239699" y="1711919"/>
                    </a:lnTo>
                    <a:lnTo>
                      <a:pt x="239699" y="1655857"/>
                    </a:lnTo>
                    <a:cubicBezTo>
                      <a:pt x="238202" y="1637020"/>
                      <a:pt x="236705" y="1618407"/>
                      <a:pt x="235208" y="1599570"/>
                    </a:cubicBezTo>
                    <a:cubicBezTo>
                      <a:pt x="233070" y="1581630"/>
                      <a:pt x="231145" y="1563466"/>
                      <a:pt x="229007" y="1545526"/>
                    </a:cubicBezTo>
                    <a:cubicBezTo>
                      <a:pt x="226441" y="1528035"/>
                      <a:pt x="223662" y="1510319"/>
                      <a:pt x="221096" y="1492828"/>
                    </a:cubicBezTo>
                    <a:cubicBezTo>
                      <a:pt x="217247" y="1475785"/>
                      <a:pt x="213184" y="1458966"/>
                      <a:pt x="209335" y="1441923"/>
                    </a:cubicBezTo>
                    <a:cubicBezTo>
                      <a:pt x="203990" y="1426226"/>
                      <a:pt x="198644" y="1410304"/>
                      <a:pt x="193298" y="1394607"/>
                    </a:cubicBezTo>
                    <a:cubicBezTo>
                      <a:pt x="187311" y="1379582"/>
                      <a:pt x="181538" y="1364781"/>
                      <a:pt x="175551" y="1349757"/>
                    </a:cubicBezTo>
                    <a:cubicBezTo>
                      <a:pt x="168495" y="1336302"/>
                      <a:pt x="161225" y="1323071"/>
                      <a:pt x="154168" y="1309616"/>
                    </a:cubicBezTo>
                    <a:cubicBezTo>
                      <a:pt x="146257" y="1297731"/>
                      <a:pt x="138131" y="1286070"/>
                      <a:pt x="130220" y="1274185"/>
                    </a:cubicBezTo>
                    <a:cubicBezTo>
                      <a:pt x="100105" y="1196223"/>
                      <a:pt x="62986" y="1132194"/>
                      <a:pt x="53457" y="1033789"/>
                    </a:cubicBezTo>
                    <a:cubicBezTo>
                      <a:pt x="48397" y="992826"/>
                      <a:pt x="45795" y="992303"/>
                      <a:pt x="41055" y="971672"/>
                    </a:cubicBezTo>
                    <a:cubicBezTo>
                      <a:pt x="35709" y="951041"/>
                      <a:pt x="30364" y="930635"/>
                      <a:pt x="25018" y="910004"/>
                    </a:cubicBezTo>
                    <a:cubicBezTo>
                      <a:pt x="20528" y="887803"/>
                      <a:pt x="16037" y="865378"/>
                      <a:pt x="11547" y="843178"/>
                    </a:cubicBezTo>
                    <a:cubicBezTo>
                      <a:pt x="9409" y="820528"/>
                      <a:pt x="7484" y="797655"/>
                      <a:pt x="5346" y="775006"/>
                    </a:cubicBezTo>
                    <a:cubicBezTo>
                      <a:pt x="3635" y="751235"/>
                      <a:pt x="1711" y="727465"/>
                      <a:pt x="0" y="703694"/>
                    </a:cubicBezTo>
                    <a:lnTo>
                      <a:pt x="0" y="630813"/>
                    </a:lnTo>
                    <a:cubicBezTo>
                      <a:pt x="1283" y="606370"/>
                      <a:pt x="2352" y="581703"/>
                      <a:pt x="3635" y="557260"/>
                    </a:cubicBezTo>
                    <a:cubicBezTo>
                      <a:pt x="6201" y="533041"/>
                      <a:pt x="8981" y="508598"/>
                      <a:pt x="11547" y="484379"/>
                    </a:cubicBezTo>
                    <a:cubicBezTo>
                      <a:pt x="15396" y="460160"/>
                      <a:pt x="19458" y="435941"/>
                      <a:pt x="23307" y="411722"/>
                    </a:cubicBezTo>
                    <a:cubicBezTo>
                      <a:pt x="27370" y="388400"/>
                      <a:pt x="31647" y="364854"/>
                      <a:pt x="35709" y="341532"/>
                    </a:cubicBezTo>
                    <a:cubicBezTo>
                      <a:pt x="41696" y="318883"/>
                      <a:pt x="47470" y="296009"/>
                      <a:pt x="53457" y="273360"/>
                    </a:cubicBezTo>
                    <a:cubicBezTo>
                      <a:pt x="60513" y="252056"/>
                      <a:pt x="67783" y="230528"/>
                      <a:pt x="74839" y="209225"/>
                    </a:cubicBezTo>
                    <a:cubicBezTo>
                      <a:pt x="82323" y="189042"/>
                      <a:pt x="89593" y="168636"/>
                      <a:pt x="97077" y="148453"/>
                    </a:cubicBezTo>
                    <a:cubicBezTo>
                      <a:pt x="105630" y="130065"/>
                      <a:pt x="114397" y="111901"/>
                      <a:pt x="122950" y="93512"/>
                    </a:cubicBezTo>
                    <a:lnTo>
                      <a:pt x="150533" y="43504"/>
                    </a:lnTo>
                    <a:lnTo>
                      <a:pt x="1836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800"/>
              </a:p>
            </p:txBody>
          </p:sp>
          <p:grpSp>
            <p:nvGrpSpPr>
              <p:cNvPr id="81" name="그룹 96">
                <a:extLst>
                  <a:ext uri="{FF2B5EF4-FFF2-40B4-BE49-F238E27FC236}">
                    <a16:creationId xmlns:a16="http://schemas.microsoft.com/office/drawing/2014/main" xmlns="" id="{407848FC-FD38-4A24-B638-A0191ED88D8F}"/>
                  </a:ext>
                </a:extLst>
              </p:cNvPr>
              <p:cNvGrpSpPr/>
              <p:nvPr/>
            </p:nvGrpSpPr>
            <p:grpSpPr>
              <a:xfrm>
                <a:off x="6451387" y="2774470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98" name="타원 97">
                  <a:extLst>
                    <a:ext uri="{FF2B5EF4-FFF2-40B4-BE49-F238E27FC236}">
                      <a16:creationId xmlns:a16="http://schemas.microsoft.com/office/drawing/2014/main" xmlns="" id="{6B3B55EB-5D5B-4891-9514-58AA1AD055F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9" name="타원 98">
                  <a:extLst>
                    <a:ext uri="{FF2B5EF4-FFF2-40B4-BE49-F238E27FC236}">
                      <a16:creationId xmlns:a16="http://schemas.microsoft.com/office/drawing/2014/main" xmlns="" id="{9C1F41E0-6278-4520-AED1-1845D95E0A2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00" name="Block Arc 11">
                  <a:extLst>
                    <a:ext uri="{FF2B5EF4-FFF2-40B4-BE49-F238E27FC236}">
                      <a16:creationId xmlns:a16="http://schemas.microsoft.com/office/drawing/2014/main" xmlns="" id="{B8FE9D9D-A9F2-48B5-B02D-D23D6E7E321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" name="그룹 108">
                <a:extLst>
                  <a:ext uri="{FF2B5EF4-FFF2-40B4-BE49-F238E27FC236}">
                    <a16:creationId xmlns:a16="http://schemas.microsoft.com/office/drawing/2014/main" xmlns="" id="{B3628BC5-CFAE-4799-AE73-1F18DD357B01}"/>
                  </a:ext>
                </a:extLst>
              </p:cNvPr>
              <p:cNvGrpSpPr/>
              <p:nvPr/>
            </p:nvGrpSpPr>
            <p:grpSpPr>
              <a:xfrm>
                <a:off x="7127214" y="2935807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95" name="타원 109">
                  <a:extLst>
                    <a:ext uri="{FF2B5EF4-FFF2-40B4-BE49-F238E27FC236}">
                      <a16:creationId xmlns:a16="http://schemas.microsoft.com/office/drawing/2014/main" xmlns="" id="{8E9DDE32-1CA0-4276-A056-E6E8B847E8A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6" name="타원 110">
                  <a:extLst>
                    <a:ext uri="{FF2B5EF4-FFF2-40B4-BE49-F238E27FC236}">
                      <a16:creationId xmlns:a16="http://schemas.microsoft.com/office/drawing/2014/main" xmlns="" id="{4B3A16F4-CC16-40FC-8CF5-1CAAB920EEF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7" name="Block Arc 11">
                  <a:extLst>
                    <a:ext uri="{FF2B5EF4-FFF2-40B4-BE49-F238E27FC236}">
                      <a16:creationId xmlns:a16="http://schemas.microsoft.com/office/drawing/2014/main" xmlns="" id="{4DF3B8C5-A1F1-41AA-B6A0-2A048B9BBC81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" name="그룹 112">
                <a:extLst>
                  <a:ext uri="{FF2B5EF4-FFF2-40B4-BE49-F238E27FC236}">
                    <a16:creationId xmlns:a16="http://schemas.microsoft.com/office/drawing/2014/main" xmlns="" id="{C1AB8198-A4E6-45E7-BB4A-08B95A5B8FF4}"/>
                  </a:ext>
                </a:extLst>
              </p:cNvPr>
              <p:cNvGrpSpPr/>
              <p:nvPr/>
            </p:nvGrpSpPr>
            <p:grpSpPr>
              <a:xfrm>
                <a:off x="6744184" y="3036519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92" name="타원 113">
                  <a:extLst>
                    <a:ext uri="{FF2B5EF4-FFF2-40B4-BE49-F238E27FC236}">
                      <a16:creationId xmlns:a16="http://schemas.microsoft.com/office/drawing/2014/main" xmlns="" id="{B1D78BCF-7008-478E-84AD-49C67757E46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3" name="타원 114">
                  <a:extLst>
                    <a:ext uri="{FF2B5EF4-FFF2-40B4-BE49-F238E27FC236}">
                      <a16:creationId xmlns:a16="http://schemas.microsoft.com/office/drawing/2014/main" xmlns="" id="{90AA1158-A1F0-420B-92D1-5D41D60E6B5A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4" name="Block Arc 11">
                  <a:extLst>
                    <a:ext uri="{FF2B5EF4-FFF2-40B4-BE49-F238E27FC236}">
                      <a16:creationId xmlns:a16="http://schemas.microsoft.com/office/drawing/2014/main" xmlns="" id="{429F0A87-6E0C-408E-B694-7D4ACA93E61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" name="그룹 116">
                <a:extLst>
                  <a:ext uri="{FF2B5EF4-FFF2-40B4-BE49-F238E27FC236}">
                    <a16:creationId xmlns:a16="http://schemas.microsoft.com/office/drawing/2014/main" xmlns="" id="{45C55C8E-82A3-42A1-B999-E52C8E4EEFDD}"/>
                  </a:ext>
                </a:extLst>
              </p:cNvPr>
              <p:cNvGrpSpPr/>
              <p:nvPr/>
            </p:nvGrpSpPr>
            <p:grpSpPr>
              <a:xfrm>
                <a:off x="7247814" y="3372938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89" name="타원 117">
                  <a:extLst>
                    <a:ext uri="{FF2B5EF4-FFF2-40B4-BE49-F238E27FC236}">
                      <a16:creationId xmlns:a16="http://schemas.microsoft.com/office/drawing/2014/main" xmlns="" id="{49A70BF8-824B-4E71-8AF4-B74579421062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0" name="타원 118">
                  <a:extLst>
                    <a:ext uri="{FF2B5EF4-FFF2-40B4-BE49-F238E27FC236}">
                      <a16:creationId xmlns:a16="http://schemas.microsoft.com/office/drawing/2014/main" xmlns="" id="{33A78364-1E8C-41C6-AD23-E637148EF38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1" name="Block Arc 11">
                  <a:extLst>
                    <a:ext uri="{FF2B5EF4-FFF2-40B4-BE49-F238E27FC236}">
                      <a16:creationId xmlns:a16="http://schemas.microsoft.com/office/drawing/2014/main" xmlns="" id="{AE725405-01BA-4F78-B52C-97D500F0ADF5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" name="그룹 120">
                <a:extLst>
                  <a:ext uri="{FF2B5EF4-FFF2-40B4-BE49-F238E27FC236}">
                    <a16:creationId xmlns:a16="http://schemas.microsoft.com/office/drawing/2014/main" xmlns="" id="{432E1869-29A5-456B-80C0-66791AD3F26A}"/>
                  </a:ext>
                </a:extLst>
              </p:cNvPr>
              <p:cNvGrpSpPr/>
              <p:nvPr/>
            </p:nvGrpSpPr>
            <p:grpSpPr>
              <a:xfrm>
                <a:off x="6282410" y="3345315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86" name="타원 121">
                  <a:extLst>
                    <a:ext uri="{FF2B5EF4-FFF2-40B4-BE49-F238E27FC236}">
                      <a16:creationId xmlns:a16="http://schemas.microsoft.com/office/drawing/2014/main" xmlns="" id="{5A5A3BBC-7651-44AC-91F3-2F187166C3E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87" name="타원 122">
                  <a:extLst>
                    <a:ext uri="{FF2B5EF4-FFF2-40B4-BE49-F238E27FC236}">
                      <a16:creationId xmlns:a16="http://schemas.microsoft.com/office/drawing/2014/main" xmlns="" id="{0A9369A0-693F-4CFB-8F11-967F75A1133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88" name="Block Arc 11">
                  <a:extLst>
                    <a:ext uri="{FF2B5EF4-FFF2-40B4-BE49-F238E27FC236}">
                      <a16:creationId xmlns:a16="http://schemas.microsoft.com/office/drawing/2014/main" xmlns="" id="{BD69C9B0-9792-478C-BA23-751B569385F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2" name="그룹 7">
              <a:extLst>
                <a:ext uri="{FF2B5EF4-FFF2-40B4-BE49-F238E27FC236}">
                  <a16:creationId xmlns:a16="http://schemas.microsoft.com/office/drawing/2014/main" xmlns="" id="{C6BF7C1D-F8D0-4AC5-A101-D59AD15830DB}"/>
                </a:ext>
              </a:extLst>
            </p:cNvPr>
            <p:cNvGrpSpPr/>
            <p:nvPr/>
          </p:nvGrpSpPr>
          <p:grpSpPr>
            <a:xfrm>
              <a:off x="3671346" y="4714654"/>
              <a:ext cx="1403850" cy="1577193"/>
              <a:chOff x="6282410" y="2774470"/>
              <a:chExt cx="1403850" cy="1577193"/>
            </a:xfrm>
          </p:grpSpPr>
          <p:sp>
            <p:nvSpPr>
              <p:cNvPr id="59" name="자유형: 도형 91">
                <a:extLst>
                  <a:ext uri="{FF2B5EF4-FFF2-40B4-BE49-F238E27FC236}">
                    <a16:creationId xmlns:a16="http://schemas.microsoft.com/office/drawing/2014/main" xmlns="" id="{F540ED58-5B00-429F-840D-1BFA99C6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075" y="3211736"/>
                <a:ext cx="806320" cy="1139927"/>
              </a:xfrm>
              <a:custGeom>
                <a:avLst/>
                <a:gdLst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250633 w 1362600"/>
                  <a:gd name="connsiteY3" fmla="*/ 0 h 2396328"/>
                  <a:gd name="connsiteX4" fmla="*/ 246998 w 1362600"/>
                  <a:gd name="connsiteY4" fmla="*/ 10764 h 2396328"/>
                  <a:gd name="connsiteX5" fmla="*/ 245288 w 1362600"/>
                  <a:gd name="connsiteY5" fmla="*/ 17940 h 2396328"/>
                  <a:gd name="connsiteX6" fmla="*/ 243363 w 1362600"/>
                  <a:gd name="connsiteY6" fmla="*/ 22649 h 2396328"/>
                  <a:gd name="connsiteX7" fmla="*/ 243363 w 1362600"/>
                  <a:gd name="connsiteY7" fmla="*/ 25340 h 2396328"/>
                  <a:gd name="connsiteX8" fmla="*/ 245288 w 1362600"/>
                  <a:gd name="connsiteY8" fmla="*/ 26686 h 2396328"/>
                  <a:gd name="connsiteX9" fmla="*/ 245288 w 1362600"/>
                  <a:gd name="connsiteY9" fmla="*/ 28031 h 2396328"/>
                  <a:gd name="connsiteX10" fmla="*/ 246998 w 1362600"/>
                  <a:gd name="connsiteY10" fmla="*/ 28031 h 2396328"/>
                  <a:gd name="connsiteX11" fmla="*/ 246998 w 1362600"/>
                  <a:gd name="connsiteY11" fmla="*/ 30050 h 2396328"/>
                  <a:gd name="connsiteX12" fmla="*/ 245288 w 1362600"/>
                  <a:gd name="connsiteY12" fmla="*/ 34086 h 2396328"/>
                  <a:gd name="connsiteX13" fmla="*/ 243363 w 1362600"/>
                  <a:gd name="connsiteY13" fmla="*/ 40141 h 2396328"/>
                  <a:gd name="connsiteX14" fmla="*/ 240797 w 1362600"/>
                  <a:gd name="connsiteY14" fmla="*/ 49559 h 2396328"/>
                  <a:gd name="connsiteX15" fmla="*/ 235452 w 1362600"/>
                  <a:gd name="connsiteY15" fmla="*/ 62790 h 2396328"/>
                  <a:gd name="connsiteX16" fmla="*/ 227326 w 1362600"/>
                  <a:gd name="connsiteY16" fmla="*/ 81627 h 2396328"/>
                  <a:gd name="connsiteX17" fmla="*/ 219415 w 1362600"/>
                  <a:gd name="connsiteY17" fmla="*/ 104276 h 2396328"/>
                  <a:gd name="connsiteX18" fmla="*/ 206799 w 1362600"/>
                  <a:gd name="connsiteY18" fmla="*/ 133653 h 2396328"/>
                  <a:gd name="connsiteX19" fmla="*/ 191831 w 1362600"/>
                  <a:gd name="connsiteY19" fmla="*/ 169084 h 2396328"/>
                  <a:gd name="connsiteX20" fmla="*/ 173870 w 1362600"/>
                  <a:gd name="connsiteY20" fmla="*/ 224474 h 2396328"/>
                  <a:gd name="connsiteX21" fmla="*/ 161468 w 1362600"/>
                  <a:gd name="connsiteY21" fmla="*/ 283900 h 2396328"/>
                  <a:gd name="connsiteX22" fmla="*/ 151632 w 1362600"/>
                  <a:gd name="connsiteY22" fmla="*/ 344896 h 2396328"/>
                  <a:gd name="connsiteX23" fmla="*/ 138375 w 1362600"/>
                  <a:gd name="connsiteY23" fmla="*/ 409704 h 2396328"/>
                  <a:gd name="connsiteX24" fmla="*/ 136451 w 1362600"/>
                  <a:gd name="connsiteY24" fmla="*/ 423607 h 2396328"/>
                  <a:gd name="connsiteX25" fmla="*/ 133885 w 1362600"/>
                  <a:gd name="connsiteY25" fmla="*/ 444462 h 2396328"/>
                  <a:gd name="connsiteX26" fmla="*/ 131960 w 1362600"/>
                  <a:gd name="connsiteY26" fmla="*/ 466439 h 2396328"/>
                  <a:gd name="connsiteX27" fmla="*/ 130250 w 1362600"/>
                  <a:gd name="connsiteY27" fmla="*/ 490433 h 2396328"/>
                  <a:gd name="connsiteX28" fmla="*/ 130250 w 1362600"/>
                  <a:gd name="connsiteY28" fmla="*/ 515101 h 2396328"/>
                  <a:gd name="connsiteX29" fmla="*/ 133885 w 1362600"/>
                  <a:gd name="connsiteY29" fmla="*/ 537301 h 2396328"/>
                  <a:gd name="connsiteX30" fmla="*/ 138375 w 1362600"/>
                  <a:gd name="connsiteY30" fmla="*/ 556587 h 2396328"/>
                  <a:gd name="connsiteX31" fmla="*/ 146286 w 1362600"/>
                  <a:gd name="connsiteY31" fmla="*/ 570042 h 2396328"/>
                  <a:gd name="connsiteX32" fmla="*/ 189052 w 1362600"/>
                  <a:gd name="connsiteY32" fmla="*/ 567351 h 2396328"/>
                  <a:gd name="connsiteX33" fmla="*/ 230961 w 1362600"/>
                  <a:gd name="connsiteY33" fmla="*/ 556587 h 2396328"/>
                  <a:gd name="connsiteX34" fmla="*/ 270947 w 1362600"/>
                  <a:gd name="connsiteY34" fmla="*/ 539320 h 2396328"/>
                  <a:gd name="connsiteX35" fmla="*/ 312001 w 1362600"/>
                  <a:gd name="connsiteY35" fmla="*/ 515101 h 2396328"/>
                  <a:gd name="connsiteX36" fmla="*/ 349420 w 1362600"/>
                  <a:gd name="connsiteY36" fmla="*/ 487070 h 2396328"/>
                  <a:gd name="connsiteX37" fmla="*/ 385985 w 1362600"/>
                  <a:gd name="connsiteY37" fmla="*/ 452984 h 2396328"/>
                  <a:gd name="connsiteX38" fmla="*/ 420624 w 1362600"/>
                  <a:gd name="connsiteY38" fmla="*/ 416880 h 2396328"/>
                  <a:gd name="connsiteX39" fmla="*/ 452698 w 1362600"/>
                  <a:gd name="connsiteY39" fmla="*/ 378981 h 2396328"/>
                  <a:gd name="connsiteX40" fmla="*/ 483917 w 1362600"/>
                  <a:gd name="connsiteY40" fmla="*/ 338841 h 2396328"/>
                  <a:gd name="connsiteX41" fmla="*/ 510645 w 1362600"/>
                  <a:gd name="connsiteY41" fmla="*/ 297355 h 2396328"/>
                  <a:gd name="connsiteX42" fmla="*/ 535662 w 1362600"/>
                  <a:gd name="connsiteY42" fmla="*/ 257214 h 2396328"/>
                  <a:gd name="connsiteX43" fmla="*/ 556190 w 1362600"/>
                  <a:gd name="connsiteY43" fmla="*/ 218419 h 2396328"/>
                  <a:gd name="connsiteX44" fmla="*/ 566026 w 1362600"/>
                  <a:gd name="connsiteY44" fmla="*/ 218419 h 2396328"/>
                  <a:gd name="connsiteX45" fmla="*/ 566026 w 1362600"/>
                  <a:gd name="connsiteY45" fmla="*/ 222455 h 2396328"/>
                  <a:gd name="connsiteX46" fmla="*/ 549989 w 1362600"/>
                  <a:gd name="connsiteY46" fmla="*/ 261251 h 2396328"/>
                  <a:gd name="connsiteX47" fmla="*/ 532027 w 1362600"/>
                  <a:gd name="connsiteY47" fmla="*/ 301391 h 2396328"/>
                  <a:gd name="connsiteX48" fmla="*/ 512569 w 1362600"/>
                  <a:gd name="connsiteY48" fmla="*/ 340186 h 2396328"/>
                  <a:gd name="connsiteX49" fmla="*/ 492897 w 1362600"/>
                  <a:gd name="connsiteY49" fmla="*/ 377636 h 2396328"/>
                  <a:gd name="connsiteX50" fmla="*/ 472370 w 1362600"/>
                  <a:gd name="connsiteY50" fmla="*/ 414189 h 2396328"/>
                  <a:gd name="connsiteX51" fmla="*/ 449277 w 1362600"/>
                  <a:gd name="connsiteY51" fmla="*/ 448274 h 2396328"/>
                  <a:gd name="connsiteX52" fmla="*/ 425115 w 1362600"/>
                  <a:gd name="connsiteY52" fmla="*/ 481015 h 2396328"/>
                  <a:gd name="connsiteX53" fmla="*/ 395821 w 1362600"/>
                  <a:gd name="connsiteY53" fmla="*/ 511064 h 2396328"/>
                  <a:gd name="connsiteX54" fmla="*/ 365458 w 1362600"/>
                  <a:gd name="connsiteY54" fmla="*/ 540665 h 2396328"/>
                  <a:gd name="connsiteX55" fmla="*/ 329749 w 1362600"/>
                  <a:gd name="connsiteY55" fmla="*/ 564660 h 2396328"/>
                  <a:gd name="connsiteX56" fmla="*/ 288908 w 1362600"/>
                  <a:gd name="connsiteY56" fmla="*/ 586636 h 2396328"/>
                  <a:gd name="connsiteX57" fmla="*/ 243363 w 1362600"/>
                  <a:gd name="connsiteY57" fmla="*/ 606146 h 2396328"/>
                  <a:gd name="connsiteX58" fmla="*/ 195252 w 1362600"/>
                  <a:gd name="connsiteY58" fmla="*/ 620722 h 2396328"/>
                  <a:gd name="connsiteX59" fmla="*/ 138375 w 1362600"/>
                  <a:gd name="connsiteY59" fmla="*/ 630813 h 2396328"/>
                  <a:gd name="connsiteX60" fmla="*/ 140086 w 1362600"/>
                  <a:gd name="connsiteY60" fmla="*/ 701003 h 2396328"/>
                  <a:gd name="connsiteX61" fmla="*/ 147997 w 1362600"/>
                  <a:gd name="connsiteY61" fmla="*/ 767830 h 2396328"/>
                  <a:gd name="connsiteX62" fmla="*/ 161468 w 1362600"/>
                  <a:gd name="connsiteY62" fmla="*/ 831292 h 2396328"/>
                  <a:gd name="connsiteX63" fmla="*/ 179216 w 1362600"/>
                  <a:gd name="connsiteY63" fmla="*/ 891391 h 2396328"/>
                  <a:gd name="connsiteX64" fmla="*/ 201453 w 1362600"/>
                  <a:gd name="connsiteY64" fmla="*/ 948799 h 2396328"/>
                  <a:gd name="connsiteX65" fmla="*/ 225616 w 1362600"/>
                  <a:gd name="connsiteY65" fmla="*/ 1003740 h 2396328"/>
                  <a:gd name="connsiteX66" fmla="*/ 253199 w 1362600"/>
                  <a:gd name="connsiteY66" fmla="*/ 1055766 h 2396328"/>
                  <a:gd name="connsiteX67" fmla="*/ 280783 w 1362600"/>
                  <a:gd name="connsiteY67" fmla="*/ 1106446 h 2396328"/>
                  <a:gd name="connsiteX68" fmla="*/ 288908 w 1362600"/>
                  <a:gd name="connsiteY68" fmla="*/ 1118556 h 2396328"/>
                  <a:gd name="connsiteX69" fmla="*/ 295964 w 1362600"/>
                  <a:gd name="connsiteY69" fmla="*/ 1133356 h 2396328"/>
                  <a:gd name="connsiteX70" fmla="*/ 305800 w 1362600"/>
                  <a:gd name="connsiteY70" fmla="*/ 1149278 h 2396328"/>
                  <a:gd name="connsiteX71" fmla="*/ 314781 w 1362600"/>
                  <a:gd name="connsiteY71" fmla="*/ 1166097 h 2396328"/>
                  <a:gd name="connsiteX72" fmla="*/ 326327 w 1362600"/>
                  <a:gd name="connsiteY72" fmla="*/ 1182018 h 2396328"/>
                  <a:gd name="connsiteX73" fmla="*/ 339585 w 1362600"/>
                  <a:gd name="connsiteY73" fmla="*/ 1195473 h 2396328"/>
                  <a:gd name="connsiteX74" fmla="*/ 355622 w 1362600"/>
                  <a:gd name="connsiteY74" fmla="*/ 1207358 h 2396328"/>
                  <a:gd name="connsiteX75" fmla="*/ 373583 w 1362600"/>
                  <a:gd name="connsiteY75" fmla="*/ 1216104 h 2396328"/>
                  <a:gd name="connsiteX76" fmla="*/ 394965 w 1362600"/>
                  <a:gd name="connsiteY76" fmla="*/ 1219468 h 2396328"/>
                  <a:gd name="connsiteX77" fmla="*/ 417203 w 1362600"/>
                  <a:gd name="connsiteY77" fmla="*/ 1218795 h 2396328"/>
                  <a:gd name="connsiteX78" fmla="*/ 457188 w 1362600"/>
                  <a:gd name="connsiteY78" fmla="*/ 1208704 h 2396328"/>
                  <a:gd name="connsiteX79" fmla="*/ 492897 w 1362600"/>
                  <a:gd name="connsiteY79" fmla="*/ 1192109 h 2396328"/>
                  <a:gd name="connsiteX80" fmla="*/ 527537 w 1362600"/>
                  <a:gd name="connsiteY80" fmla="*/ 1171254 h 2396328"/>
                  <a:gd name="connsiteX81" fmla="*/ 556190 w 1362600"/>
                  <a:gd name="connsiteY81" fmla="*/ 1146587 h 2396328"/>
                  <a:gd name="connsiteX82" fmla="*/ 583773 w 1362600"/>
                  <a:gd name="connsiteY82" fmla="*/ 1119901 h 2396328"/>
                  <a:gd name="connsiteX83" fmla="*/ 609646 w 1362600"/>
                  <a:gd name="connsiteY83" fmla="*/ 1091870 h 2396328"/>
                  <a:gd name="connsiteX84" fmla="*/ 632739 w 1362600"/>
                  <a:gd name="connsiteY84" fmla="*/ 1065184 h 2396328"/>
                  <a:gd name="connsiteX85" fmla="*/ 652411 w 1362600"/>
                  <a:gd name="connsiteY85" fmla="*/ 1039620 h 2396328"/>
                  <a:gd name="connsiteX86" fmla="*/ 696031 w 1362600"/>
                  <a:gd name="connsiteY86" fmla="*/ 981539 h 2396328"/>
                  <a:gd name="connsiteX87" fmla="*/ 737941 w 1362600"/>
                  <a:gd name="connsiteY87" fmla="*/ 916059 h 2396328"/>
                  <a:gd name="connsiteX88" fmla="*/ 779851 w 1362600"/>
                  <a:gd name="connsiteY88" fmla="*/ 844523 h 2396328"/>
                  <a:gd name="connsiteX89" fmla="*/ 818981 w 1362600"/>
                  <a:gd name="connsiteY89" fmla="*/ 766484 h 2396328"/>
                  <a:gd name="connsiteX90" fmla="*/ 854690 w 1362600"/>
                  <a:gd name="connsiteY90" fmla="*/ 684185 h 2396328"/>
                  <a:gd name="connsiteX91" fmla="*/ 886764 w 1362600"/>
                  <a:gd name="connsiteY91" fmla="*/ 596728 h 2396328"/>
                  <a:gd name="connsiteX92" fmla="*/ 916058 w 1362600"/>
                  <a:gd name="connsiteY92" fmla="*/ 505234 h 2396328"/>
                  <a:gd name="connsiteX93" fmla="*/ 937440 w 1362600"/>
                  <a:gd name="connsiteY93" fmla="*/ 410376 h 2396328"/>
                  <a:gd name="connsiteX94" fmla="*/ 953477 w 1362600"/>
                  <a:gd name="connsiteY94" fmla="*/ 313276 h 2396328"/>
                  <a:gd name="connsiteX95" fmla="*/ 963313 w 1362600"/>
                  <a:gd name="connsiteY95" fmla="*/ 213934 h 2396328"/>
                  <a:gd name="connsiteX96" fmla="*/ 971224 w 1362600"/>
                  <a:gd name="connsiteY96" fmla="*/ 218419 h 2396328"/>
                  <a:gd name="connsiteX97" fmla="*/ 977639 w 1362600"/>
                  <a:gd name="connsiteY97" fmla="*/ 229856 h 2396328"/>
                  <a:gd name="connsiteX98" fmla="*/ 982985 w 1362600"/>
                  <a:gd name="connsiteY98" fmla="*/ 246674 h 2396328"/>
                  <a:gd name="connsiteX99" fmla="*/ 985551 w 1362600"/>
                  <a:gd name="connsiteY99" fmla="*/ 268651 h 2396328"/>
                  <a:gd name="connsiteX100" fmla="*/ 987261 w 1362600"/>
                  <a:gd name="connsiteY100" fmla="*/ 293991 h 2396328"/>
                  <a:gd name="connsiteX101" fmla="*/ 987261 w 1362600"/>
                  <a:gd name="connsiteY101" fmla="*/ 323368 h 2396328"/>
                  <a:gd name="connsiteX102" fmla="*/ 987261 w 1362600"/>
                  <a:gd name="connsiteY102" fmla="*/ 354763 h 2396328"/>
                  <a:gd name="connsiteX103" fmla="*/ 985551 w 1362600"/>
                  <a:gd name="connsiteY103" fmla="*/ 388848 h 2396328"/>
                  <a:gd name="connsiteX104" fmla="*/ 982985 w 1362600"/>
                  <a:gd name="connsiteY104" fmla="*/ 423607 h 2396328"/>
                  <a:gd name="connsiteX105" fmla="*/ 979350 w 1362600"/>
                  <a:gd name="connsiteY105" fmla="*/ 459038 h 2396328"/>
                  <a:gd name="connsiteX106" fmla="*/ 974004 w 1362600"/>
                  <a:gd name="connsiteY106" fmla="*/ 494470 h 2396328"/>
                  <a:gd name="connsiteX107" fmla="*/ 971224 w 1362600"/>
                  <a:gd name="connsiteY107" fmla="*/ 528556 h 2396328"/>
                  <a:gd name="connsiteX108" fmla="*/ 965879 w 1362600"/>
                  <a:gd name="connsiteY108" fmla="*/ 559951 h 2396328"/>
                  <a:gd name="connsiteX109" fmla="*/ 961602 w 1362600"/>
                  <a:gd name="connsiteY109" fmla="*/ 589327 h 2396328"/>
                  <a:gd name="connsiteX110" fmla="*/ 956257 w 1362600"/>
                  <a:gd name="connsiteY110" fmla="*/ 614667 h 2396328"/>
                  <a:gd name="connsiteX111" fmla="*/ 951766 w 1362600"/>
                  <a:gd name="connsiteY111" fmla="*/ 635523 h 2396328"/>
                  <a:gd name="connsiteX112" fmla="*/ 948131 w 1362600"/>
                  <a:gd name="connsiteY112" fmla="*/ 652117 h 2396328"/>
                  <a:gd name="connsiteX113" fmla="*/ 883984 w 1362600"/>
                  <a:gd name="connsiteY113" fmla="*/ 841832 h 2396328"/>
                  <a:gd name="connsiteX114" fmla="*/ 935730 w 1362600"/>
                  <a:gd name="connsiteY114" fmla="*/ 838020 h 2396328"/>
                  <a:gd name="connsiteX115" fmla="*/ 983840 w 1362600"/>
                  <a:gd name="connsiteY115" fmla="*/ 828601 h 2396328"/>
                  <a:gd name="connsiteX116" fmla="*/ 1029171 w 1362600"/>
                  <a:gd name="connsiteY116" fmla="*/ 815146 h 2396328"/>
                  <a:gd name="connsiteX117" fmla="*/ 1072792 w 1362600"/>
                  <a:gd name="connsiteY117" fmla="*/ 797879 h 2396328"/>
                  <a:gd name="connsiteX118" fmla="*/ 1112135 w 1362600"/>
                  <a:gd name="connsiteY118" fmla="*/ 778369 h 2396328"/>
                  <a:gd name="connsiteX119" fmla="*/ 1147630 w 1362600"/>
                  <a:gd name="connsiteY119" fmla="*/ 757066 h 2396328"/>
                  <a:gd name="connsiteX120" fmla="*/ 1181629 w 1362600"/>
                  <a:gd name="connsiteY120" fmla="*/ 735089 h 2396328"/>
                  <a:gd name="connsiteX121" fmla="*/ 1212847 w 1362600"/>
                  <a:gd name="connsiteY121" fmla="*/ 714234 h 2396328"/>
                  <a:gd name="connsiteX122" fmla="*/ 1215413 w 1362600"/>
                  <a:gd name="connsiteY122" fmla="*/ 724325 h 2396328"/>
                  <a:gd name="connsiteX123" fmla="*/ 1186974 w 1362600"/>
                  <a:gd name="connsiteY123" fmla="*/ 757066 h 2396328"/>
                  <a:gd name="connsiteX124" fmla="*/ 1152121 w 1362600"/>
                  <a:gd name="connsiteY124" fmla="*/ 788461 h 2396328"/>
                  <a:gd name="connsiteX125" fmla="*/ 1110211 w 1362600"/>
                  <a:gd name="connsiteY125" fmla="*/ 816492 h 2396328"/>
                  <a:gd name="connsiteX126" fmla="*/ 1063169 w 1362600"/>
                  <a:gd name="connsiteY126" fmla="*/ 841832 h 2396328"/>
                  <a:gd name="connsiteX127" fmla="*/ 1013134 w 1362600"/>
                  <a:gd name="connsiteY127" fmla="*/ 864705 h 2396328"/>
                  <a:gd name="connsiteX128" fmla="*/ 959678 w 1362600"/>
                  <a:gd name="connsiteY128" fmla="*/ 884664 h 2396328"/>
                  <a:gd name="connsiteX129" fmla="*/ 904511 w 1362600"/>
                  <a:gd name="connsiteY129" fmla="*/ 900137 h 2396328"/>
                  <a:gd name="connsiteX130" fmla="*/ 848275 w 1362600"/>
                  <a:gd name="connsiteY130" fmla="*/ 911349 h 2396328"/>
                  <a:gd name="connsiteX131" fmla="*/ 836728 w 1362600"/>
                  <a:gd name="connsiteY131" fmla="*/ 938259 h 2396328"/>
                  <a:gd name="connsiteX132" fmla="*/ 820692 w 1362600"/>
                  <a:gd name="connsiteY132" fmla="*/ 969654 h 2396328"/>
                  <a:gd name="connsiteX133" fmla="*/ 802944 w 1362600"/>
                  <a:gd name="connsiteY133" fmla="*/ 1002395 h 2396328"/>
                  <a:gd name="connsiteX134" fmla="*/ 779851 w 1362600"/>
                  <a:gd name="connsiteY134" fmla="*/ 1037826 h 2396328"/>
                  <a:gd name="connsiteX135" fmla="*/ 755689 w 1362600"/>
                  <a:gd name="connsiteY135" fmla="*/ 1075051 h 2396328"/>
                  <a:gd name="connsiteX136" fmla="*/ 729816 w 1362600"/>
                  <a:gd name="connsiteY136" fmla="*/ 1111828 h 2396328"/>
                  <a:gd name="connsiteX137" fmla="*/ 702232 w 1362600"/>
                  <a:gd name="connsiteY137" fmla="*/ 1146587 h 2396328"/>
                  <a:gd name="connsiteX138" fmla="*/ 674649 w 1362600"/>
                  <a:gd name="connsiteY138" fmla="*/ 1180673 h 2396328"/>
                  <a:gd name="connsiteX139" fmla="*/ 648776 w 1362600"/>
                  <a:gd name="connsiteY139" fmla="*/ 1212068 h 2396328"/>
                  <a:gd name="connsiteX140" fmla="*/ 621192 w 1362600"/>
                  <a:gd name="connsiteY140" fmla="*/ 1240099 h 2396328"/>
                  <a:gd name="connsiteX141" fmla="*/ 597030 w 1362600"/>
                  <a:gd name="connsiteY141" fmla="*/ 1264990 h 2396328"/>
                  <a:gd name="connsiteX142" fmla="*/ 573937 w 1362600"/>
                  <a:gd name="connsiteY142" fmla="*/ 1282930 h 2396328"/>
                  <a:gd name="connsiteX143" fmla="*/ 577572 w 1362600"/>
                  <a:gd name="connsiteY143" fmla="*/ 1296385 h 2396328"/>
                  <a:gd name="connsiteX144" fmla="*/ 583773 w 1362600"/>
                  <a:gd name="connsiteY144" fmla="*/ 1299076 h 2396328"/>
                  <a:gd name="connsiteX145" fmla="*/ 622903 w 1362600"/>
                  <a:gd name="connsiteY145" fmla="*/ 1290331 h 2396328"/>
                  <a:gd name="connsiteX146" fmla="*/ 662247 w 1362600"/>
                  <a:gd name="connsiteY146" fmla="*/ 1286294 h 2396328"/>
                  <a:gd name="connsiteX147" fmla="*/ 693158 w 1362600"/>
                  <a:gd name="connsiteY147" fmla="*/ 1286294 h 2396328"/>
                  <a:gd name="connsiteX148" fmla="*/ 732224 w 1362600"/>
                  <a:gd name="connsiteY148" fmla="*/ 1400104 h 2396328"/>
                  <a:gd name="connsiteX149" fmla="*/ 700522 w 1362600"/>
                  <a:gd name="connsiteY149" fmla="*/ 1404474 h 2396328"/>
                  <a:gd name="connsiteX150" fmla="*/ 664813 w 1362600"/>
                  <a:gd name="connsiteY150" fmla="*/ 1410528 h 2396328"/>
                  <a:gd name="connsiteX151" fmla="*/ 631028 w 1362600"/>
                  <a:gd name="connsiteY151" fmla="*/ 1419274 h 2396328"/>
                  <a:gd name="connsiteX152" fmla="*/ 603445 w 1362600"/>
                  <a:gd name="connsiteY152" fmla="*/ 1427347 h 2396328"/>
                  <a:gd name="connsiteX153" fmla="*/ 582062 w 1362600"/>
                  <a:gd name="connsiteY153" fmla="*/ 1438559 h 2396328"/>
                  <a:gd name="connsiteX154" fmla="*/ 566026 w 1362600"/>
                  <a:gd name="connsiteY154" fmla="*/ 1452014 h 2396328"/>
                  <a:gd name="connsiteX155" fmla="*/ 540153 w 1362600"/>
                  <a:gd name="connsiteY155" fmla="*/ 1490810 h 2396328"/>
                  <a:gd name="connsiteX156" fmla="*/ 522191 w 1362600"/>
                  <a:gd name="connsiteY156" fmla="*/ 1532968 h 2396328"/>
                  <a:gd name="connsiteX157" fmla="*/ 508079 w 1362600"/>
                  <a:gd name="connsiteY157" fmla="*/ 1576921 h 2396328"/>
                  <a:gd name="connsiteX158" fmla="*/ 499954 w 1362600"/>
                  <a:gd name="connsiteY158" fmla="*/ 1621771 h 2396328"/>
                  <a:gd name="connsiteX159" fmla="*/ 496532 w 1362600"/>
                  <a:gd name="connsiteY159" fmla="*/ 1669088 h 2396328"/>
                  <a:gd name="connsiteX160" fmla="*/ 494608 w 1362600"/>
                  <a:gd name="connsiteY160" fmla="*/ 1716629 h 2396328"/>
                  <a:gd name="connsiteX161" fmla="*/ 496532 w 1362600"/>
                  <a:gd name="connsiteY161" fmla="*/ 1764169 h 2396328"/>
                  <a:gd name="connsiteX162" fmla="*/ 499954 w 1362600"/>
                  <a:gd name="connsiteY162" fmla="*/ 1812832 h 2396328"/>
                  <a:gd name="connsiteX163" fmla="*/ 504444 w 1362600"/>
                  <a:gd name="connsiteY163" fmla="*/ 1861045 h 2396328"/>
                  <a:gd name="connsiteX164" fmla="*/ 509790 w 1362600"/>
                  <a:gd name="connsiteY164" fmla="*/ 1908362 h 2396328"/>
                  <a:gd name="connsiteX165" fmla="*/ 510645 w 1362600"/>
                  <a:gd name="connsiteY165" fmla="*/ 1977879 h 2396328"/>
                  <a:gd name="connsiteX166" fmla="*/ 506154 w 1362600"/>
                  <a:gd name="connsiteY166" fmla="*/ 2047396 h 2396328"/>
                  <a:gd name="connsiteX167" fmla="*/ 498243 w 1362600"/>
                  <a:gd name="connsiteY167" fmla="*/ 2114223 h 2396328"/>
                  <a:gd name="connsiteX168" fmla="*/ 488407 w 1362600"/>
                  <a:gd name="connsiteY168" fmla="*/ 2179703 h 2396328"/>
                  <a:gd name="connsiteX169" fmla="*/ 476433 w 1362600"/>
                  <a:gd name="connsiteY169" fmla="*/ 2396328 h 2396328"/>
                  <a:gd name="connsiteX170" fmla="*/ 117848 w 1362600"/>
                  <a:gd name="connsiteY170" fmla="*/ 2396328 h 2396328"/>
                  <a:gd name="connsiteX171" fmla="*/ 158902 w 1362600"/>
                  <a:gd name="connsiteY171" fmla="*/ 2308198 h 2396328"/>
                  <a:gd name="connsiteX172" fmla="*/ 209579 w 1362600"/>
                  <a:gd name="connsiteY172" fmla="*/ 2208407 h 2396328"/>
                  <a:gd name="connsiteX173" fmla="*/ 227326 w 1362600"/>
                  <a:gd name="connsiteY173" fmla="*/ 2172303 h 2396328"/>
                  <a:gd name="connsiteX174" fmla="*/ 242508 w 1362600"/>
                  <a:gd name="connsiteY174" fmla="*/ 2132162 h 2396328"/>
                  <a:gd name="connsiteX175" fmla="*/ 256834 w 1362600"/>
                  <a:gd name="connsiteY175" fmla="*/ 2087537 h 2396328"/>
                  <a:gd name="connsiteX176" fmla="*/ 270091 w 1362600"/>
                  <a:gd name="connsiteY176" fmla="*/ 2039996 h 2396328"/>
                  <a:gd name="connsiteX177" fmla="*/ 280783 w 1362600"/>
                  <a:gd name="connsiteY177" fmla="*/ 1988643 h 2396328"/>
                  <a:gd name="connsiteX178" fmla="*/ 288908 w 1362600"/>
                  <a:gd name="connsiteY178" fmla="*/ 1936393 h 2396328"/>
                  <a:gd name="connsiteX179" fmla="*/ 296820 w 1362600"/>
                  <a:gd name="connsiteY179" fmla="*/ 1881676 h 2396328"/>
                  <a:gd name="connsiteX180" fmla="*/ 302165 w 1362600"/>
                  <a:gd name="connsiteY180" fmla="*/ 1826286 h 2396328"/>
                  <a:gd name="connsiteX181" fmla="*/ 306656 w 1362600"/>
                  <a:gd name="connsiteY181" fmla="*/ 1768654 h 2396328"/>
                  <a:gd name="connsiteX182" fmla="*/ 306656 w 1362600"/>
                  <a:gd name="connsiteY182" fmla="*/ 1711919 h 2396328"/>
                  <a:gd name="connsiteX183" fmla="*/ 306656 w 1362600"/>
                  <a:gd name="connsiteY183" fmla="*/ 1655857 h 2396328"/>
                  <a:gd name="connsiteX184" fmla="*/ 302165 w 1362600"/>
                  <a:gd name="connsiteY184" fmla="*/ 1599570 h 2396328"/>
                  <a:gd name="connsiteX185" fmla="*/ 295964 w 1362600"/>
                  <a:gd name="connsiteY185" fmla="*/ 1545526 h 2396328"/>
                  <a:gd name="connsiteX186" fmla="*/ 288053 w 1362600"/>
                  <a:gd name="connsiteY186" fmla="*/ 1492828 h 2396328"/>
                  <a:gd name="connsiteX187" fmla="*/ 276292 w 1362600"/>
                  <a:gd name="connsiteY187" fmla="*/ 1441923 h 2396328"/>
                  <a:gd name="connsiteX188" fmla="*/ 260255 w 1362600"/>
                  <a:gd name="connsiteY188" fmla="*/ 1394607 h 2396328"/>
                  <a:gd name="connsiteX189" fmla="*/ 242508 w 1362600"/>
                  <a:gd name="connsiteY189" fmla="*/ 1349757 h 2396328"/>
                  <a:gd name="connsiteX190" fmla="*/ 221125 w 1362600"/>
                  <a:gd name="connsiteY190" fmla="*/ 1309616 h 2396328"/>
                  <a:gd name="connsiteX191" fmla="*/ 197177 w 1362600"/>
                  <a:gd name="connsiteY191" fmla="*/ 1274185 h 2396328"/>
                  <a:gd name="connsiteX192" fmla="*/ 169380 w 1362600"/>
                  <a:gd name="connsiteY192" fmla="*/ 1242790 h 2396328"/>
                  <a:gd name="connsiteX193" fmla="*/ 138375 w 1362600"/>
                  <a:gd name="connsiteY193" fmla="*/ 1217450 h 2396328"/>
                  <a:gd name="connsiteX194" fmla="*/ 102666 w 1362600"/>
                  <a:gd name="connsiteY194" fmla="*/ 1198164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217" fmla="*/ 250633 w 1362600"/>
                  <a:gd name="connsiteY217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8519 w 1362600"/>
                  <a:gd name="connsiteY195" fmla="*/ 1182018 h 2396328"/>
                  <a:gd name="connsiteX196" fmla="*/ 3665 w 1362600"/>
                  <a:gd name="connsiteY196" fmla="*/ 1182018 h 2396328"/>
                  <a:gd name="connsiteX197" fmla="*/ 0 w 1362600"/>
                  <a:gd name="connsiteY197" fmla="*/ 1182357 h 2396328"/>
                  <a:gd name="connsiteX198" fmla="*/ 0 w 1362600"/>
                  <a:gd name="connsiteY198" fmla="*/ 971189 h 2396328"/>
                  <a:gd name="connsiteX199" fmla="*/ 120414 w 1362600"/>
                  <a:gd name="connsiteY199" fmla="*/ 1033789 h 2396328"/>
                  <a:gd name="connsiteX200" fmla="*/ 128539 w 1362600"/>
                  <a:gd name="connsiteY200" fmla="*/ 1029080 h 2396328"/>
                  <a:gd name="connsiteX201" fmla="*/ 108012 w 1362600"/>
                  <a:gd name="connsiteY201" fmla="*/ 971672 h 2396328"/>
                  <a:gd name="connsiteX202" fmla="*/ 91975 w 1362600"/>
                  <a:gd name="connsiteY202" fmla="*/ 910004 h 2396328"/>
                  <a:gd name="connsiteX203" fmla="*/ 78504 w 1362600"/>
                  <a:gd name="connsiteY203" fmla="*/ 843178 h 2396328"/>
                  <a:gd name="connsiteX204" fmla="*/ 72303 w 1362600"/>
                  <a:gd name="connsiteY204" fmla="*/ 775006 h 2396328"/>
                  <a:gd name="connsiteX205" fmla="*/ 66957 w 1362600"/>
                  <a:gd name="connsiteY205" fmla="*/ 703694 h 2396328"/>
                  <a:gd name="connsiteX206" fmla="*/ 66957 w 1362600"/>
                  <a:gd name="connsiteY206" fmla="*/ 630813 h 2396328"/>
                  <a:gd name="connsiteX207" fmla="*/ 70592 w 1362600"/>
                  <a:gd name="connsiteY207" fmla="*/ 557260 h 2396328"/>
                  <a:gd name="connsiteX208" fmla="*/ 78504 w 1362600"/>
                  <a:gd name="connsiteY208" fmla="*/ 484379 h 2396328"/>
                  <a:gd name="connsiteX209" fmla="*/ 90264 w 1362600"/>
                  <a:gd name="connsiteY209" fmla="*/ 411722 h 2396328"/>
                  <a:gd name="connsiteX210" fmla="*/ 102666 w 1362600"/>
                  <a:gd name="connsiteY210" fmla="*/ 341532 h 2396328"/>
                  <a:gd name="connsiteX211" fmla="*/ 120414 w 1362600"/>
                  <a:gd name="connsiteY211" fmla="*/ 273360 h 2396328"/>
                  <a:gd name="connsiteX212" fmla="*/ 141796 w 1362600"/>
                  <a:gd name="connsiteY212" fmla="*/ 209225 h 2396328"/>
                  <a:gd name="connsiteX213" fmla="*/ 164034 w 1362600"/>
                  <a:gd name="connsiteY213" fmla="*/ 148453 h 2396328"/>
                  <a:gd name="connsiteX214" fmla="*/ 189907 w 1362600"/>
                  <a:gd name="connsiteY214" fmla="*/ 93512 h 2396328"/>
                  <a:gd name="connsiteX215" fmla="*/ 217490 w 1362600"/>
                  <a:gd name="connsiteY215" fmla="*/ 43504 h 2396328"/>
                  <a:gd name="connsiteX216" fmla="*/ 250633 w 1362600"/>
                  <a:gd name="connsiteY216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1182357 h 2396328"/>
                  <a:gd name="connsiteX197" fmla="*/ 0 w 1362600"/>
                  <a:gd name="connsiteY197" fmla="*/ 971189 h 2396328"/>
                  <a:gd name="connsiteX198" fmla="*/ 120414 w 1362600"/>
                  <a:gd name="connsiteY198" fmla="*/ 1033789 h 2396328"/>
                  <a:gd name="connsiteX199" fmla="*/ 128539 w 1362600"/>
                  <a:gd name="connsiteY199" fmla="*/ 1029080 h 2396328"/>
                  <a:gd name="connsiteX200" fmla="*/ 108012 w 1362600"/>
                  <a:gd name="connsiteY200" fmla="*/ 971672 h 2396328"/>
                  <a:gd name="connsiteX201" fmla="*/ 91975 w 1362600"/>
                  <a:gd name="connsiteY201" fmla="*/ 910004 h 2396328"/>
                  <a:gd name="connsiteX202" fmla="*/ 78504 w 1362600"/>
                  <a:gd name="connsiteY202" fmla="*/ 843178 h 2396328"/>
                  <a:gd name="connsiteX203" fmla="*/ 72303 w 1362600"/>
                  <a:gd name="connsiteY203" fmla="*/ 775006 h 2396328"/>
                  <a:gd name="connsiteX204" fmla="*/ 66957 w 1362600"/>
                  <a:gd name="connsiteY204" fmla="*/ 703694 h 2396328"/>
                  <a:gd name="connsiteX205" fmla="*/ 66957 w 1362600"/>
                  <a:gd name="connsiteY205" fmla="*/ 630813 h 2396328"/>
                  <a:gd name="connsiteX206" fmla="*/ 70592 w 1362600"/>
                  <a:gd name="connsiteY206" fmla="*/ 557260 h 2396328"/>
                  <a:gd name="connsiteX207" fmla="*/ 78504 w 1362600"/>
                  <a:gd name="connsiteY207" fmla="*/ 484379 h 2396328"/>
                  <a:gd name="connsiteX208" fmla="*/ 90264 w 1362600"/>
                  <a:gd name="connsiteY208" fmla="*/ 411722 h 2396328"/>
                  <a:gd name="connsiteX209" fmla="*/ 102666 w 1362600"/>
                  <a:gd name="connsiteY209" fmla="*/ 341532 h 2396328"/>
                  <a:gd name="connsiteX210" fmla="*/ 120414 w 1362600"/>
                  <a:gd name="connsiteY210" fmla="*/ 273360 h 2396328"/>
                  <a:gd name="connsiteX211" fmla="*/ 141796 w 1362600"/>
                  <a:gd name="connsiteY211" fmla="*/ 209225 h 2396328"/>
                  <a:gd name="connsiteX212" fmla="*/ 164034 w 1362600"/>
                  <a:gd name="connsiteY212" fmla="*/ 148453 h 2396328"/>
                  <a:gd name="connsiteX213" fmla="*/ 189907 w 1362600"/>
                  <a:gd name="connsiteY213" fmla="*/ 93512 h 2396328"/>
                  <a:gd name="connsiteX214" fmla="*/ 217490 w 1362600"/>
                  <a:gd name="connsiteY214" fmla="*/ 43504 h 2396328"/>
                  <a:gd name="connsiteX215" fmla="*/ 250633 w 1362600"/>
                  <a:gd name="connsiteY215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971189 h 2396328"/>
                  <a:gd name="connsiteX197" fmla="*/ 120414 w 1362600"/>
                  <a:gd name="connsiteY197" fmla="*/ 1033789 h 2396328"/>
                  <a:gd name="connsiteX198" fmla="*/ 128539 w 1362600"/>
                  <a:gd name="connsiteY198" fmla="*/ 1029080 h 2396328"/>
                  <a:gd name="connsiteX199" fmla="*/ 108012 w 1362600"/>
                  <a:gd name="connsiteY199" fmla="*/ 971672 h 2396328"/>
                  <a:gd name="connsiteX200" fmla="*/ 91975 w 1362600"/>
                  <a:gd name="connsiteY200" fmla="*/ 910004 h 2396328"/>
                  <a:gd name="connsiteX201" fmla="*/ 78504 w 1362600"/>
                  <a:gd name="connsiteY201" fmla="*/ 843178 h 2396328"/>
                  <a:gd name="connsiteX202" fmla="*/ 72303 w 1362600"/>
                  <a:gd name="connsiteY202" fmla="*/ 775006 h 2396328"/>
                  <a:gd name="connsiteX203" fmla="*/ 66957 w 1362600"/>
                  <a:gd name="connsiteY203" fmla="*/ 703694 h 2396328"/>
                  <a:gd name="connsiteX204" fmla="*/ 66957 w 1362600"/>
                  <a:gd name="connsiteY204" fmla="*/ 630813 h 2396328"/>
                  <a:gd name="connsiteX205" fmla="*/ 70592 w 1362600"/>
                  <a:gd name="connsiteY205" fmla="*/ 557260 h 2396328"/>
                  <a:gd name="connsiteX206" fmla="*/ 78504 w 1362600"/>
                  <a:gd name="connsiteY206" fmla="*/ 484379 h 2396328"/>
                  <a:gd name="connsiteX207" fmla="*/ 90264 w 1362600"/>
                  <a:gd name="connsiteY207" fmla="*/ 411722 h 2396328"/>
                  <a:gd name="connsiteX208" fmla="*/ 102666 w 1362600"/>
                  <a:gd name="connsiteY208" fmla="*/ 341532 h 2396328"/>
                  <a:gd name="connsiteX209" fmla="*/ 120414 w 1362600"/>
                  <a:gd name="connsiteY209" fmla="*/ 273360 h 2396328"/>
                  <a:gd name="connsiteX210" fmla="*/ 141796 w 1362600"/>
                  <a:gd name="connsiteY210" fmla="*/ 209225 h 2396328"/>
                  <a:gd name="connsiteX211" fmla="*/ 164034 w 1362600"/>
                  <a:gd name="connsiteY211" fmla="*/ 148453 h 2396328"/>
                  <a:gd name="connsiteX212" fmla="*/ 189907 w 1362600"/>
                  <a:gd name="connsiteY212" fmla="*/ 93512 h 2396328"/>
                  <a:gd name="connsiteX213" fmla="*/ 217490 w 1362600"/>
                  <a:gd name="connsiteY213" fmla="*/ 43504 h 2396328"/>
                  <a:gd name="connsiteX214" fmla="*/ 250633 w 1362600"/>
                  <a:gd name="connsiteY214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0 w 1362600"/>
                  <a:gd name="connsiteY195" fmla="*/ 971189 h 2396328"/>
                  <a:gd name="connsiteX196" fmla="*/ 120414 w 1362600"/>
                  <a:gd name="connsiteY196" fmla="*/ 1033789 h 2396328"/>
                  <a:gd name="connsiteX197" fmla="*/ 128539 w 1362600"/>
                  <a:gd name="connsiteY197" fmla="*/ 1029080 h 2396328"/>
                  <a:gd name="connsiteX198" fmla="*/ 108012 w 1362600"/>
                  <a:gd name="connsiteY198" fmla="*/ 971672 h 2396328"/>
                  <a:gd name="connsiteX199" fmla="*/ 91975 w 1362600"/>
                  <a:gd name="connsiteY199" fmla="*/ 910004 h 2396328"/>
                  <a:gd name="connsiteX200" fmla="*/ 78504 w 1362600"/>
                  <a:gd name="connsiteY200" fmla="*/ 843178 h 2396328"/>
                  <a:gd name="connsiteX201" fmla="*/ 72303 w 1362600"/>
                  <a:gd name="connsiteY201" fmla="*/ 775006 h 2396328"/>
                  <a:gd name="connsiteX202" fmla="*/ 66957 w 1362600"/>
                  <a:gd name="connsiteY202" fmla="*/ 703694 h 2396328"/>
                  <a:gd name="connsiteX203" fmla="*/ 66957 w 1362600"/>
                  <a:gd name="connsiteY203" fmla="*/ 630813 h 2396328"/>
                  <a:gd name="connsiteX204" fmla="*/ 70592 w 1362600"/>
                  <a:gd name="connsiteY204" fmla="*/ 557260 h 2396328"/>
                  <a:gd name="connsiteX205" fmla="*/ 78504 w 1362600"/>
                  <a:gd name="connsiteY205" fmla="*/ 484379 h 2396328"/>
                  <a:gd name="connsiteX206" fmla="*/ 90264 w 1362600"/>
                  <a:gd name="connsiteY206" fmla="*/ 411722 h 2396328"/>
                  <a:gd name="connsiteX207" fmla="*/ 102666 w 1362600"/>
                  <a:gd name="connsiteY207" fmla="*/ 341532 h 2396328"/>
                  <a:gd name="connsiteX208" fmla="*/ 120414 w 1362600"/>
                  <a:gd name="connsiteY208" fmla="*/ 273360 h 2396328"/>
                  <a:gd name="connsiteX209" fmla="*/ 141796 w 1362600"/>
                  <a:gd name="connsiteY209" fmla="*/ 209225 h 2396328"/>
                  <a:gd name="connsiteX210" fmla="*/ 164034 w 1362600"/>
                  <a:gd name="connsiteY210" fmla="*/ 148453 h 2396328"/>
                  <a:gd name="connsiteX211" fmla="*/ 189907 w 1362600"/>
                  <a:gd name="connsiteY211" fmla="*/ 93512 h 2396328"/>
                  <a:gd name="connsiteX212" fmla="*/ 217490 w 1362600"/>
                  <a:gd name="connsiteY212" fmla="*/ 43504 h 2396328"/>
                  <a:gd name="connsiteX213" fmla="*/ 250633 w 1362600"/>
                  <a:gd name="connsiteY21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61582 w 1295643"/>
                  <a:gd name="connsiteY196" fmla="*/ 1029080 h 2396328"/>
                  <a:gd name="connsiteX197" fmla="*/ 41055 w 1295643"/>
                  <a:gd name="connsiteY197" fmla="*/ 971672 h 2396328"/>
                  <a:gd name="connsiteX198" fmla="*/ 25018 w 1295643"/>
                  <a:gd name="connsiteY198" fmla="*/ 910004 h 2396328"/>
                  <a:gd name="connsiteX199" fmla="*/ 11547 w 1295643"/>
                  <a:gd name="connsiteY199" fmla="*/ 843178 h 2396328"/>
                  <a:gd name="connsiteX200" fmla="*/ 5346 w 1295643"/>
                  <a:gd name="connsiteY200" fmla="*/ 775006 h 2396328"/>
                  <a:gd name="connsiteX201" fmla="*/ 0 w 1295643"/>
                  <a:gd name="connsiteY201" fmla="*/ 703694 h 2396328"/>
                  <a:gd name="connsiteX202" fmla="*/ 0 w 1295643"/>
                  <a:gd name="connsiteY202" fmla="*/ 630813 h 2396328"/>
                  <a:gd name="connsiteX203" fmla="*/ 3635 w 1295643"/>
                  <a:gd name="connsiteY203" fmla="*/ 557260 h 2396328"/>
                  <a:gd name="connsiteX204" fmla="*/ 11547 w 1295643"/>
                  <a:gd name="connsiteY204" fmla="*/ 484379 h 2396328"/>
                  <a:gd name="connsiteX205" fmla="*/ 23307 w 1295643"/>
                  <a:gd name="connsiteY205" fmla="*/ 411722 h 2396328"/>
                  <a:gd name="connsiteX206" fmla="*/ 35709 w 1295643"/>
                  <a:gd name="connsiteY206" fmla="*/ 341532 h 2396328"/>
                  <a:gd name="connsiteX207" fmla="*/ 53457 w 1295643"/>
                  <a:gd name="connsiteY207" fmla="*/ 273360 h 2396328"/>
                  <a:gd name="connsiteX208" fmla="*/ 74839 w 1295643"/>
                  <a:gd name="connsiteY208" fmla="*/ 209225 h 2396328"/>
                  <a:gd name="connsiteX209" fmla="*/ 97077 w 1295643"/>
                  <a:gd name="connsiteY209" fmla="*/ 148453 h 2396328"/>
                  <a:gd name="connsiteX210" fmla="*/ 122950 w 1295643"/>
                  <a:gd name="connsiteY210" fmla="*/ 93512 h 2396328"/>
                  <a:gd name="connsiteX211" fmla="*/ 150533 w 1295643"/>
                  <a:gd name="connsiteY211" fmla="*/ 43504 h 2396328"/>
                  <a:gd name="connsiteX212" fmla="*/ 183676 w 1295643"/>
                  <a:gd name="connsiteY21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41055 w 1295643"/>
                  <a:gd name="connsiteY196" fmla="*/ 971672 h 2396328"/>
                  <a:gd name="connsiteX197" fmla="*/ 25018 w 1295643"/>
                  <a:gd name="connsiteY197" fmla="*/ 910004 h 2396328"/>
                  <a:gd name="connsiteX198" fmla="*/ 11547 w 1295643"/>
                  <a:gd name="connsiteY198" fmla="*/ 843178 h 2396328"/>
                  <a:gd name="connsiteX199" fmla="*/ 5346 w 1295643"/>
                  <a:gd name="connsiteY199" fmla="*/ 775006 h 2396328"/>
                  <a:gd name="connsiteX200" fmla="*/ 0 w 1295643"/>
                  <a:gd name="connsiteY200" fmla="*/ 703694 h 2396328"/>
                  <a:gd name="connsiteX201" fmla="*/ 0 w 1295643"/>
                  <a:gd name="connsiteY201" fmla="*/ 630813 h 2396328"/>
                  <a:gd name="connsiteX202" fmla="*/ 3635 w 1295643"/>
                  <a:gd name="connsiteY202" fmla="*/ 557260 h 2396328"/>
                  <a:gd name="connsiteX203" fmla="*/ 11547 w 1295643"/>
                  <a:gd name="connsiteY203" fmla="*/ 484379 h 2396328"/>
                  <a:gd name="connsiteX204" fmla="*/ 23307 w 1295643"/>
                  <a:gd name="connsiteY204" fmla="*/ 411722 h 2396328"/>
                  <a:gd name="connsiteX205" fmla="*/ 35709 w 1295643"/>
                  <a:gd name="connsiteY205" fmla="*/ 341532 h 2396328"/>
                  <a:gd name="connsiteX206" fmla="*/ 53457 w 1295643"/>
                  <a:gd name="connsiteY206" fmla="*/ 273360 h 2396328"/>
                  <a:gd name="connsiteX207" fmla="*/ 74839 w 1295643"/>
                  <a:gd name="connsiteY207" fmla="*/ 209225 h 2396328"/>
                  <a:gd name="connsiteX208" fmla="*/ 97077 w 1295643"/>
                  <a:gd name="connsiteY208" fmla="*/ 148453 h 2396328"/>
                  <a:gd name="connsiteX209" fmla="*/ 122950 w 1295643"/>
                  <a:gd name="connsiteY209" fmla="*/ 93512 h 2396328"/>
                  <a:gd name="connsiteX210" fmla="*/ 150533 w 1295643"/>
                  <a:gd name="connsiteY210" fmla="*/ 43504 h 2396328"/>
                  <a:gd name="connsiteX211" fmla="*/ 183676 w 1295643"/>
                  <a:gd name="connsiteY21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53457 w 1295643"/>
                  <a:gd name="connsiteY194" fmla="*/ 1033789 h 2396328"/>
                  <a:gd name="connsiteX195" fmla="*/ 41055 w 1295643"/>
                  <a:gd name="connsiteY195" fmla="*/ 971672 h 2396328"/>
                  <a:gd name="connsiteX196" fmla="*/ 25018 w 1295643"/>
                  <a:gd name="connsiteY196" fmla="*/ 910004 h 2396328"/>
                  <a:gd name="connsiteX197" fmla="*/ 11547 w 1295643"/>
                  <a:gd name="connsiteY197" fmla="*/ 843178 h 2396328"/>
                  <a:gd name="connsiteX198" fmla="*/ 5346 w 1295643"/>
                  <a:gd name="connsiteY198" fmla="*/ 775006 h 2396328"/>
                  <a:gd name="connsiteX199" fmla="*/ 0 w 1295643"/>
                  <a:gd name="connsiteY199" fmla="*/ 703694 h 2396328"/>
                  <a:gd name="connsiteX200" fmla="*/ 0 w 1295643"/>
                  <a:gd name="connsiteY200" fmla="*/ 630813 h 2396328"/>
                  <a:gd name="connsiteX201" fmla="*/ 3635 w 1295643"/>
                  <a:gd name="connsiteY201" fmla="*/ 557260 h 2396328"/>
                  <a:gd name="connsiteX202" fmla="*/ 11547 w 1295643"/>
                  <a:gd name="connsiteY202" fmla="*/ 484379 h 2396328"/>
                  <a:gd name="connsiteX203" fmla="*/ 23307 w 1295643"/>
                  <a:gd name="connsiteY203" fmla="*/ 411722 h 2396328"/>
                  <a:gd name="connsiteX204" fmla="*/ 35709 w 1295643"/>
                  <a:gd name="connsiteY204" fmla="*/ 341532 h 2396328"/>
                  <a:gd name="connsiteX205" fmla="*/ 53457 w 1295643"/>
                  <a:gd name="connsiteY205" fmla="*/ 273360 h 2396328"/>
                  <a:gd name="connsiteX206" fmla="*/ 74839 w 1295643"/>
                  <a:gd name="connsiteY206" fmla="*/ 209225 h 2396328"/>
                  <a:gd name="connsiteX207" fmla="*/ 97077 w 1295643"/>
                  <a:gd name="connsiteY207" fmla="*/ 148453 h 2396328"/>
                  <a:gd name="connsiteX208" fmla="*/ 122950 w 1295643"/>
                  <a:gd name="connsiteY208" fmla="*/ 93512 h 2396328"/>
                  <a:gd name="connsiteX209" fmla="*/ 150533 w 1295643"/>
                  <a:gd name="connsiteY209" fmla="*/ 43504 h 2396328"/>
                  <a:gd name="connsiteX210" fmla="*/ 183676 w 1295643"/>
                  <a:gd name="connsiteY21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65267 w 1295643"/>
                  <a:gd name="connsiteY148" fmla="*/ 1400104 h 2396328"/>
                  <a:gd name="connsiteX149" fmla="*/ 633565 w 1295643"/>
                  <a:gd name="connsiteY149" fmla="*/ 1404474 h 2396328"/>
                  <a:gd name="connsiteX150" fmla="*/ 597856 w 1295643"/>
                  <a:gd name="connsiteY150" fmla="*/ 1410528 h 2396328"/>
                  <a:gd name="connsiteX151" fmla="*/ 564071 w 1295643"/>
                  <a:gd name="connsiteY151" fmla="*/ 1419274 h 2396328"/>
                  <a:gd name="connsiteX152" fmla="*/ 536488 w 1295643"/>
                  <a:gd name="connsiteY152" fmla="*/ 1427347 h 2396328"/>
                  <a:gd name="connsiteX153" fmla="*/ 515105 w 1295643"/>
                  <a:gd name="connsiteY153" fmla="*/ 1438559 h 2396328"/>
                  <a:gd name="connsiteX154" fmla="*/ 499069 w 1295643"/>
                  <a:gd name="connsiteY154" fmla="*/ 1452014 h 2396328"/>
                  <a:gd name="connsiteX155" fmla="*/ 473196 w 1295643"/>
                  <a:gd name="connsiteY155" fmla="*/ 1490810 h 2396328"/>
                  <a:gd name="connsiteX156" fmla="*/ 455234 w 1295643"/>
                  <a:gd name="connsiteY156" fmla="*/ 1532968 h 2396328"/>
                  <a:gd name="connsiteX157" fmla="*/ 441122 w 1295643"/>
                  <a:gd name="connsiteY157" fmla="*/ 1576921 h 2396328"/>
                  <a:gd name="connsiteX158" fmla="*/ 432997 w 1295643"/>
                  <a:gd name="connsiteY158" fmla="*/ 1621771 h 2396328"/>
                  <a:gd name="connsiteX159" fmla="*/ 429575 w 1295643"/>
                  <a:gd name="connsiteY159" fmla="*/ 1669088 h 2396328"/>
                  <a:gd name="connsiteX160" fmla="*/ 427651 w 1295643"/>
                  <a:gd name="connsiteY160" fmla="*/ 1716629 h 2396328"/>
                  <a:gd name="connsiteX161" fmla="*/ 429575 w 1295643"/>
                  <a:gd name="connsiteY161" fmla="*/ 1764169 h 2396328"/>
                  <a:gd name="connsiteX162" fmla="*/ 432997 w 1295643"/>
                  <a:gd name="connsiteY162" fmla="*/ 1812832 h 2396328"/>
                  <a:gd name="connsiteX163" fmla="*/ 437487 w 1295643"/>
                  <a:gd name="connsiteY163" fmla="*/ 1861045 h 2396328"/>
                  <a:gd name="connsiteX164" fmla="*/ 442833 w 1295643"/>
                  <a:gd name="connsiteY164" fmla="*/ 1908362 h 2396328"/>
                  <a:gd name="connsiteX165" fmla="*/ 443688 w 1295643"/>
                  <a:gd name="connsiteY165" fmla="*/ 1977879 h 2396328"/>
                  <a:gd name="connsiteX166" fmla="*/ 439197 w 1295643"/>
                  <a:gd name="connsiteY166" fmla="*/ 2047396 h 2396328"/>
                  <a:gd name="connsiteX167" fmla="*/ 431286 w 1295643"/>
                  <a:gd name="connsiteY167" fmla="*/ 2114223 h 2396328"/>
                  <a:gd name="connsiteX168" fmla="*/ 421450 w 1295643"/>
                  <a:gd name="connsiteY168" fmla="*/ 2179703 h 2396328"/>
                  <a:gd name="connsiteX169" fmla="*/ 409476 w 1295643"/>
                  <a:gd name="connsiteY169" fmla="*/ 2396328 h 2396328"/>
                  <a:gd name="connsiteX170" fmla="*/ 50891 w 1295643"/>
                  <a:gd name="connsiteY170" fmla="*/ 2396328 h 2396328"/>
                  <a:gd name="connsiteX171" fmla="*/ 91945 w 1295643"/>
                  <a:gd name="connsiteY171" fmla="*/ 2308198 h 2396328"/>
                  <a:gd name="connsiteX172" fmla="*/ 142622 w 1295643"/>
                  <a:gd name="connsiteY172" fmla="*/ 2208407 h 2396328"/>
                  <a:gd name="connsiteX173" fmla="*/ 160369 w 1295643"/>
                  <a:gd name="connsiteY173" fmla="*/ 2172303 h 2396328"/>
                  <a:gd name="connsiteX174" fmla="*/ 175551 w 1295643"/>
                  <a:gd name="connsiteY174" fmla="*/ 2132162 h 2396328"/>
                  <a:gd name="connsiteX175" fmla="*/ 189877 w 1295643"/>
                  <a:gd name="connsiteY175" fmla="*/ 2087537 h 2396328"/>
                  <a:gd name="connsiteX176" fmla="*/ 203134 w 1295643"/>
                  <a:gd name="connsiteY176" fmla="*/ 2039996 h 2396328"/>
                  <a:gd name="connsiteX177" fmla="*/ 213826 w 1295643"/>
                  <a:gd name="connsiteY177" fmla="*/ 1988643 h 2396328"/>
                  <a:gd name="connsiteX178" fmla="*/ 221951 w 1295643"/>
                  <a:gd name="connsiteY178" fmla="*/ 1936393 h 2396328"/>
                  <a:gd name="connsiteX179" fmla="*/ 229863 w 1295643"/>
                  <a:gd name="connsiteY179" fmla="*/ 1881676 h 2396328"/>
                  <a:gd name="connsiteX180" fmla="*/ 235208 w 1295643"/>
                  <a:gd name="connsiteY180" fmla="*/ 1826286 h 2396328"/>
                  <a:gd name="connsiteX181" fmla="*/ 239699 w 1295643"/>
                  <a:gd name="connsiteY181" fmla="*/ 1768654 h 2396328"/>
                  <a:gd name="connsiteX182" fmla="*/ 239699 w 1295643"/>
                  <a:gd name="connsiteY182" fmla="*/ 1711919 h 2396328"/>
                  <a:gd name="connsiteX183" fmla="*/ 239699 w 1295643"/>
                  <a:gd name="connsiteY183" fmla="*/ 1655857 h 2396328"/>
                  <a:gd name="connsiteX184" fmla="*/ 235208 w 1295643"/>
                  <a:gd name="connsiteY184" fmla="*/ 1599570 h 2396328"/>
                  <a:gd name="connsiteX185" fmla="*/ 229007 w 1295643"/>
                  <a:gd name="connsiteY185" fmla="*/ 1545526 h 2396328"/>
                  <a:gd name="connsiteX186" fmla="*/ 221096 w 1295643"/>
                  <a:gd name="connsiteY186" fmla="*/ 1492828 h 2396328"/>
                  <a:gd name="connsiteX187" fmla="*/ 209335 w 1295643"/>
                  <a:gd name="connsiteY187" fmla="*/ 1441923 h 2396328"/>
                  <a:gd name="connsiteX188" fmla="*/ 193298 w 1295643"/>
                  <a:gd name="connsiteY188" fmla="*/ 1394607 h 2396328"/>
                  <a:gd name="connsiteX189" fmla="*/ 175551 w 1295643"/>
                  <a:gd name="connsiteY189" fmla="*/ 1349757 h 2396328"/>
                  <a:gd name="connsiteX190" fmla="*/ 154168 w 1295643"/>
                  <a:gd name="connsiteY190" fmla="*/ 1309616 h 2396328"/>
                  <a:gd name="connsiteX191" fmla="*/ 130220 w 1295643"/>
                  <a:gd name="connsiteY191" fmla="*/ 1274185 h 2396328"/>
                  <a:gd name="connsiteX192" fmla="*/ 53457 w 1295643"/>
                  <a:gd name="connsiteY192" fmla="*/ 1033789 h 2396328"/>
                  <a:gd name="connsiteX193" fmla="*/ 41055 w 1295643"/>
                  <a:gd name="connsiteY193" fmla="*/ 971672 h 2396328"/>
                  <a:gd name="connsiteX194" fmla="*/ 25018 w 1295643"/>
                  <a:gd name="connsiteY194" fmla="*/ 910004 h 2396328"/>
                  <a:gd name="connsiteX195" fmla="*/ 11547 w 1295643"/>
                  <a:gd name="connsiteY195" fmla="*/ 843178 h 2396328"/>
                  <a:gd name="connsiteX196" fmla="*/ 5346 w 1295643"/>
                  <a:gd name="connsiteY196" fmla="*/ 775006 h 2396328"/>
                  <a:gd name="connsiteX197" fmla="*/ 0 w 1295643"/>
                  <a:gd name="connsiteY197" fmla="*/ 703694 h 2396328"/>
                  <a:gd name="connsiteX198" fmla="*/ 0 w 1295643"/>
                  <a:gd name="connsiteY198" fmla="*/ 630813 h 2396328"/>
                  <a:gd name="connsiteX199" fmla="*/ 3635 w 1295643"/>
                  <a:gd name="connsiteY199" fmla="*/ 557260 h 2396328"/>
                  <a:gd name="connsiteX200" fmla="*/ 11547 w 1295643"/>
                  <a:gd name="connsiteY200" fmla="*/ 484379 h 2396328"/>
                  <a:gd name="connsiteX201" fmla="*/ 23307 w 1295643"/>
                  <a:gd name="connsiteY201" fmla="*/ 411722 h 2396328"/>
                  <a:gd name="connsiteX202" fmla="*/ 35709 w 1295643"/>
                  <a:gd name="connsiteY202" fmla="*/ 341532 h 2396328"/>
                  <a:gd name="connsiteX203" fmla="*/ 53457 w 1295643"/>
                  <a:gd name="connsiteY203" fmla="*/ 273360 h 2396328"/>
                  <a:gd name="connsiteX204" fmla="*/ 74839 w 1295643"/>
                  <a:gd name="connsiteY204" fmla="*/ 209225 h 2396328"/>
                  <a:gd name="connsiteX205" fmla="*/ 97077 w 1295643"/>
                  <a:gd name="connsiteY205" fmla="*/ 148453 h 2396328"/>
                  <a:gd name="connsiteX206" fmla="*/ 122950 w 1295643"/>
                  <a:gd name="connsiteY206" fmla="*/ 93512 h 2396328"/>
                  <a:gd name="connsiteX207" fmla="*/ 150533 w 1295643"/>
                  <a:gd name="connsiteY207" fmla="*/ 43504 h 2396328"/>
                  <a:gd name="connsiteX208" fmla="*/ 183676 w 1295643"/>
                  <a:gd name="connsiteY20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64071 w 1295643"/>
                  <a:gd name="connsiteY150" fmla="*/ 1419274 h 2396328"/>
                  <a:gd name="connsiteX151" fmla="*/ 536488 w 1295643"/>
                  <a:gd name="connsiteY151" fmla="*/ 1427347 h 2396328"/>
                  <a:gd name="connsiteX152" fmla="*/ 515105 w 1295643"/>
                  <a:gd name="connsiteY152" fmla="*/ 1438559 h 2396328"/>
                  <a:gd name="connsiteX153" fmla="*/ 499069 w 1295643"/>
                  <a:gd name="connsiteY153" fmla="*/ 1452014 h 2396328"/>
                  <a:gd name="connsiteX154" fmla="*/ 473196 w 1295643"/>
                  <a:gd name="connsiteY154" fmla="*/ 1490810 h 2396328"/>
                  <a:gd name="connsiteX155" fmla="*/ 455234 w 1295643"/>
                  <a:gd name="connsiteY155" fmla="*/ 1532968 h 2396328"/>
                  <a:gd name="connsiteX156" fmla="*/ 441122 w 1295643"/>
                  <a:gd name="connsiteY156" fmla="*/ 1576921 h 2396328"/>
                  <a:gd name="connsiteX157" fmla="*/ 432997 w 1295643"/>
                  <a:gd name="connsiteY157" fmla="*/ 1621771 h 2396328"/>
                  <a:gd name="connsiteX158" fmla="*/ 429575 w 1295643"/>
                  <a:gd name="connsiteY158" fmla="*/ 1669088 h 2396328"/>
                  <a:gd name="connsiteX159" fmla="*/ 427651 w 1295643"/>
                  <a:gd name="connsiteY159" fmla="*/ 1716629 h 2396328"/>
                  <a:gd name="connsiteX160" fmla="*/ 429575 w 1295643"/>
                  <a:gd name="connsiteY160" fmla="*/ 1764169 h 2396328"/>
                  <a:gd name="connsiteX161" fmla="*/ 432997 w 1295643"/>
                  <a:gd name="connsiteY161" fmla="*/ 1812832 h 2396328"/>
                  <a:gd name="connsiteX162" fmla="*/ 437487 w 1295643"/>
                  <a:gd name="connsiteY162" fmla="*/ 1861045 h 2396328"/>
                  <a:gd name="connsiteX163" fmla="*/ 442833 w 1295643"/>
                  <a:gd name="connsiteY163" fmla="*/ 1908362 h 2396328"/>
                  <a:gd name="connsiteX164" fmla="*/ 443688 w 1295643"/>
                  <a:gd name="connsiteY164" fmla="*/ 1977879 h 2396328"/>
                  <a:gd name="connsiteX165" fmla="*/ 439197 w 1295643"/>
                  <a:gd name="connsiteY165" fmla="*/ 2047396 h 2396328"/>
                  <a:gd name="connsiteX166" fmla="*/ 431286 w 1295643"/>
                  <a:gd name="connsiteY166" fmla="*/ 2114223 h 2396328"/>
                  <a:gd name="connsiteX167" fmla="*/ 421450 w 1295643"/>
                  <a:gd name="connsiteY167" fmla="*/ 2179703 h 2396328"/>
                  <a:gd name="connsiteX168" fmla="*/ 409476 w 1295643"/>
                  <a:gd name="connsiteY168" fmla="*/ 2396328 h 2396328"/>
                  <a:gd name="connsiteX169" fmla="*/ 50891 w 1295643"/>
                  <a:gd name="connsiteY169" fmla="*/ 2396328 h 2396328"/>
                  <a:gd name="connsiteX170" fmla="*/ 91945 w 1295643"/>
                  <a:gd name="connsiteY170" fmla="*/ 2308198 h 2396328"/>
                  <a:gd name="connsiteX171" fmla="*/ 142622 w 1295643"/>
                  <a:gd name="connsiteY171" fmla="*/ 2208407 h 2396328"/>
                  <a:gd name="connsiteX172" fmla="*/ 160369 w 1295643"/>
                  <a:gd name="connsiteY172" fmla="*/ 2172303 h 2396328"/>
                  <a:gd name="connsiteX173" fmla="*/ 175551 w 1295643"/>
                  <a:gd name="connsiteY173" fmla="*/ 2132162 h 2396328"/>
                  <a:gd name="connsiteX174" fmla="*/ 189877 w 1295643"/>
                  <a:gd name="connsiteY174" fmla="*/ 2087537 h 2396328"/>
                  <a:gd name="connsiteX175" fmla="*/ 203134 w 1295643"/>
                  <a:gd name="connsiteY175" fmla="*/ 2039996 h 2396328"/>
                  <a:gd name="connsiteX176" fmla="*/ 213826 w 1295643"/>
                  <a:gd name="connsiteY176" fmla="*/ 1988643 h 2396328"/>
                  <a:gd name="connsiteX177" fmla="*/ 221951 w 1295643"/>
                  <a:gd name="connsiteY177" fmla="*/ 1936393 h 2396328"/>
                  <a:gd name="connsiteX178" fmla="*/ 229863 w 1295643"/>
                  <a:gd name="connsiteY178" fmla="*/ 1881676 h 2396328"/>
                  <a:gd name="connsiteX179" fmla="*/ 235208 w 1295643"/>
                  <a:gd name="connsiteY179" fmla="*/ 1826286 h 2396328"/>
                  <a:gd name="connsiteX180" fmla="*/ 239699 w 1295643"/>
                  <a:gd name="connsiteY180" fmla="*/ 1768654 h 2396328"/>
                  <a:gd name="connsiteX181" fmla="*/ 239699 w 1295643"/>
                  <a:gd name="connsiteY181" fmla="*/ 1711919 h 2396328"/>
                  <a:gd name="connsiteX182" fmla="*/ 239699 w 1295643"/>
                  <a:gd name="connsiteY182" fmla="*/ 1655857 h 2396328"/>
                  <a:gd name="connsiteX183" fmla="*/ 235208 w 1295643"/>
                  <a:gd name="connsiteY183" fmla="*/ 1599570 h 2396328"/>
                  <a:gd name="connsiteX184" fmla="*/ 229007 w 1295643"/>
                  <a:gd name="connsiteY184" fmla="*/ 1545526 h 2396328"/>
                  <a:gd name="connsiteX185" fmla="*/ 221096 w 1295643"/>
                  <a:gd name="connsiteY185" fmla="*/ 1492828 h 2396328"/>
                  <a:gd name="connsiteX186" fmla="*/ 209335 w 1295643"/>
                  <a:gd name="connsiteY186" fmla="*/ 1441923 h 2396328"/>
                  <a:gd name="connsiteX187" fmla="*/ 193298 w 1295643"/>
                  <a:gd name="connsiteY187" fmla="*/ 1394607 h 2396328"/>
                  <a:gd name="connsiteX188" fmla="*/ 175551 w 1295643"/>
                  <a:gd name="connsiteY188" fmla="*/ 1349757 h 2396328"/>
                  <a:gd name="connsiteX189" fmla="*/ 154168 w 1295643"/>
                  <a:gd name="connsiteY189" fmla="*/ 1309616 h 2396328"/>
                  <a:gd name="connsiteX190" fmla="*/ 130220 w 1295643"/>
                  <a:gd name="connsiteY190" fmla="*/ 1274185 h 2396328"/>
                  <a:gd name="connsiteX191" fmla="*/ 53457 w 1295643"/>
                  <a:gd name="connsiteY191" fmla="*/ 1033789 h 2396328"/>
                  <a:gd name="connsiteX192" fmla="*/ 41055 w 1295643"/>
                  <a:gd name="connsiteY192" fmla="*/ 971672 h 2396328"/>
                  <a:gd name="connsiteX193" fmla="*/ 25018 w 1295643"/>
                  <a:gd name="connsiteY193" fmla="*/ 910004 h 2396328"/>
                  <a:gd name="connsiteX194" fmla="*/ 11547 w 1295643"/>
                  <a:gd name="connsiteY194" fmla="*/ 843178 h 2396328"/>
                  <a:gd name="connsiteX195" fmla="*/ 5346 w 1295643"/>
                  <a:gd name="connsiteY195" fmla="*/ 775006 h 2396328"/>
                  <a:gd name="connsiteX196" fmla="*/ 0 w 1295643"/>
                  <a:gd name="connsiteY196" fmla="*/ 703694 h 2396328"/>
                  <a:gd name="connsiteX197" fmla="*/ 0 w 1295643"/>
                  <a:gd name="connsiteY197" fmla="*/ 630813 h 2396328"/>
                  <a:gd name="connsiteX198" fmla="*/ 3635 w 1295643"/>
                  <a:gd name="connsiteY198" fmla="*/ 557260 h 2396328"/>
                  <a:gd name="connsiteX199" fmla="*/ 11547 w 1295643"/>
                  <a:gd name="connsiteY199" fmla="*/ 484379 h 2396328"/>
                  <a:gd name="connsiteX200" fmla="*/ 23307 w 1295643"/>
                  <a:gd name="connsiteY200" fmla="*/ 411722 h 2396328"/>
                  <a:gd name="connsiteX201" fmla="*/ 35709 w 1295643"/>
                  <a:gd name="connsiteY201" fmla="*/ 341532 h 2396328"/>
                  <a:gd name="connsiteX202" fmla="*/ 53457 w 1295643"/>
                  <a:gd name="connsiteY202" fmla="*/ 273360 h 2396328"/>
                  <a:gd name="connsiteX203" fmla="*/ 74839 w 1295643"/>
                  <a:gd name="connsiteY203" fmla="*/ 209225 h 2396328"/>
                  <a:gd name="connsiteX204" fmla="*/ 97077 w 1295643"/>
                  <a:gd name="connsiteY204" fmla="*/ 148453 h 2396328"/>
                  <a:gd name="connsiteX205" fmla="*/ 122950 w 1295643"/>
                  <a:gd name="connsiteY205" fmla="*/ 93512 h 2396328"/>
                  <a:gd name="connsiteX206" fmla="*/ 150533 w 1295643"/>
                  <a:gd name="connsiteY206" fmla="*/ 43504 h 2396328"/>
                  <a:gd name="connsiteX207" fmla="*/ 183676 w 1295643"/>
                  <a:gd name="connsiteY20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36488 w 1295643"/>
                  <a:gd name="connsiteY150" fmla="*/ 1427347 h 2396328"/>
                  <a:gd name="connsiteX151" fmla="*/ 515105 w 1295643"/>
                  <a:gd name="connsiteY151" fmla="*/ 1438559 h 2396328"/>
                  <a:gd name="connsiteX152" fmla="*/ 499069 w 1295643"/>
                  <a:gd name="connsiteY152" fmla="*/ 1452014 h 2396328"/>
                  <a:gd name="connsiteX153" fmla="*/ 473196 w 1295643"/>
                  <a:gd name="connsiteY153" fmla="*/ 1490810 h 2396328"/>
                  <a:gd name="connsiteX154" fmla="*/ 455234 w 1295643"/>
                  <a:gd name="connsiteY154" fmla="*/ 1532968 h 2396328"/>
                  <a:gd name="connsiteX155" fmla="*/ 441122 w 1295643"/>
                  <a:gd name="connsiteY155" fmla="*/ 1576921 h 2396328"/>
                  <a:gd name="connsiteX156" fmla="*/ 432997 w 1295643"/>
                  <a:gd name="connsiteY156" fmla="*/ 1621771 h 2396328"/>
                  <a:gd name="connsiteX157" fmla="*/ 429575 w 1295643"/>
                  <a:gd name="connsiteY157" fmla="*/ 1669088 h 2396328"/>
                  <a:gd name="connsiteX158" fmla="*/ 427651 w 1295643"/>
                  <a:gd name="connsiteY158" fmla="*/ 1716629 h 2396328"/>
                  <a:gd name="connsiteX159" fmla="*/ 429575 w 1295643"/>
                  <a:gd name="connsiteY159" fmla="*/ 1764169 h 2396328"/>
                  <a:gd name="connsiteX160" fmla="*/ 432997 w 1295643"/>
                  <a:gd name="connsiteY160" fmla="*/ 1812832 h 2396328"/>
                  <a:gd name="connsiteX161" fmla="*/ 437487 w 1295643"/>
                  <a:gd name="connsiteY161" fmla="*/ 1861045 h 2396328"/>
                  <a:gd name="connsiteX162" fmla="*/ 442833 w 1295643"/>
                  <a:gd name="connsiteY162" fmla="*/ 1908362 h 2396328"/>
                  <a:gd name="connsiteX163" fmla="*/ 443688 w 1295643"/>
                  <a:gd name="connsiteY163" fmla="*/ 1977879 h 2396328"/>
                  <a:gd name="connsiteX164" fmla="*/ 439197 w 1295643"/>
                  <a:gd name="connsiteY164" fmla="*/ 2047396 h 2396328"/>
                  <a:gd name="connsiteX165" fmla="*/ 431286 w 1295643"/>
                  <a:gd name="connsiteY165" fmla="*/ 2114223 h 2396328"/>
                  <a:gd name="connsiteX166" fmla="*/ 421450 w 1295643"/>
                  <a:gd name="connsiteY166" fmla="*/ 2179703 h 2396328"/>
                  <a:gd name="connsiteX167" fmla="*/ 409476 w 1295643"/>
                  <a:gd name="connsiteY167" fmla="*/ 2396328 h 2396328"/>
                  <a:gd name="connsiteX168" fmla="*/ 50891 w 1295643"/>
                  <a:gd name="connsiteY168" fmla="*/ 2396328 h 2396328"/>
                  <a:gd name="connsiteX169" fmla="*/ 91945 w 1295643"/>
                  <a:gd name="connsiteY169" fmla="*/ 2308198 h 2396328"/>
                  <a:gd name="connsiteX170" fmla="*/ 142622 w 1295643"/>
                  <a:gd name="connsiteY170" fmla="*/ 2208407 h 2396328"/>
                  <a:gd name="connsiteX171" fmla="*/ 160369 w 1295643"/>
                  <a:gd name="connsiteY171" fmla="*/ 2172303 h 2396328"/>
                  <a:gd name="connsiteX172" fmla="*/ 175551 w 1295643"/>
                  <a:gd name="connsiteY172" fmla="*/ 2132162 h 2396328"/>
                  <a:gd name="connsiteX173" fmla="*/ 189877 w 1295643"/>
                  <a:gd name="connsiteY173" fmla="*/ 2087537 h 2396328"/>
                  <a:gd name="connsiteX174" fmla="*/ 203134 w 1295643"/>
                  <a:gd name="connsiteY174" fmla="*/ 2039996 h 2396328"/>
                  <a:gd name="connsiteX175" fmla="*/ 213826 w 1295643"/>
                  <a:gd name="connsiteY175" fmla="*/ 1988643 h 2396328"/>
                  <a:gd name="connsiteX176" fmla="*/ 221951 w 1295643"/>
                  <a:gd name="connsiteY176" fmla="*/ 1936393 h 2396328"/>
                  <a:gd name="connsiteX177" fmla="*/ 229863 w 1295643"/>
                  <a:gd name="connsiteY177" fmla="*/ 1881676 h 2396328"/>
                  <a:gd name="connsiteX178" fmla="*/ 235208 w 1295643"/>
                  <a:gd name="connsiteY178" fmla="*/ 1826286 h 2396328"/>
                  <a:gd name="connsiteX179" fmla="*/ 239699 w 1295643"/>
                  <a:gd name="connsiteY179" fmla="*/ 1768654 h 2396328"/>
                  <a:gd name="connsiteX180" fmla="*/ 239699 w 1295643"/>
                  <a:gd name="connsiteY180" fmla="*/ 1711919 h 2396328"/>
                  <a:gd name="connsiteX181" fmla="*/ 239699 w 1295643"/>
                  <a:gd name="connsiteY181" fmla="*/ 1655857 h 2396328"/>
                  <a:gd name="connsiteX182" fmla="*/ 235208 w 1295643"/>
                  <a:gd name="connsiteY182" fmla="*/ 1599570 h 2396328"/>
                  <a:gd name="connsiteX183" fmla="*/ 229007 w 1295643"/>
                  <a:gd name="connsiteY183" fmla="*/ 1545526 h 2396328"/>
                  <a:gd name="connsiteX184" fmla="*/ 221096 w 1295643"/>
                  <a:gd name="connsiteY184" fmla="*/ 1492828 h 2396328"/>
                  <a:gd name="connsiteX185" fmla="*/ 209335 w 1295643"/>
                  <a:gd name="connsiteY185" fmla="*/ 1441923 h 2396328"/>
                  <a:gd name="connsiteX186" fmla="*/ 193298 w 1295643"/>
                  <a:gd name="connsiteY186" fmla="*/ 1394607 h 2396328"/>
                  <a:gd name="connsiteX187" fmla="*/ 175551 w 1295643"/>
                  <a:gd name="connsiteY187" fmla="*/ 1349757 h 2396328"/>
                  <a:gd name="connsiteX188" fmla="*/ 154168 w 1295643"/>
                  <a:gd name="connsiteY188" fmla="*/ 1309616 h 2396328"/>
                  <a:gd name="connsiteX189" fmla="*/ 130220 w 1295643"/>
                  <a:gd name="connsiteY189" fmla="*/ 1274185 h 2396328"/>
                  <a:gd name="connsiteX190" fmla="*/ 53457 w 1295643"/>
                  <a:gd name="connsiteY190" fmla="*/ 1033789 h 2396328"/>
                  <a:gd name="connsiteX191" fmla="*/ 41055 w 1295643"/>
                  <a:gd name="connsiteY191" fmla="*/ 971672 h 2396328"/>
                  <a:gd name="connsiteX192" fmla="*/ 25018 w 1295643"/>
                  <a:gd name="connsiteY192" fmla="*/ 910004 h 2396328"/>
                  <a:gd name="connsiteX193" fmla="*/ 11547 w 1295643"/>
                  <a:gd name="connsiteY193" fmla="*/ 843178 h 2396328"/>
                  <a:gd name="connsiteX194" fmla="*/ 5346 w 1295643"/>
                  <a:gd name="connsiteY194" fmla="*/ 775006 h 2396328"/>
                  <a:gd name="connsiteX195" fmla="*/ 0 w 1295643"/>
                  <a:gd name="connsiteY195" fmla="*/ 703694 h 2396328"/>
                  <a:gd name="connsiteX196" fmla="*/ 0 w 1295643"/>
                  <a:gd name="connsiteY196" fmla="*/ 630813 h 2396328"/>
                  <a:gd name="connsiteX197" fmla="*/ 3635 w 1295643"/>
                  <a:gd name="connsiteY197" fmla="*/ 557260 h 2396328"/>
                  <a:gd name="connsiteX198" fmla="*/ 11547 w 1295643"/>
                  <a:gd name="connsiteY198" fmla="*/ 484379 h 2396328"/>
                  <a:gd name="connsiteX199" fmla="*/ 23307 w 1295643"/>
                  <a:gd name="connsiteY199" fmla="*/ 411722 h 2396328"/>
                  <a:gd name="connsiteX200" fmla="*/ 35709 w 1295643"/>
                  <a:gd name="connsiteY200" fmla="*/ 341532 h 2396328"/>
                  <a:gd name="connsiteX201" fmla="*/ 53457 w 1295643"/>
                  <a:gd name="connsiteY201" fmla="*/ 273360 h 2396328"/>
                  <a:gd name="connsiteX202" fmla="*/ 74839 w 1295643"/>
                  <a:gd name="connsiteY202" fmla="*/ 209225 h 2396328"/>
                  <a:gd name="connsiteX203" fmla="*/ 97077 w 1295643"/>
                  <a:gd name="connsiteY203" fmla="*/ 148453 h 2396328"/>
                  <a:gd name="connsiteX204" fmla="*/ 122950 w 1295643"/>
                  <a:gd name="connsiteY204" fmla="*/ 93512 h 2396328"/>
                  <a:gd name="connsiteX205" fmla="*/ 150533 w 1295643"/>
                  <a:gd name="connsiteY205" fmla="*/ 43504 h 2396328"/>
                  <a:gd name="connsiteX206" fmla="*/ 183676 w 1295643"/>
                  <a:gd name="connsiteY20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36488 w 1295643"/>
                  <a:gd name="connsiteY149" fmla="*/ 1427347 h 2396328"/>
                  <a:gd name="connsiteX150" fmla="*/ 515105 w 1295643"/>
                  <a:gd name="connsiteY150" fmla="*/ 1438559 h 2396328"/>
                  <a:gd name="connsiteX151" fmla="*/ 499069 w 1295643"/>
                  <a:gd name="connsiteY151" fmla="*/ 1452014 h 2396328"/>
                  <a:gd name="connsiteX152" fmla="*/ 473196 w 1295643"/>
                  <a:gd name="connsiteY152" fmla="*/ 1490810 h 2396328"/>
                  <a:gd name="connsiteX153" fmla="*/ 455234 w 1295643"/>
                  <a:gd name="connsiteY153" fmla="*/ 1532968 h 2396328"/>
                  <a:gd name="connsiteX154" fmla="*/ 441122 w 1295643"/>
                  <a:gd name="connsiteY154" fmla="*/ 1576921 h 2396328"/>
                  <a:gd name="connsiteX155" fmla="*/ 432997 w 1295643"/>
                  <a:gd name="connsiteY155" fmla="*/ 1621771 h 2396328"/>
                  <a:gd name="connsiteX156" fmla="*/ 429575 w 1295643"/>
                  <a:gd name="connsiteY156" fmla="*/ 1669088 h 2396328"/>
                  <a:gd name="connsiteX157" fmla="*/ 427651 w 1295643"/>
                  <a:gd name="connsiteY157" fmla="*/ 1716629 h 2396328"/>
                  <a:gd name="connsiteX158" fmla="*/ 429575 w 1295643"/>
                  <a:gd name="connsiteY158" fmla="*/ 1764169 h 2396328"/>
                  <a:gd name="connsiteX159" fmla="*/ 432997 w 1295643"/>
                  <a:gd name="connsiteY159" fmla="*/ 1812832 h 2396328"/>
                  <a:gd name="connsiteX160" fmla="*/ 437487 w 1295643"/>
                  <a:gd name="connsiteY160" fmla="*/ 1861045 h 2396328"/>
                  <a:gd name="connsiteX161" fmla="*/ 442833 w 1295643"/>
                  <a:gd name="connsiteY161" fmla="*/ 1908362 h 2396328"/>
                  <a:gd name="connsiteX162" fmla="*/ 443688 w 1295643"/>
                  <a:gd name="connsiteY162" fmla="*/ 1977879 h 2396328"/>
                  <a:gd name="connsiteX163" fmla="*/ 439197 w 1295643"/>
                  <a:gd name="connsiteY163" fmla="*/ 2047396 h 2396328"/>
                  <a:gd name="connsiteX164" fmla="*/ 431286 w 1295643"/>
                  <a:gd name="connsiteY164" fmla="*/ 2114223 h 2396328"/>
                  <a:gd name="connsiteX165" fmla="*/ 421450 w 1295643"/>
                  <a:gd name="connsiteY165" fmla="*/ 2179703 h 2396328"/>
                  <a:gd name="connsiteX166" fmla="*/ 409476 w 1295643"/>
                  <a:gd name="connsiteY166" fmla="*/ 2396328 h 2396328"/>
                  <a:gd name="connsiteX167" fmla="*/ 50891 w 1295643"/>
                  <a:gd name="connsiteY167" fmla="*/ 2396328 h 2396328"/>
                  <a:gd name="connsiteX168" fmla="*/ 91945 w 1295643"/>
                  <a:gd name="connsiteY168" fmla="*/ 2308198 h 2396328"/>
                  <a:gd name="connsiteX169" fmla="*/ 142622 w 1295643"/>
                  <a:gd name="connsiteY169" fmla="*/ 2208407 h 2396328"/>
                  <a:gd name="connsiteX170" fmla="*/ 160369 w 1295643"/>
                  <a:gd name="connsiteY170" fmla="*/ 2172303 h 2396328"/>
                  <a:gd name="connsiteX171" fmla="*/ 175551 w 1295643"/>
                  <a:gd name="connsiteY171" fmla="*/ 2132162 h 2396328"/>
                  <a:gd name="connsiteX172" fmla="*/ 189877 w 1295643"/>
                  <a:gd name="connsiteY172" fmla="*/ 2087537 h 2396328"/>
                  <a:gd name="connsiteX173" fmla="*/ 203134 w 1295643"/>
                  <a:gd name="connsiteY173" fmla="*/ 2039996 h 2396328"/>
                  <a:gd name="connsiteX174" fmla="*/ 213826 w 1295643"/>
                  <a:gd name="connsiteY174" fmla="*/ 1988643 h 2396328"/>
                  <a:gd name="connsiteX175" fmla="*/ 221951 w 1295643"/>
                  <a:gd name="connsiteY175" fmla="*/ 1936393 h 2396328"/>
                  <a:gd name="connsiteX176" fmla="*/ 229863 w 1295643"/>
                  <a:gd name="connsiteY176" fmla="*/ 1881676 h 2396328"/>
                  <a:gd name="connsiteX177" fmla="*/ 235208 w 1295643"/>
                  <a:gd name="connsiteY177" fmla="*/ 1826286 h 2396328"/>
                  <a:gd name="connsiteX178" fmla="*/ 239699 w 1295643"/>
                  <a:gd name="connsiteY178" fmla="*/ 1768654 h 2396328"/>
                  <a:gd name="connsiteX179" fmla="*/ 239699 w 1295643"/>
                  <a:gd name="connsiteY179" fmla="*/ 1711919 h 2396328"/>
                  <a:gd name="connsiteX180" fmla="*/ 239699 w 1295643"/>
                  <a:gd name="connsiteY180" fmla="*/ 1655857 h 2396328"/>
                  <a:gd name="connsiteX181" fmla="*/ 235208 w 1295643"/>
                  <a:gd name="connsiteY181" fmla="*/ 1599570 h 2396328"/>
                  <a:gd name="connsiteX182" fmla="*/ 229007 w 1295643"/>
                  <a:gd name="connsiteY182" fmla="*/ 1545526 h 2396328"/>
                  <a:gd name="connsiteX183" fmla="*/ 221096 w 1295643"/>
                  <a:gd name="connsiteY183" fmla="*/ 1492828 h 2396328"/>
                  <a:gd name="connsiteX184" fmla="*/ 209335 w 1295643"/>
                  <a:gd name="connsiteY184" fmla="*/ 1441923 h 2396328"/>
                  <a:gd name="connsiteX185" fmla="*/ 193298 w 1295643"/>
                  <a:gd name="connsiteY185" fmla="*/ 1394607 h 2396328"/>
                  <a:gd name="connsiteX186" fmla="*/ 175551 w 1295643"/>
                  <a:gd name="connsiteY186" fmla="*/ 1349757 h 2396328"/>
                  <a:gd name="connsiteX187" fmla="*/ 154168 w 1295643"/>
                  <a:gd name="connsiteY187" fmla="*/ 1309616 h 2396328"/>
                  <a:gd name="connsiteX188" fmla="*/ 130220 w 1295643"/>
                  <a:gd name="connsiteY188" fmla="*/ 1274185 h 2396328"/>
                  <a:gd name="connsiteX189" fmla="*/ 53457 w 1295643"/>
                  <a:gd name="connsiteY189" fmla="*/ 1033789 h 2396328"/>
                  <a:gd name="connsiteX190" fmla="*/ 41055 w 1295643"/>
                  <a:gd name="connsiteY190" fmla="*/ 971672 h 2396328"/>
                  <a:gd name="connsiteX191" fmla="*/ 25018 w 1295643"/>
                  <a:gd name="connsiteY191" fmla="*/ 910004 h 2396328"/>
                  <a:gd name="connsiteX192" fmla="*/ 11547 w 1295643"/>
                  <a:gd name="connsiteY192" fmla="*/ 843178 h 2396328"/>
                  <a:gd name="connsiteX193" fmla="*/ 5346 w 1295643"/>
                  <a:gd name="connsiteY193" fmla="*/ 775006 h 2396328"/>
                  <a:gd name="connsiteX194" fmla="*/ 0 w 1295643"/>
                  <a:gd name="connsiteY194" fmla="*/ 703694 h 2396328"/>
                  <a:gd name="connsiteX195" fmla="*/ 0 w 1295643"/>
                  <a:gd name="connsiteY195" fmla="*/ 630813 h 2396328"/>
                  <a:gd name="connsiteX196" fmla="*/ 3635 w 1295643"/>
                  <a:gd name="connsiteY196" fmla="*/ 557260 h 2396328"/>
                  <a:gd name="connsiteX197" fmla="*/ 11547 w 1295643"/>
                  <a:gd name="connsiteY197" fmla="*/ 484379 h 2396328"/>
                  <a:gd name="connsiteX198" fmla="*/ 23307 w 1295643"/>
                  <a:gd name="connsiteY198" fmla="*/ 411722 h 2396328"/>
                  <a:gd name="connsiteX199" fmla="*/ 35709 w 1295643"/>
                  <a:gd name="connsiteY199" fmla="*/ 341532 h 2396328"/>
                  <a:gd name="connsiteX200" fmla="*/ 53457 w 1295643"/>
                  <a:gd name="connsiteY200" fmla="*/ 273360 h 2396328"/>
                  <a:gd name="connsiteX201" fmla="*/ 74839 w 1295643"/>
                  <a:gd name="connsiteY201" fmla="*/ 209225 h 2396328"/>
                  <a:gd name="connsiteX202" fmla="*/ 97077 w 1295643"/>
                  <a:gd name="connsiteY202" fmla="*/ 148453 h 2396328"/>
                  <a:gd name="connsiteX203" fmla="*/ 122950 w 1295643"/>
                  <a:gd name="connsiteY203" fmla="*/ 93512 h 2396328"/>
                  <a:gd name="connsiteX204" fmla="*/ 150533 w 1295643"/>
                  <a:gd name="connsiteY204" fmla="*/ 43504 h 2396328"/>
                  <a:gd name="connsiteX205" fmla="*/ 183676 w 1295643"/>
                  <a:gd name="connsiteY205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536488 w 1295643"/>
                  <a:gd name="connsiteY148" fmla="*/ 1427347 h 2396328"/>
                  <a:gd name="connsiteX149" fmla="*/ 515105 w 1295643"/>
                  <a:gd name="connsiteY149" fmla="*/ 1438559 h 2396328"/>
                  <a:gd name="connsiteX150" fmla="*/ 499069 w 1295643"/>
                  <a:gd name="connsiteY150" fmla="*/ 1452014 h 2396328"/>
                  <a:gd name="connsiteX151" fmla="*/ 473196 w 1295643"/>
                  <a:gd name="connsiteY151" fmla="*/ 1490810 h 2396328"/>
                  <a:gd name="connsiteX152" fmla="*/ 455234 w 1295643"/>
                  <a:gd name="connsiteY152" fmla="*/ 1532968 h 2396328"/>
                  <a:gd name="connsiteX153" fmla="*/ 441122 w 1295643"/>
                  <a:gd name="connsiteY153" fmla="*/ 1576921 h 2396328"/>
                  <a:gd name="connsiteX154" fmla="*/ 432997 w 1295643"/>
                  <a:gd name="connsiteY154" fmla="*/ 1621771 h 2396328"/>
                  <a:gd name="connsiteX155" fmla="*/ 429575 w 1295643"/>
                  <a:gd name="connsiteY155" fmla="*/ 1669088 h 2396328"/>
                  <a:gd name="connsiteX156" fmla="*/ 427651 w 1295643"/>
                  <a:gd name="connsiteY156" fmla="*/ 1716629 h 2396328"/>
                  <a:gd name="connsiteX157" fmla="*/ 429575 w 1295643"/>
                  <a:gd name="connsiteY157" fmla="*/ 1764169 h 2396328"/>
                  <a:gd name="connsiteX158" fmla="*/ 432997 w 1295643"/>
                  <a:gd name="connsiteY158" fmla="*/ 1812832 h 2396328"/>
                  <a:gd name="connsiteX159" fmla="*/ 437487 w 1295643"/>
                  <a:gd name="connsiteY159" fmla="*/ 1861045 h 2396328"/>
                  <a:gd name="connsiteX160" fmla="*/ 442833 w 1295643"/>
                  <a:gd name="connsiteY160" fmla="*/ 1908362 h 2396328"/>
                  <a:gd name="connsiteX161" fmla="*/ 443688 w 1295643"/>
                  <a:gd name="connsiteY161" fmla="*/ 1977879 h 2396328"/>
                  <a:gd name="connsiteX162" fmla="*/ 439197 w 1295643"/>
                  <a:gd name="connsiteY162" fmla="*/ 2047396 h 2396328"/>
                  <a:gd name="connsiteX163" fmla="*/ 431286 w 1295643"/>
                  <a:gd name="connsiteY163" fmla="*/ 2114223 h 2396328"/>
                  <a:gd name="connsiteX164" fmla="*/ 421450 w 1295643"/>
                  <a:gd name="connsiteY164" fmla="*/ 2179703 h 2396328"/>
                  <a:gd name="connsiteX165" fmla="*/ 409476 w 1295643"/>
                  <a:gd name="connsiteY165" fmla="*/ 2396328 h 2396328"/>
                  <a:gd name="connsiteX166" fmla="*/ 50891 w 1295643"/>
                  <a:gd name="connsiteY166" fmla="*/ 2396328 h 2396328"/>
                  <a:gd name="connsiteX167" fmla="*/ 91945 w 1295643"/>
                  <a:gd name="connsiteY167" fmla="*/ 2308198 h 2396328"/>
                  <a:gd name="connsiteX168" fmla="*/ 142622 w 1295643"/>
                  <a:gd name="connsiteY168" fmla="*/ 2208407 h 2396328"/>
                  <a:gd name="connsiteX169" fmla="*/ 160369 w 1295643"/>
                  <a:gd name="connsiteY169" fmla="*/ 2172303 h 2396328"/>
                  <a:gd name="connsiteX170" fmla="*/ 175551 w 1295643"/>
                  <a:gd name="connsiteY170" fmla="*/ 2132162 h 2396328"/>
                  <a:gd name="connsiteX171" fmla="*/ 189877 w 1295643"/>
                  <a:gd name="connsiteY171" fmla="*/ 2087537 h 2396328"/>
                  <a:gd name="connsiteX172" fmla="*/ 203134 w 1295643"/>
                  <a:gd name="connsiteY172" fmla="*/ 2039996 h 2396328"/>
                  <a:gd name="connsiteX173" fmla="*/ 213826 w 1295643"/>
                  <a:gd name="connsiteY173" fmla="*/ 1988643 h 2396328"/>
                  <a:gd name="connsiteX174" fmla="*/ 221951 w 1295643"/>
                  <a:gd name="connsiteY174" fmla="*/ 1936393 h 2396328"/>
                  <a:gd name="connsiteX175" fmla="*/ 229863 w 1295643"/>
                  <a:gd name="connsiteY175" fmla="*/ 1881676 h 2396328"/>
                  <a:gd name="connsiteX176" fmla="*/ 235208 w 1295643"/>
                  <a:gd name="connsiteY176" fmla="*/ 1826286 h 2396328"/>
                  <a:gd name="connsiteX177" fmla="*/ 239699 w 1295643"/>
                  <a:gd name="connsiteY177" fmla="*/ 1768654 h 2396328"/>
                  <a:gd name="connsiteX178" fmla="*/ 239699 w 1295643"/>
                  <a:gd name="connsiteY178" fmla="*/ 1711919 h 2396328"/>
                  <a:gd name="connsiteX179" fmla="*/ 239699 w 1295643"/>
                  <a:gd name="connsiteY179" fmla="*/ 1655857 h 2396328"/>
                  <a:gd name="connsiteX180" fmla="*/ 235208 w 1295643"/>
                  <a:gd name="connsiteY180" fmla="*/ 1599570 h 2396328"/>
                  <a:gd name="connsiteX181" fmla="*/ 229007 w 1295643"/>
                  <a:gd name="connsiteY181" fmla="*/ 1545526 h 2396328"/>
                  <a:gd name="connsiteX182" fmla="*/ 221096 w 1295643"/>
                  <a:gd name="connsiteY182" fmla="*/ 1492828 h 2396328"/>
                  <a:gd name="connsiteX183" fmla="*/ 209335 w 1295643"/>
                  <a:gd name="connsiteY183" fmla="*/ 1441923 h 2396328"/>
                  <a:gd name="connsiteX184" fmla="*/ 193298 w 1295643"/>
                  <a:gd name="connsiteY184" fmla="*/ 1394607 h 2396328"/>
                  <a:gd name="connsiteX185" fmla="*/ 175551 w 1295643"/>
                  <a:gd name="connsiteY185" fmla="*/ 1349757 h 2396328"/>
                  <a:gd name="connsiteX186" fmla="*/ 154168 w 1295643"/>
                  <a:gd name="connsiteY186" fmla="*/ 1309616 h 2396328"/>
                  <a:gd name="connsiteX187" fmla="*/ 130220 w 1295643"/>
                  <a:gd name="connsiteY187" fmla="*/ 1274185 h 2396328"/>
                  <a:gd name="connsiteX188" fmla="*/ 53457 w 1295643"/>
                  <a:gd name="connsiteY188" fmla="*/ 1033789 h 2396328"/>
                  <a:gd name="connsiteX189" fmla="*/ 41055 w 1295643"/>
                  <a:gd name="connsiteY189" fmla="*/ 971672 h 2396328"/>
                  <a:gd name="connsiteX190" fmla="*/ 25018 w 1295643"/>
                  <a:gd name="connsiteY190" fmla="*/ 910004 h 2396328"/>
                  <a:gd name="connsiteX191" fmla="*/ 11547 w 1295643"/>
                  <a:gd name="connsiteY191" fmla="*/ 843178 h 2396328"/>
                  <a:gd name="connsiteX192" fmla="*/ 5346 w 1295643"/>
                  <a:gd name="connsiteY192" fmla="*/ 775006 h 2396328"/>
                  <a:gd name="connsiteX193" fmla="*/ 0 w 1295643"/>
                  <a:gd name="connsiteY193" fmla="*/ 703694 h 2396328"/>
                  <a:gd name="connsiteX194" fmla="*/ 0 w 1295643"/>
                  <a:gd name="connsiteY194" fmla="*/ 630813 h 2396328"/>
                  <a:gd name="connsiteX195" fmla="*/ 3635 w 1295643"/>
                  <a:gd name="connsiteY195" fmla="*/ 557260 h 2396328"/>
                  <a:gd name="connsiteX196" fmla="*/ 11547 w 1295643"/>
                  <a:gd name="connsiteY196" fmla="*/ 484379 h 2396328"/>
                  <a:gd name="connsiteX197" fmla="*/ 23307 w 1295643"/>
                  <a:gd name="connsiteY197" fmla="*/ 411722 h 2396328"/>
                  <a:gd name="connsiteX198" fmla="*/ 35709 w 1295643"/>
                  <a:gd name="connsiteY198" fmla="*/ 341532 h 2396328"/>
                  <a:gd name="connsiteX199" fmla="*/ 53457 w 1295643"/>
                  <a:gd name="connsiteY199" fmla="*/ 273360 h 2396328"/>
                  <a:gd name="connsiteX200" fmla="*/ 74839 w 1295643"/>
                  <a:gd name="connsiteY200" fmla="*/ 209225 h 2396328"/>
                  <a:gd name="connsiteX201" fmla="*/ 97077 w 1295643"/>
                  <a:gd name="connsiteY201" fmla="*/ 148453 h 2396328"/>
                  <a:gd name="connsiteX202" fmla="*/ 122950 w 1295643"/>
                  <a:gd name="connsiteY202" fmla="*/ 93512 h 2396328"/>
                  <a:gd name="connsiteX203" fmla="*/ 150533 w 1295643"/>
                  <a:gd name="connsiteY203" fmla="*/ 43504 h 2396328"/>
                  <a:gd name="connsiteX204" fmla="*/ 183676 w 1295643"/>
                  <a:gd name="connsiteY204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36488 w 1295643"/>
                  <a:gd name="connsiteY147" fmla="*/ 1427347 h 2396328"/>
                  <a:gd name="connsiteX148" fmla="*/ 515105 w 1295643"/>
                  <a:gd name="connsiteY148" fmla="*/ 1438559 h 2396328"/>
                  <a:gd name="connsiteX149" fmla="*/ 499069 w 1295643"/>
                  <a:gd name="connsiteY149" fmla="*/ 1452014 h 2396328"/>
                  <a:gd name="connsiteX150" fmla="*/ 473196 w 1295643"/>
                  <a:gd name="connsiteY150" fmla="*/ 1490810 h 2396328"/>
                  <a:gd name="connsiteX151" fmla="*/ 455234 w 1295643"/>
                  <a:gd name="connsiteY151" fmla="*/ 1532968 h 2396328"/>
                  <a:gd name="connsiteX152" fmla="*/ 441122 w 1295643"/>
                  <a:gd name="connsiteY152" fmla="*/ 1576921 h 2396328"/>
                  <a:gd name="connsiteX153" fmla="*/ 432997 w 1295643"/>
                  <a:gd name="connsiteY153" fmla="*/ 1621771 h 2396328"/>
                  <a:gd name="connsiteX154" fmla="*/ 429575 w 1295643"/>
                  <a:gd name="connsiteY154" fmla="*/ 1669088 h 2396328"/>
                  <a:gd name="connsiteX155" fmla="*/ 427651 w 1295643"/>
                  <a:gd name="connsiteY155" fmla="*/ 1716629 h 2396328"/>
                  <a:gd name="connsiteX156" fmla="*/ 429575 w 1295643"/>
                  <a:gd name="connsiteY156" fmla="*/ 1764169 h 2396328"/>
                  <a:gd name="connsiteX157" fmla="*/ 432997 w 1295643"/>
                  <a:gd name="connsiteY157" fmla="*/ 1812832 h 2396328"/>
                  <a:gd name="connsiteX158" fmla="*/ 437487 w 1295643"/>
                  <a:gd name="connsiteY158" fmla="*/ 1861045 h 2396328"/>
                  <a:gd name="connsiteX159" fmla="*/ 442833 w 1295643"/>
                  <a:gd name="connsiteY159" fmla="*/ 1908362 h 2396328"/>
                  <a:gd name="connsiteX160" fmla="*/ 443688 w 1295643"/>
                  <a:gd name="connsiteY160" fmla="*/ 1977879 h 2396328"/>
                  <a:gd name="connsiteX161" fmla="*/ 439197 w 1295643"/>
                  <a:gd name="connsiteY161" fmla="*/ 2047396 h 2396328"/>
                  <a:gd name="connsiteX162" fmla="*/ 431286 w 1295643"/>
                  <a:gd name="connsiteY162" fmla="*/ 2114223 h 2396328"/>
                  <a:gd name="connsiteX163" fmla="*/ 421450 w 1295643"/>
                  <a:gd name="connsiteY163" fmla="*/ 2179703 h 2396328"/>
                  <a:gd name="connsiteX164" fmla="*/ 409476 w 1295643"/>
                  <a:gd name="connsiteY164" fmla="*/ 2396328 h 2396328"/>
                  <a:gd name="connsiteX165" fmla="*/ 50891 w 1295643"/>
                  <a:gd name="connsiteY165" fmla="*/ 2396328 h 2396328"/>
                  <a:gd name="connsiteX166" fmla="*/ 91945 w 1295643"/>
                  <a:gd name="connsiteY166" fmla="*/ 2308198 h 2396328"/>
                  <a:gd name="connsiteX167" fmla="*/ 142622 w 1295643"/>
                  <a:gd name="connsiteY167" fmla="*/ 2208407 h 2396328"/>
                  <a:gd name="connsiteX168" fmla="*/ 160369 w 1295643"/>
                  <a:gd name="connsiteY168" fmla="*/ 2172303 h 2396328"/>
                  <a:gd name="connsiteX169" fmla="*/ 175551 w 1295643"/>
                  <a:gd name="connsiteY169" fmla="*/ 2132162 h 2396328"/>
                  <a:gd name="connsiteX170" fmla="*/ 189877 w 1295643"/>
                  <a:gd name="connsiteY170" fmla="*/ 2087537 h 2396328"/>
                  <a:gd name="connsiteX171" fmla="*/ 203134 w 1295643"/>
                  <a:gd name="connsiteY171" fmla="*/ 2039996 h 2396328"/>
                  <a:gd name="connsiteX172" fmla="*/ 213826 w 1295643"/>
                  <a:gd name="connsiteY172" fmla="*/ 1988643 h 2396328"/>
                  <a:gd name="connsiteX173" fmla="*/ 221951 w 1295643"/>
                  <a:gd name="connsiteY173" fmla="*/ 1936393 h 2396328"/>
                  <a:gd name="connsiteX174" fmla="*/ 229863 w 1295643"/>
                  <a:gd name="connsiteY174" fmla="*/ 1881676 h 2396328"/>
                  <a:gd name="connsiteX175" fmla="*/ 235208 w 1295643"/>
                  <a:gd name="connsiteY175" fmla="*/ 1826286 h 2396328"/>
                  <a:gd name="connsiteX176" fmla="*/ 239699 w 1295643"/>
                  <a:gd name="connsiteY176" fmla="*/ 1768654 h 2396328"/>
                  <a:gd name="connsiteX177" fmla="*/ 239699 w 1295643"/>
                  <a:gd name="connsiteY177" fmla="*/ 1711919 h 2396328"/>
                  <a:gd name="connsiteX178" fmla="*/ 239699 w 1295643"/>
                  <a:gd name="connsiteY178" fmla="*/ 1655857 h 2396328"/>
                  <a:gd name="connsiteX179" fmla="*/ 235208 w 1295643"/>
                  <a:gd name="connsiteY179" fmla="*/ 1599570 h 2396328"/>
                  <a:gd name="connsiteX180" fmla="*/ 229007 w 1295643"/>
                  <a:gd name="connsiteY180" fmla="*/ 1545526 h 2396328"/>
                  <a:gd name="connsiteX181" fmla="*/ 221096 w 1295643"/>
                  <a:gd name="connsiteY181" fmla="*/ 1492828 h 2396328"/>
                  <a:gd name="connsiteX182" fmla="*/ 209335 w 1295643"/>
                  <a:gd name="connsiteY182" fmla="*/ 1441923 h 2396328"/>
                  <a:gd name="connsiteX183" fmla="*/ 193298 w 1295643"/>
                  <a:gd name="connsiteY183" fmla="*/ 1394607 h 2396328"/>
                  <a:gd name="connsiteX184" fmla="*/ 175551 w 1295643"/>
                  <a:gd name="connsiteY184" fmla="*/ 1349757 h 2396328"/>
                  <a:gd name="connsiteX185" fmla="*/ 154168 w 1295643"/>
                  <a:gd name="connsiteY185" fmla="*/ 1309616 h 2396328"/>
                  <a:gd name="connsiteX186" fmla="*/ 130220 w 1295643"/>
                  <a:gd name="connsiteY186" fmla="*/ 1274185 h 2396328"/>
                  <a:gd name="connsiteX187" fmla="*/ 53457 w 1295643"/>
                  <a:gd name="connsiteY187" fmla="*/ 1033789 h 2396328"/>
                  <a:gd name="connsiteX188" fmla="*/ 41055 w 1295643"/>
                  <a:gd name="connsiteY188" fmla="*/ 971672 h 2396328"/>
                  <a:gd name="connsiteX189" fmla="*/ 25018 w 1295643"/>
                  <a:gd name="connsiteY189" fmla="*/ 910004 h 2396328"/>
                  <a:gd name="connsiteX190" fmla="*/ 11547 w 1295643"/>
                  <a:gd name="connsiteY190" fmla="*/ 843178 h 2396328"/>
                  <a:gd name="connsiteX191" fmla="*/ 5346 w 1295643"/>
                  <a:gd name="connsiteY191" fmla="*/ 775006 h 2396328"/>
                  <a:gd name="connsiteX192" fmla="*/ 0 w 1295643"/>
                  <a:gd name="connsiteY192" fmla="*/ 703694 h 2396328"/>
                  <a:gd name="connsiteX193" fmla="*/ 0 w 1295643"/>
                  <a:gd name="connsiteY193" fmla="*/ 630813 h 2396328"/>
                  <a:gd name="connsiteX194" fmla="*/ 3635 w 1295643"/>
                  <a:gd name="connsiteY194" fmla="*/ 557260 h 2396328"/>
                  <a:gd name="connsiteX195" fmla="*/ 11547 w 1295643"/>
                  <a:gd name="connsiteY195" fmla="*/ 484379 h 2396328"/>
                  <a:gd name="connsiteX196" fmla="*/ 23307 w 1295643"/>
                  <a:gd name="connsiteY196" fmla="*/ 411722 h 2396328"/>
                  <a:gd name="connsiteX197" fmla="*/ 35709 w 1295643"/>
                  <a:gd name="connsiteY197" fmla="*/ 341532 h 2396328"/>
                  <a:gd name="connsiteX198" fmla="*/ 53457 w 1295643"/>
                  <a:gd name="connsiteY198" fmla="*/ 273360 h 2396328"/>
                  <a:gd name="connsiteX199" fmla="*/ 74839 w 1295643"/>
                  <a:gd name="connsiteY199" fmla="*/ 209225 h 2396328"/>
                  <a:gd name="connsiteX200" fmla="*/ 97077 w 1295643"/>
                  <a:gd name="connsiteY200" fmla="*/ 148453 h 2396328"/>
                  <a:gd name="connsiteX201" fmla="*/ 122950 w 1295643"/>
                  <a:gd name="connsiteY201" fmla="*/ 93512 h 2396328"/>
                  <a:gd name="connsiteX202" fmla="*/ 150533 w 1295643"/>
                  <a:gd name="connsiteY202" fmla="*/ 43504 h 2396328"/>
                  <a:gd name="connsiteX203" fmla="*/ 183676 w 1295643"/>
                  <a:gd name="connsiteY20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36488 w 1295643"/>
                  <a:gd name="connsiteY146" fmla="*/ 1427347 h 2396328"/>
                  <a:gd name="connsiteX147" fmla="*/ 515105 w 1295643"/>
                  <a:gd name="connsiteY147" fmla="*/ 1438559 h 2396328"/>
                  <a:gd name="connsiteX148" fmla="*/ 499069 w 1295643"/>
                  <a:gd name="connsiteY148" fmla="*/ 1452014 h 2396328"/>
                  <a:gd name="connsiteX149" fmla="*/ 473196 w 1295643"/>
                  <a:gd name="connsiteY149" fmla="*/ 1490810 h 2396328"/>
                  <a:gd name="connsiteX150" fmla="*/ 455234 w 1295643"/>
                  <a:gd name="connsiteY150" fmla="*/ 1532968 h 2396328"/>
                  <a:gd name="connsiteX151" fmla="*/ 441122 w 1295643"/>
                  <a:gd name="connsiteY151" fmla="*/ 1576921 h 2396328"/>
                  <a:gd name="connsiteX152" fmla="*/ 432997 w 1295643"/>
                  <a:gd name="connsiteY152" fmla="*/ 1621771 h 2396328"/>
                  <a:gd name="connsiteX153" fmla="*/ 429575 w 1295643"/>
                  <a:gd name="connsiteY153" fmla="*/ 1669088 h 2396328"/>
                  <a:gd name="connsiteX154" fmla="*/ 427651 w 1295643"/>
                  <a:gd name="connsiteY154" fmla="*/ 1716629 h 2396328"/>
                  <a:gd name="connsiteX155" fmla="*/ 429575 w 1295643"/>
                  <a:gd name="connsiteY155" fmla="*/ 1764169 h 2396328"/>
                  <a:gd name="connsiteX156" fmla="*/ 432997 w 1295643"/>
                  <a:gd name="connsiteY156" fmla="*/ 1812832 h 2396328"/>
                  <a:gd name="connsiteX157" fmla="*/ 437487 w 1295643"/>
                  <a:gd name="connsiteY157" fmla="*/ 1861045 h 2396328"/>
                  <a:gd name="connsiteX158" fmla="*/ 442833 w 1295643"/>
                  <a:gd name="connsiteY158" fmla="*/ 1908362 h 2396328"/>
                  <a:gd name="connsiteX159" fmla="*/ 443688 w 1295643"/>
                  <a:gd name="connsiteY159" fmla="*/ 1977879 h 2396328"/>
                  <a:gd name="connsiteX160" fmla="*/ 439197 w 1295643"/>
                  <a:gd name="connsiteY160" fmla="*/ 2047396 h 2396328"/>
                  <a:gd name="connsiteX161" fmla="*/ 431286 w 1295643"/>
                  <a:gd name="connsiteY161" fmla="*/ 2114223 h 2396328"/>
                  <a:gd name="connsiteX162" fmla="*/ 421450 w 1295643"/>
                  <a:gd name="connsiteY162" fmla="*/ 2179703 h 2396328"/>
                  <a:gd name="connsiteX163" fmla="*/ 409476 w 1295643"/>
                  <a:gd name="connsiteY163" fmla="*/ 2396328 h 2396328"/>
                  <a:gd name="connsiteX164" fmla="*/ 50891 w 1295643"/>
                  <a:gd name="connsiteY164" fmla="*/ 2396328 h 2396328"/>
                  <a:gd name="connsiteX165" fmla="*/ 91945 w 1295643"/>
                  <a:gd name="connsiteY165" fmla="*/ 2308198 h 2396328"/>
                  <a:gd name="connsiteX166" fmla="*/ 142622 w 1295643"/>
                  <a:gd name="connsiteY166" fmla="*/ 2208407 h 2396328"/>
                  <a:gd name="connsiteX167" fmla="*/ 160369 w 1295643"/>
                  <a:gd name="connsiteY167" fmla="*/ 2172303 h 2396328"/>
                  <a:gd name="connsiteX168" fmla="*/ 175551 w 1295643"/>
                  <a:gd name="connsiteY168" fmla="*/ 2132162 h 2396328"/>
                  <a:gd name="connsiteX169" fmla="*/ 189877 w 1295643"/>
                  <a:gd name="connsiteY169" fmla="*/ 2087537 h 2396328"/>
                  <a:gd name="connsiteX170" fmla="*/ 203134 w 1295643"/>
                  <a:gd name="connsiteY170" fmla="*/ 2039996 h 2396328"/>
                  <a:gd name="connsiteX171" fmla="*/ 213826 w 1295643"/>
                  <a:gd name="connsiteY171" fmla="*/ 1988643 h 2396328"/>
                  <a:gd name="connsiteX172" fmla="*/ 221951 w 1295643"/>
                  <a:gd name="connsiteY172" fmla="*/ 1936393 h 2396328"/>
                  <a:gd name="connsiteX173" fmla="*/ 229863 w 1295643"/>
                  <a:gd name="connsiteY173" fmla="*/ 1881676 h 2396328"/>
                  <a:gd name="connsiteX174" fmla="*/ 235208 w 1295643"/>
                  <a:gd name="connsiteY174" fmla="*/ 1826286 h 2396328"/>
                  <a:gd name="connsiteX175" fmla="*/ 239699 w 1295643"/>
                  <a:gd name="connsiteY175" fmla="*/ 1768654 h 2396328"/>
                  <a:gd name="connsiteX176" fmla="*/ 239699 w 1295643"/>
                  <a:gd name="connsiteY176" fmla="*/ 1711919 h 2396328"/>
                  <a:gd name="connsiteX177" fmla="*/ 239699 w 1295643"/>
                  <a:gd name="connsiteY177" fmla="*/ 1655857 h 2396328"/>
                  <a:gd name="connsiteX178" fmla="*/ 235208 w 1295643"/>
                  <a:gd name="connsiteY178" fmla="*/ 1599570 h 2396328"/>
                  <a:gd name="connsiteX179" fmla="*/ 229007 w 1295643"/>
                  <a:gd name="connsiteY179" fmla="*/ 1545526 h 2396328"/>
                  <a:gd name="connsiteX180" fmla="*/ 221096 w 1295643"/>
                  <a:gd name="connsiteY180" fmla="*/ 1492828 h 2396328"/>
                  <a:gd name="connsiteX181" fmla="*/ 209335 w 1295643"/>
                  <a:gd name="connsiteY181" fmla="*/ 1441923 h 2396328"/>
                  <a:gd name="connsiteX182" fmla="*/ 193298 w 1295643"/>
                  <a:gd name="connsiteY182" fmla="*/ 1394607 h 2396328"/>
                  <a:gd name="connsiteX183" fmla="*/ 175551 w 1295643"/>
                  <a:gd name="connsiteY183" fmla="*/ 1349757 h 2396328"/>
                  <a:gd name="connsiteX184" fmla="*/ 154168 w 1295643"/>
                  <a:gd name="connsiteY184" fmla="*/ 1309616 h 2396328"/>
                  <a:gd name="connsiteX185" fmla="*/ 130220 w 1295643"/>
                  <a:gd name="connsiteY185" fmla="*/ 1274185 h 2396328"/>
                  <a:gd name="connsiteX186" fmla="*/ 53457 w 1295643"/>
                  <a:gd name="connsiteY186" fmla="*/ 1033789 h 2396328"/>
                  <a:gd name="connsiteX187" fmla="*/ 41055 w 1295643"/>
                  <a:gd name="connsiteY187" fmla="*/ 971672 h 2396328"/>
                  <a:gd name="connsiteX188" fmla="*/ 25018 w 1295643"/>
                  <a:gd name="connsiteY188" fmla="*/ 910004 h 2396328"/>
                  <a:gd name="connsiteX189" fmla="*/ 11547 w 1295643"/>
                  <a:gd name="connsiteY189" fmla="*/ 843178 h 2396328"/>
                  <a:gd name="connsiteX190" fmla="*/ 5346 w 1295643"/>
                  <a:gd name="connsiteY190" fmla="*/ 775006 h 2396328"/>
                  <a:gd name="connsiteX191" fmla="*/ 0 w 1295643"/>
                  <a:gd name="connsiteY191" fmla="*/ 703694 h 2396328"/>
                  <a:gd name="connsiteX192" fmla="*/ 0 w 1295643"/>
                  <a:gd name="connsiteY192" fmla="*/ 630813 h 2396328"/>
                  <a:gd name="connsiteX193" fmla="*/ 3635 w 1295643"/>
                  <a:gd name="connsiteY193" fmla="*/ 557260 h 2396328"/>
                  <a:gd name="connsiteX194" fmla="*/ 11547 w 1295643"/>
                  <a:gd name="connsiteY194" fmla="*/ 484379 h 2396328"/>
                  <a:gd name="connsiteX195" fmla="*/ 23307 w 1295643"/>
                  <a:gd name="connsiteY195" fmla="*/ 411722 h 2396328"/>
                  <a:gd name="connsiteX196" fmla="*/ 35709 w 1295643"/>
                  <a:gd name="connsiteY196" fmla="*/ 341532 h 2396328"/>
                  <a:gd name="connsiteX197" fmla="*/ 53457 w 1295643"/>
                  <a:gd name="connsiteY197" fmla="*/ 273360 h 2396328"/>
                  <a:gd name="connsiteX198" fmla="*/ 74839 w 1295643"/>
                  <a:gd name="connsiteY198" fmla="*/ 209225 h 2396328"/>
                  <a:gd name="connsiteX199" fmla="*/ 97077 w 1295643"/>
                  <a:gd name="connsiteY199" fmla="*/ 148453 h 2396328"/>
                  <a:gd name="connsiteX200" fmla="*/ 122950 w 1295643"/>
                  <a:gd name="connsiteY200" fmla="*/ 93512 h 2396328"/>
                  <a:gd name="connsiteX201" fmla="*/ 150533 w 1295643"/>
                  <a:gd name="connsiteY201" fmla="*/ 43504 h 2396328"/>
                  <a:gd name="connsiteX202" fmla="*/ 183676 w 1295643"/>
                  <a:gd name="connsiteY20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36488 w 1295643"/>
                  <a:gd name="connsiteY145" fmla="*/ 1427347 h 2396328"/>
                  <a:gd name="connsiteX146" fmla="*/ 515105 w 1295643"/>
                  <a:gd name="connsiteY146" fmla="*/ 1438559 h 2396328"/>
                  <a:gd name="connsiteX147" fmla="*/ 499069 w 1295643"/>
                  <a:gd name="connsiteY147" fmla="*/ 1452014 h 2396328"/>
                  <a:gd name="connsiteX148" fmla="*/ 473196 w 1295643"/>
                  <a:gd name="connsiteY148" fmla="*/ 1490810 h 2396328"/>
                  <a:gd name="connsiteX149" fmla="*/ 455234 w 1295643"/>
                  <a:gd name="connsiteY149" fmla="*/ 1532968 h 2396328"/>
                  <a:gd name="connsiteX150" fmla="*/ 441122 w 1295643"/>
                  <a:gd name="connsiteY150" fmla="*/ 1576921 h 2396328"/>
                  <a:gd name="connsiteX151" fmla="*/ 432997 w 1295643"/>
                  <a:gd name="connsiteY151" fmla="*/ 1621771 h 2396328"/>
                  <a:gd name="connsiteX152" fmla="*/ 429575 w 1295643"/>
                  <a:gd name="connsiteY152" fmla="*/ 1669088 h 2396328"/>
                  <a:gd name="connsiteX153" fmla="*/ 427651 w 1295643"/>
                  <a:gd name="connsiteY153" fmla="*/ 1716629 h 2396328"/>
                  <a:gd name="connsiteX154" fmla="*/ 429575 w 1295643"/>
                  <a:gd name="connsiteY154" fmla="*/ 1764169 h 2396328"/>
                  <a:gd name="connsiteX155" fmla="*/ 432997 w 1295643"/>
                  <a:gd name="connsiteY155" fmla="*/ 1812832 h 2396328"/>
                  <a:gd name="connsiteX156" fmla="*/ 437487 w 1295643"/>
                  <a:gd name="connsiteY156" fmla="*/ 1861045 h 2396328"/>
                  <a:gd name="connsiteX157" fmla="*/ 442833 w 1295643"/>
                  <a:gd name="connsiteY157" fmla="*/ 1908362 h 2396328"/>
                  <a:gd name="connsiteX158" fmla="*/ 443688 w 1295643"/>
                  <a:gd name="connsiteY158" fmla="*/ 1977879 h 2396328"/>
                  <a:gd name="connsiteX159" fmla="*/ 439197 w 1295643"/>
                  <a:gd name="connsiteY159" fmla="*/ 2047396 h 2396328"/>
                  <a:gd name="connsiteX160" fmla="*/ 431286 w 1295643"/>
                  <a:gd name="connsiteY160" fmla="*/ 2114223 h 2396328"/>
                  <a:gd name="connsiteX161" fmla="*/ 421450 w 1295643"/>
                  <a:gd name="connsiteY161" fmla="*/ 2179703 h 2396328"/>
                  <a:gd name="connsiteX162" fmla="*/ 409476 w 1295643"/>
                  <a:gd name="connsiteY162" fmla="*/ 2396328 h 2396328"/>
                  <a:gd name="connsiteX163" fmla="*/ 50891 w 1295643"/>
                  <a:gd name="connsiteY163" fmla="*/ 2396328 h 2396328"/>
                  <a:gd name="connsiteX164" fmla="*/ 91945 w 1295643"/>
                  <a:gd name="connsiteY164" fmla="*/ 2308198 h 2396328"/>
                  <a:gd name="connsiteX165" fmla="*/ 142622 w 1295643"/>
                  <a:gd name="connsiteY165" fmla="*/ 2208407 h 2396328"/>
                  <a:gd name="connsiteX166" fmla="*/ 160369 w 1295643"/>
                  <a:gd name="connsiteY166" fmla="*/ 2172303 h 2396328"/>
                  <a:gd name="connsiteX167" fmla="*/ 175551 w 1295643"/>
                  <a:gd name="connsiteY167" fmla="*/ 2132162 h 2396328"/>
                  <a:gd name="connsiteX168" fmla="*/ 189877 w 1295643"/>
                  <a:gd name="connsiteY168" fmla="*/ 2087537 h 2396328"/>
                  <a:gd name="connsiteX169" fmla="*/ 203134 w 1295643"/>
                  <a:gd name="connsiteY169" fmla="*/ 2039996 h 2396328"/>
                  <a:gd name="connsiteX170" fmla="*/ 213826 w 1295643"/>
                  <a:gd name="connsiteY170" fmla="*/ 1988643 h 2396328"/>
                  <a:gd name="connsiteX171" fmla="*/ 221951 w 1295643"/>
                  <a:gd name="connsiteY171" fmla="*/ 1936393 h 2396328"/>
                  <a:gd name="connsiteX172" fmla="*/ 229863 w 1295643"/>
                  <a:gd name="connsiteY172" fmla="*/ 1881676 h 2396328"/>
                  <a:gd name="connsiteX173" fmla="*/ 235208 w 1295643"/>
                  <a:gd name="connsiteY173" fmla="*/ 1826286 h 2396328"/>
                  <a:gd name="connsiteX174" fmla="*/ 239699 w 1295643"/>
                  <a:gd name="connsiteY174" fmla="*/ 1768654 h 2396328"/>
                  <a:gd name="connsiteX175" fmla="*/ 239699 w 1295643"/>
                  <a:gd name="connsiteY175" fmla="*/ 1711919 h 2396328"/>
                  <a:gd name="connsiteX176" fmla="*/ 239699 w 1295643"/>
                  <a:gd name="connsiteY176" fmla="*/ 1655857 h 2396328"/>
                  <a:gd name="connsiteX177" fmla="*/ 235208 w 1295643"/>
                  <a:gd name="connsiteY177" fmla="*/ 1599570 h 2396328"/>
                  <a:gd name="connsiteX178" fmla="*/ 229007 w 1295643"/>
                  <a:gd name="connsiteY178" fmla="*/ 1545526 h 2396328"/>
                  <a:gd name="connsiteX179" fmla="*/ 221096 w 1295643"/>
                  <a:gd name="connsiteY179" fmla="*/ 1492828 h 2396328"/>
                  <a:gd name="connsiteX180" fmla="*/ 209335 w 1295643"/>
                  <a:gd name="connsiteY180" fmla="*/ 1441923 h 2396328"/>
                  <a:gd name="connsiteX181" fmla="*/ 193298 w 1295643"/>
                  <a:gd name="connsiteY181" fmla="*/ 1394607 h 2396328"/>
                  <a:gd name="connsiteX182" fmla="*/ 175551 w 1295643"/>
                  <a:gd name="connsiteY182" fmla="*/ 1349757 h 2396328"/>
                  <a:gd name="connsiteX183" fmla="*/ 154168 w 1295643"/>
                  <a:gd name="connsiteY183" fmla="*/ 1309616 h 2396328"/>
                  <a:gd name="connsiteX184" fmla="*/ 130220 w 1295643"/>
                  <a:gd name="connsiteY184" fmla="*/ 1274185 h 2396328"/>
                  <a:gd name="connsiteX185" fmla="*/ 53457 w 1295643"/>
                  <a:gd name="connsiteY185" fmla="*/ 1033789 h 2396328"/>
                  <a:gd name="connsiteX186" fmla="*/ 41055 w 1295643"/>
                  <a:gd name="connsiteY186" fmla="*/ 971672 h 2396328"/>
                  <a:gd name="connsiteX187" fmla="*/ 25018 w 1295643"/>
                  <a:gd name="connsiteY187" fmla="*/ 910004 h 2396328"/>
                  <a:gd name="connsiteX188" fmla="*/ 11547 w 1295643"/>
                  <a:gd name="connsiteY188" fmla="*/ 843178 h 2396328"/>
                  <a:gd name="connsiteX189" fmla="*/ 5346 w 1295643"/>
                  <a:gd name="connsiteY189" fmla="*/ 775006 h 2396328"/>
                  <a:gd name="connsiteX190" fmla="*/ 0 w 1295643"/>
                  <a:gd name="connsiteY190" fmla="*/ 703694 h 2396328"/>
                  <a:gd name="connsiteX191" fmla="*/ 0 w 1295643"/>
                  <a:gd name="connsiteY191" fmla="*/ 630813 h 2396328"/>
                  <a:gd name="connsiteX192" fmla="*/ 3635 w 1295643"/>
                  <a:gd name="connsiteY192" fmla="*/ 557260 h 2396328"/>
                  <a:gd name="connsiteX193" fmla="*/ 11547 w 1295643"/>
                  <a:gd name="connsiteY193" fmla="*/ 484379 h 2396328"/>
                  <a:gd name="connsiteX194" fmla="*/ 23307 w 1295643"/>
                  <a:gd name="connsiteY194" fmla="*/ 411722 h 2396328"/>
                  <a:gd name="connsiteX195" fmla="*/ 35709 w 1295643"/>
                  <a:gd name="connsiteY195" fmla="*/ 341532 h 2396328"/>
                  <a:gd name="connsiteX196" fmla="*/ 53457 w 1295643"/>
                  <a:gd name="connsiteY196" fmla="*/ 273360 h 2396328"/>
                  <a:gd name="connsiteX197" fmla="*/ 74839 w 1295643"/>
                  <a:gd name="connsiteY197" fmla="*/ 209225 h 2396328"/>
                  <a:gd name="connsiteX198" fmla="*/ 97077 w 1295643"/>
                  <a:gd name="connsiteY198" fmla="*/ 148453 h 2396328"/>
                  <a:gd name="connsiteX199" fmla="*/ 122950 w 1295643"/>
                  <a:gd name="connsiteY199" fmla="*/ 93512 h 2396328"/>
                  <a:gd name="connsiteX200" fmla="*/ 150533 w 1295643"/>
                  <a:gd name="connsiteY200" fmla="*/ 43504 h 2396328"/>
                  <a:gd name="connsiteX201" fmla="*/ 183676 w 1295643"/>
                  <a:gd name="connsiteY20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5105 w 1295643"/>
                  <a:gd name="connsiteY145" fmla="*/ 1438559 h 2396328"/>
                  <a:gd name="connsiteX146" fmla="*/ 499069 w 1295643"/>
                  <a:gd name="connsiteY146" fmla="*/ 1452014 h 2396328"/>
                  <a:gd name="connsiteX147" fmla="*/ 473196 w 1295643"/>
                  <a:gd name="connsiteY147" fmla="*/ 1490810 h 2396328"/>
                  <a:gd name="connsiteX148" fmla="*/ 455234 w 1295643"/>
                  <a:gd name="connsiteY148" fmla="*/ 1532968 h 2396328"/>
                  <a:gd name="connsiteX149" fmla="*/ 441122 w 1295643"/>
                  <a:gd name="connsiteY149" fmla="*/ 1576921 h 2396328"/>
                  <a:gd name="connsiteX150" fmla="*/ 432997 w 1295643"/>
                  <a:gd name="connsiteY150" fmla="*/ 1621771 h 2396328"/>
                  <a:gd name="connsiteX151" fmla="*/ 429575 w 1295643"/>
                  <a:gd name="connsiteY151" fmla="*/ 1669088 h 2396328"/>
                  <a:gd name="connsiteX152" fmla="*/ 427651 w 1295643"/>
                  <a:gd name="connsiteY152" fmla="*/ 1716629 h 2396328"/>
                  <a:gd name="connsiteX153" fmla="*/ 429575 w 1295643"/>
                  <a:gd name="connsiteY153" fmla="*/ 1764169 h 2396328"/>
                  <a:gd name="connsiteX154" fmla="*/ 432997 w 1295643"/>
                  <a:gd name="connsiteY154" fmla="*/ 1812832 h 2396328"/>
                  <a:gd name="connsiteX155" fmla="*/ 437487 w 1295643"/>
                  <a:gd name="connsiteY155" fmla="*/ 1861045 h 2396328"/>
                  <a:gd name="connsiteX156" fmla="*/ 442833 w 1295643"/>
                  <a:gd name="connsiteY156" fmla="*/ 1908362 h 2396328"/>
                  <a:gd name="connsiteX157" fmla="*/ 443688 w 1295643"/>
                  <a:gd name="connsiteY157" fmla="*/ 1977879 h 2396328"/>
                  <a:gd name="connsiteX158" fmla="*/ 439197 w 1295643"/>
                  <a:gd name="connsiteY158" fmla="*/ 2047396 h 2396328"/>
                  <a:gd name="connsiteX159" fmla="*/ 431286 w 1295643"/>
                  <a:gd name="connsiteY159" fmla="*/ 2114223 h 2396328"/>
                  <a:gd name="connsiteX160" fmla="*/ 421450 w 1295643"/>
                  <a:gd name="connsiteY160" fmla="*/ 2179703 h 2396328"/>
                  <a:gd name="connsiteX161" fmla="*/ 409476 w 1295643"/>
                  <a:gd name="connsiteY161" fmla="*/ 2396328 h 2396328"/>
                  <a:gd name="connsiteX162" fmla="*/ 50891 w 1295643"/>
                  <a:gd name="connsiteY162" fmla="*/ 2396328 h 2396328"/>
                  <a:gd name="connsiteX163" fmla="*/ 91945 w 1295643"/>
                  <a:gd name="connsiteY163" fmla="*/ 2308198 h 2396328"/>
                  <a:gd name="connsiteX164" fmla="*/ 142622 w 1295643"/>
                  <a:gd name="connsiteY164" fmla="*/ 2208407 h 2396328"/>
                  <a:gd name="connsiteX165" fmla="*/ 160369 w 1295643"/>
                  <a:gd name="connsiteY165" fmla="*/ 2172303 h 2396328"/>
                  <a:gd name="connsiteX166" fmla="*/ 175551 w 1295643"/>
                  <a:gd name="connsiteY166" fmla="*/ 2132162 h 2396328"/>
                  <a:gd name="connsiteX167" fmla="*/ 189877 w 1295643"/>
                  <a:gd name="connsiteY167" fmla="*/ 2087537 h 2396328"/>
                  <a:gd name="connsiteX168" fmla="*/ 203134 w 1295643"/>
                  <a:gd name="connsiteY168" fmla="*/ 2039996 h 2396328"/>
                  <a:gd name="connsiteX169" fmla="*/ 213826 w 1295643"/>
                  <a:gd name="connsiteY169" fmla="*/ 1988643 h 2396328"/>
                  <a:gd name="connsiteX170" fmla="*/ 221951 w 1295643"/>
                  <a:gd name="connsiteY170" fmla="*/ 1936393 h 2396328"/>
                  <a:gd name="connsiteX171" fmla="*/ 229863 w 1295643"/>
                  <a:gd name="connsiteY171" fmla="*/ 1881676 h 2396328"/>
                  <a:gd name="connsiteX172" fmla="*/ 235208 w 1295643"/>
                  <a:gd name="connsiteY172" fmla="*/ 1826286 h 2396328"/>
                  <a:gd name="connsiteX173" fmla="*/ 239699 w 1295643"/>
                  <a:gd name="connsiteY173" fmla="*/ 1768654 h 2396328"/>
                  <a:gd name="connsiteX174" fmla="*/ 239699 w 1295643"/>
                  <a:gd name="connsiteY174" fmla="*/ 1711919 h 2396328"/>
                  <a:gd name="connsiteX175" fmla="*/ 239699 w 1295643"/>
                  <a:gd name="connsiteY175" fmla="*/ 1655857 h 2396328"/>
                  <a:gd name="connsiteX176" fmla="*/ 235208 w 1295643"/>
                  <a:gd name="connsiteY176" fmla="*/ 1599570 h 2396328"/>
                  <a:gd name="connsiteX177" fmla="*/ 229007 w 1295643"/>
                  <a:gd name="connsiteY177" fmla="*/ 1545526 h 2396328"/>
                  <a:gd name="connsiteX178" fmla="*/ 221096 w 1295643"/>
                  <a:gd name="connsiteY178" fmla="*/ 1492828 h 2396328"/>
                  <a:gd name="connsiteX179" fmla="*/ 209335 w 1295643"/>
                  <a:gd name="connsiteY179" fmla="*/ 1441923 h 2396328"/>
                  <a:gd name="connsiteX180" fmla="*/ 193298 w 1295643"/>
                  <a:gd name="connsiteY180" fmla="*/ 1394607 h 2396328"/>
                  <a:gd name="connsiteX181" fmla="*/ 175551 w 1295643"/>
                  <a:gd name="connsiteY181" fmla="*/ 1349757 h 2396328"/>
                  <a:gd name="connsiteX182" fmla="*/ 154168 w 1295643"/>
                  <a:gd name="connsiteY182" fmla="*/ 1309616 h 2396328"/>
                  <a:gd name="connsiteX183" fmla="*/ 130220 w 1295643"/>
                  <a:gd name="connsiteY183" fmla="*/ 1274185 h 2396328"/>
                  <a:gd name="connsiteX184" fmla="*/ 53457 w 1295643"/>
                  <a:gd name="connsiteY184" fmla="*/ 1033789 h 2396328"/>
                  <a:gd name="connsiteX185" fmla="*/ 41055 w 1295643"/>
                  <a:gd name="connsiteY185" fmla="*/ 971672 h 2396328"/>
                  <a:gd name="connsiteX186" fmla="*/ 25018 w 1295643"/>
                  <a:gd name="connsiteY186" fmla="*/ 910004 h 2396328"/>
                  <a:gd name="connsiteX187" fmla="*/ 11547 w 1295643"/>
                  <a:gd name="connsiteY187" fmla="*/ 843178 h 2396328"/>
                  <a:gd name="connsiteX188" fmla="*/ 5346 w 1295643"/>
                  <a:gd name="connsiteY188" fmla="*/ 775006 h 2396328"/>
                  <a:gd name="connsiteX189" fmla="*/ 0 w 1295643"/>
                  <a:gd name="connsiteY189" fmla="*/ 703694 h 2396328"/>
                  <a:gd name="connsiteX190" fmla="*/ 0 w 1295643"/>
                  <a:gd name="connsiteY190" fmla="*/ 630813 h 2396328"/>
                  <a:gd name="connsiteX191" fmla="*/ 3635 w 1295643"/>
                  <a:gd name="connsiteY191" fmla="*/ 557260 h 2396328"/>
                  <a:gd name="connsiteX192" fmla="*/ 11547 w 1295643"/>
                  <a:gd name="connsiteY192" fmla="*/ 484379 h 2396328"/>
                  <a:gd name="connsiteX193" fmla="*/ 23307 w 1295643"/>
                  <a:gd name="connsiteY193" fmla="*/ 411722 h 2396328"/>
                  <a:gd name="connsiteX194" fmla="*/ 35709 w 1295643"/>
                  <a:gd name="connsiteY194" fmla="*/ 341532 h 2396328"/>
                  <a:gd name="connsiteX195" fmla="*/ 53457 w 1295643"/>
                  <a:gd name="connsiteY195" fmla="*/ 273360 h 2396328"/>
                  <a:gd name="connsiteX196" fmla="*/ 74839 w 1295643"/>
                  <a:gd name="connsiteY196" fmla="*/ 209225 h 2396328"/>
                  <a:gd name="connsiteX197" fmla="*/ 97077 w 1295643"/>
                  <a:gd name="connsiteY197" fmla="*/ 148453 h 2396328"/>
                  <a:gd name="connsiteX198" fmla="*/ 122950 w 1295643"/>
                  <a:gd name="connsiteY198" fmla="*/ 93512 h 2396328"/>
                  <a:gd name="connsiteX199" fmla="*/ 150533 w 1295643"/>
                  <a:gd name="connsiteY199" fmla="*/ 43504 h 2396328"/>
                  <a:gd name="connsiteX200" fmla="*/ 183676 w 1295643"/>
                  <a:gd name="connsiteY20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499069 w 1295643"/>
                  <a:gd name="connsiteY145" fmla="*/ 1452014 h 2396328"/>
                  <a:gd name="connsiteX146" fmla="*/ 473196 w 1295643"/>
                  <a:gd name="connsiteY146" fmla="*/ 1490810 h 2396328"/>
                  <a:gd name="connsiteX147" fmla="*/ 455234 w 1295643"/>
                  <a:gd name="connsiteY147" fmla="*/ 1532968 h 2396328"/>
                  <a:gd name="connsiteX148" fmla="*/ 441122 w 1295643"/>
                  <a:gd name="connsiteY148" fmla="*/ 1576921 h 2396328"/>
                  <a:gd name="connsiteX149" fmla="*/ 432997 w 1295643"/>
                  <a:gd name="connsiteY149" fmla="*/ 1621771 h 2396328"/>
                  <a:gd name="connsiteX150" fmla="*/ 429575 w 1295643"/>
                  <a:gd name="connsiteY150" fmla="*/ 1669088 h 2396328"/>
                  <a:gd name="connsiteX151" fmla="*/ 427651 w 1295643"/>
                  <a:gd name="connsiteY151" fmla="*/ 1716629 h 2396328"/>
                  <a:gd name="connsiteX152" fmla="*/ 429575 w 1295643"/>
                  <a:gd name="connsiteY152" fmla="*/ 1764169 h 2396328"/>
                  <a:gd name="connsiteX153" fmla="*/ 432997 w 1295643"/>
                  <a:gd name="connsiteY153" fmla="*/ 1812832 h 2396328"/>
                  <a:gd name="connsiteX154" fmla="*/ 437487 w 1295643"/>
                  <a:gd name="connsiteY154" fmla="*/ 1861045 h 2396328"/>
                  <a:gd name="connsiteX155" fmla="*/ 442833 w 1295643"/>
                  <a:gd name="connsiteY155" fmla="*/ 1908362 h 2396328"/>
                  <a:gd name="connsiteX156" fmla="*/ 443688 w 1295643"/>
                  <a:gd name="connsiteY156" fmla="*/ 1977879 h 2396328"/>
                  <a:gd name="connsiteX157" fmla="*/ 439197 w 1295643"/>
                  <a:gd name="connsiteY157" fmla="*/ 2047396 h 2396328"/>
                  <a:gd name="connsiteX158" fmla="*/ 431286 w 1295643"/>
                  <a:gd name="connsiteY158" fmla="*/ 2114223 h 2396328"/>
                  <a:gd name="connsiteX159" fmla="*/ 421450 w 1295643"/>
                  <a:gd name="connsiteY159" fmla="*/ 2179703 h 2396328"/>
                  <a:gd name="connsiteX160" fmla="*/ 409476 w 1295643"/>
                  <a:gd name="connsiteY160" fmla="*/ 2396328 h 2396328"/>
                  <a:gd name="connsiteX161" fmla="*/ 50891 w 1295643"/>
                  <a:gd name="connsiteY161" fmla="*/ 2396328 h 2396328"/>
                  <a:gd name="connsiteX162" fmla="*/ 91945 w 1295643"/>
                  <a:gd name="connsiteY162" fmla="*/ 2308198 h 2396328"/>
                  <a:gd name="connsiteX163" fmla="*/ 142622 w 1295643"/>
                  <a:gd name="connsiteY163" fmla="*/ 2208407 h 2396328"/>
                  <a:gd name="connsiteX164" fmla="*/ 160369 w 1295643"/>
                  <a:gd name="connsiteY164" fmla="*/ 2172303 h 2396328"/>
                  <a:gd name="connsiteX165" fmla="*/ 175551 w 1295643"/>
                  <a:gd name="connsiteY165" fmla="*/ 2132162 h 2396328"/>
                  <a:gd name="connsiteX166" fmla="*/ 189877 w 1295643"/>
                  <a:gd name="connsiteY166" fmla="*/ 2087537 h 2396328"/>
                  <a:gd name="connsiteX167" fmla="*/ 203134 w 1295643"/>
                  <a:gd name="connsiteY167" fmla="*/ 2039996 h 2396328"/>
                  <a:gd name="connsiteX168" fmla="*/ 213826 w 1295643"/>
                  <a:gd name="connsiteY168" fmla="*/ 1988643 h 2396328"/>
                  <a:gd name="connsiteX169" fmla="*/ 221951 w 1295643"/>
                  <a:gd name="connsiteY169" fmla="*/ 1936393 h 2396328"/>
                  <a:gd name="connsiteX170" fmla="*/ 229863 w 1295643"/>
                  <a:gd name="connsiteY170" fmla="*/ 1881676 h 2396328"/>
                  <a:gd name="connsiteX171" fmla="*/ 235208 w 1295643"/>
                  <a:gd name="connsiteY171" fmla="*/ 1826286 h 2396328"/>
                  <a:gd name="connsiteX172" fmla="*/ 239699 w 1295643"/>
                  <a:gd name="connsiteY172" fmla="*/ 1768654 h 2396328"/>
                  <a:gd name="connsiteX173" fmla="*/ 239699 w 1295643"/>
                  <a:gd name="connsiteY173" fmla="*/ 1711919 h 2396328"/>
                  <a:gd name="connsiteX174" fmla="*/ 239699 w 1295643"/>
                  <a:gd name="connsiteY174" fmla="*/ 1655857 h 2396328"/>
                  <a:gd name="connsiteX175" fmla="*/ 235208 w 1295643"/>
                  <a:gd name="connsiteY175" fmla="*/ 1599570 h 2396328"/>
                  <a:gd name="connsiteX176" fmla="*/ 229007 w 1295643"/>
                  <a:gd name="connsiteY176" fmla="*/ 1545526 h 2396328"/>
                  <a:gd name="connsiteX177" fmla="*/ 221096 w 1295643"/>
                  <a:gd name="connsiteY177" fmla="*/ 1492828 h 2396328"/>
                  <a:gd name="connsiteX178" fmla="*/ 209335 w 1295643"/>
                  <a:gd name="connsiteY178" fmla="*/ 1441923 h 2396328"/>
                  <a:gd name="connsiteX179" fmla="*/ 193298 w 1295643"/>
                  <a:gd name="connsiteY179" fmla="*/ 1394607 h 2396328"/>
                  <a:gd name="connsiteX180" fmla="*/ 175551 w 1295643"/>
                  <a:gd name="connsiteY180" fmla="*/ 1349757 h 2396328"/>
                  <a:gd name="connsiteX181" fmla="*/ 154168 w 1295643"/>
                  <a:gd name="connsiteY181" fmla="*/ 1309616 h 2396328"/>
                  <a:gd name="connsiteX182" fmla="*/ 130220 w 1295643"/>
                  <a:gd name="connsiteY182" fmla="*/ 1274185 h 2396328"/>
                  <a:gd name="connsiteX183" fmla="*/ 53457 w 1295643"/>
                  <a:gd name="connsiteY183" fmla="*/ 1033789 h 2396328"/>
                  <a:gd name="connsiteX184" fmla="*/ 41055 w 1295643"/>
                  <a:gd name="connsiteY184" fmla="*/ 971672 h 2396328"/>
                  <a:gd name="connsiteX185" fmla="*/ 25018 w 1295643"/>
                  <a:gd name="connsiteY185" fmla="*/ 910004 h 2396328"/>
                  <a:gd name="connsiteX186" fmla="*/ 11547 w 1295643"/>
                  <a:gd name="connsiteY186" fmla="*/ 843178 h 2396328"/>
                  <a:gd name="connsiteX187" fmla="*/ 5346 w 1295643"/>
                  <a:gd name="connsiteY187" fmla="*/ 775006 h 2396328"/>
                  <a:gd name="connsiteX188" fmla="*/ 0 w 1295643"/>
                  <a:gd name="connsiteY188" fmla="*/ 703694 h 2396328"/>
                  <a:gd name="connsiteX189" fmla="*/ 0 w 1295643"/>
                  <a:gd name="connsiteY189" fmla="*/ 630813 h 2396328"/>
                  <a:gd name="connsiteX190" fmla="*/ 3635 w 1295643"/>
                  <a:gd name="connsiteY190" fmla="*/ 557260 h 2396328"/>
                  <a:gd name="connsiteX191" fmla="*/ 11547 w 1295643"/>
                  <a:gd name="connsiteY191" fmla="*/ 484379 h 2396328"/>
                  <a:gd name="connsiteX192" fmla="*/ 23307 w 1295643"/>
                  <a:gd name="connsiteY192" fmla="*/ 411722 h 2396328"/>
                  <a:gd name="connsiteX193" fmla="*/ 35709 w 1295643"/>
                  <a:gd name="connsiteY193" fmla="*/ 341532 h 2396328"/>
                  <a:gd name="connsiteX194" fmla="*/ 53457 w 1295643"/>
                  <a:gd name="connsiteY194" fmla="*/ 273360 h 2396328"/>
                  <a:gd name="connsiteX195" fmla="*/ 74839 w 1295643"/>
                  <a:gd name="connsiteY195" fmla="*/ 209225 h 2396328"/>
                  <a:gd name="connsiteX196" fmla="*/ 97077 w 1295643"/>
                  <a:gd name="connsiteY196" fmla="*/ 148453 h 2396328"/>
                  <a:gd name="connsiteX197" fmla="*/ 122950 w 1295643"/>
                  <a:gd name="connsiteY197" fmla="*/ 93512 h 2396328"/>
                  <a:gd name="connsiteX198" fmla="*/ 150533 w 1295643"/>
                  <a:gd name="connsiteY198" fmla="*/ 43504 h 2396328"/>
                  <a:gd name="connsiteX199" fmla="*/ 183676 w 1295643"/>
                  <a:gd name="connsiteY19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499069 w 1295643"/>
                  <a:gd name="connsiteY144" fmla="*/ 1452014 h 2396328"/>
                  <a:gd name="connsiteX145" fmla="*/ 473196 w 1295643"/>
                  <a:gd name="connsiteY145" fmla="*/ 1490810 h 2396328"/>
                  <a:gd name="connsiteX146" fmla="*/ 455234 w 1295643"/>
                  <a:gd name="connsiteY146" fmla="*/ 1532968 h 2396328"/>
                  <a:gd name="connsiteX147" fmla="*/ 441122 w 1295643"/>
                  <a:gd name="connsiteY147" fmla="*/ 1576921 h 2396328"/>
                  <a:gd name="connsiteX148" fmla="*/ 432997 w 1295643"/>
                  <a:gd name="connsiteY148" fmla="*/ 1621771 h 2396328"/>
                  <a:gd name="connsiteX149" fmla="*/ 429575 w 1295643"/>
                  <a:gd name="connsiteY149" fmla="*/ 1669088 h 2396328"/>
                  <a:gd name="connsiteX150" fmla="*/ 427651 w 1295643"/>
                  <a:gd name="connsiteY150" fmla="*/ 1716629 h 2396328"/>
                  <a:gd name="connsiteX151" fmla="*/ 429575 w 1295643"/>
                  <a:gd name="connsiteY151" fmla="*/ 1764169 h 2396328"/>
                  <a:gd name="connsiteX152" fmla="*/ 432997 w 1295643"/>
                  <a:gd name="connsiteY152" fmla="*/ 1812832 h 2396328"/>
                  <a:gd name="connsiteX153" fmla="*/ 437487 w 1295643"/>
                  <a:gd name="connsiteY153" fmla="*/ 1861045 h 2396328"/>
                  <a:gd name="connsiteX154" fmla="*/ 442833 w 1295643"/>
                  <a:gd name="connsiteY154" fmla="*/ 1908362 h 2396328"/>
                  <a:gd name="connsiteX155" fmla="*/ 443688 w 1295643"/>
                  <a:gd name="connsiteY155" fmla="*/ 1977879 h 2396328"/>
                  <a:gd name="connsiteX156" fmla="*/ 439197 w 1295643"/>
                  <a:gd name="connsiteY156" fmla="*/ 2047396 h 2396328"/>
                  <a:gd name="connsiteX157" fmla="*/ 431286 w 1295643"/>
                  <a:gd name="connsiteY157" fmla="*/ 2114223 h 2396328"/>
                  <a:gd name="connsiteX158" fmla="*/ 421450 w 1295643"/>
                  <a:gd name="connsiteY158" fmla="*/ 2179703 h 2396328"/>
                  <a:gd name="connsiteX159" fmla="*/ 409476 w 1295643"/>
                  <a:gd name="connsiteY159" fmla="*/ 2396328 h 2396328"/>
                  <a:gd name="connsiteX160" fmla="*/ 50891 w 1295643"/>
                  <a:gd name="connsiteY160" fmla="*/ 2396328 h 2396328"/>
                  <a:gd name="connsiteX161" fmla="*/ 91945 w 1295643"/>
                  <a:gd name="connsiteY161" fmla="*/ 2308198 h 2396328"/>
                  <a:gd name="connsiteX162" fmla="*/ 142622 w 1295643"/>
                  <a:gd name="connsiteY162" fmla="*/ 2208407 h 2396328"/>
                  <a:gd name="connsiteX163" fmla="*/ 160369 w 1295643"/>
                  <a:gd name="connsiteY163" fmla="*/ 2172303 h 2396328"/>
                  <a:gd name="connsiteX164" fmla="*/ 175551 w 1295643"/>
                  <a:gd name="connsiteY164" fmla="*/ 2132162 h 2396328"/>
                  <a:gd name="connsiteX165" fmla="*/ 189877 w 1295643"/>
                  <a:gd name="connsiteY165" fmla="*/ 2087537 h 2396328"/>
                  <a:gd name="connsiteX166" fmla="*/ 203134 w 1295643"/>
                  <a:gd name="connsiteY166" fmla="*/ 2039996 h 2396328"/>
                  <a:gd name="connsiteX167" fmla="*/ 213826 w 1295643"/>
                  <a:gd name="connsiteY167" fmla="*/ 1988643 h 2396328"/>
                  <a:gd name="connsiteX168" fmla="*/ 221951 w 1295643"/>
                  <a:gd name="connsiteY168" fmla="*/ 1936393 h 2396328"/>
                  <a:gd name="connsiteX169" fmla="*/ 229863 w 1295643"/>
                  <a:gd name="connsiteY169" fmla="*/ 1881676 h 2396328"/>
                  <a:gd name="connsiteX170" fmla="*/ 235208 w 1295643"/>
                  <a:gd name="connsiteY170" fmla="*/ 1826286 h 2396328"/>
                  <a:gd name="connsiteX171" fmla="*/ 239699 w 1295643"/>
                  <a:gd name="connsiteY171" fmla="*/ 1768654 h 2396328"/>
                  <a:gd name="connsiteX172" fmla="*/ 239699 w 1295643"/>
                  <a:gd name="connsiteY172" fmla="*/ 1711919 h 2396328"/>
                  <a:gd name="connsiteX173" fmla="*/ 239699 w 1295643"/>
                  <a:gd name="connsiteY173" fmla="*/ 1655857 h 2396328"/>
                  <a:gd name="connsiteX174" fmla="*/ 235208 w 1295643"/>
                  <a:gd name="connsiteY174" fmla="*/ 1599570 h 2396328"/>
                  <a:gd name="connsiteX175" fmla="*/ 229007 w 1295643"/>
                  <a:gd name="connsiteY175" fmla="*/ 1545526 h 2396328"/>
                  <a:gd name="connsiteX176" fmla="*/ 221096 w 1295643"/>
                  <a:gd name="connsiteY176" fmla="*/ 1492828 h 2396328"/>
                  <a:gd name="connsiteX177" fmla="*/ 209335 w 1295643"/>
                  <a:gd name="connsiteY177" fmla="*/ 1441923 h 2396328"/>
                  <a:gd name="connsiteX178" fmla="*/ 193298 w 1295643"/>
                  <a:gd name="connsiteY178" fmla="*/ 1394607 h 2396328"/>
                  <a:gd name="connsiteX179" fmla="*/ 175551 w 1295643"/>
                  <a:gd name="connsiteY179" fmla="*/ 1349757 h 2396328"/>
                  <a:gd name="connsiteX180" fmla="*/ 154168 w 1295643"/>
                  <a:gd name="connsiteY180" fmla="*/ 1309616 h 2396328"/>
                  <a:gd name="connsiteX181" fmla="*/ 130220 w 1295643"/>
                  <a:gd name="connsiteY181" fmla="*/ 1274185 h 2396328"/>
                  <a:gd name="connsiteX182" fmla="*/ 53457 w 1295643"/>
                  <a:gd name="connsiteY182" fmla="*/ 1033789 h 2396328"/>
                  <a:gd name="connsiteX183" fmla="*/ 41055 w 1295643"/>
                  <a:gd name="connsiteY183" fmla="*/ 971672 h 2396328"/>
                  <a:gd name="connsiteX184" fmla="*/ 25018 w 1295643"/>
                  <a:gd name="connsiteY184" fmla="*/ 910004 h 2396328"/>
                  <a:gd name="connsiteX185" fmla="*/ 11547 w 1295643"/>
                  <a:gd name="connsiteY185" fmla="*/ 843178 h 2396328"/>
                  <a:gd name="connsiteX186" fmla="*/ 5346 w 1295643"/>
                  <a:gd name="connsiteY186" fmla="*/ 775006 h 2396328"/>
                  <a:gd name="connsiteX187" fmla="*/ 0 w 1295643"/>
                  <a:gd name="connsiteY187" fmla="*/ 703694 h 2396328"/>
                  <a:gd name="connsiteX188" fmla="*/ 0 w 1295643"/>
                  <a:gd name="connsiteY188" fmla="*/ 630813 h 2396328"/>
                  <a:gd name="connsiteX189" fmla="*/ 3635 w 1295643"/>
                  <a:gd name="connsiteY189" fmla="*/ 557260 h 2396328"/>
                  <a:gd name="connsiteX190" fmla="*/ 11547 w 1295643"/>
                  <a:gd name="connsiteY190" fmla="*/ 484379 h 2396328"/>
                  <a:gd name="connsiteX191" fmla="*/ 23307 w 1295643"/>
                  <a:gd name="connsiteY191" fmla="*/ 411722 h 2396328"/>
                  <a:gd name="connsiteX192" fmla="*/ 35709 w 1295643"/>
                  <a:gd name="connsiteY192" fmla="*/ 341532 h 2396328"/>
                  <a:gd name="connsiteX193" fmla="*/ 53457 w 1295643"/>
                  <a:gd name="connsiteY193" fmla="*/ 273360 h 2396328"/>
                  <a:gd name="connsiteX194" fmla="*/ 74839 w 1295643"/>
                  <a:gd name="connsiteY194" fmla="*/ 209225 h 2396328"/>
                  <a:gd name="connsiteX195" fmla="*/ 97077 w 1295643"/>
                  <a:gd name="connsiteY195" fmla="*/ 148453 h 2396328"/>
                  <a:gd name="connsiteX196" fmla="*/ 122950 w 1295643"/>
                  <a:gd name="connsiteY196" fmla="*/ 93512 h 2396328"/>
                  <a:gd name="connsiteX197" fmla="*/ 150533 w 1295643"/>
                  <a:gd name="connsiteY197" fmla="*/ 43504 h 2396328"/>
                  <a:gd name="connsiteX198" fmla="*/ 183676 w 1295643"/>
                  <a:gd name="connsiteY19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99069 w 1295643"/>
                  <a:gd name="connsiteY143" fmla="*/ 1452014 h 2396328"/>
                  <a:gd name="connsiteX144" fmla="*/ 473196 w 1295643"/>
                  <a:gd name="connsiteY144" fmla="*/ 1490810 h 2396328"/>
                  <a:gd name="connsiteX145" fmla="*/ 455234 w 1295643"/>
                  <a:gd name="connsiteY145" fmla="*/ 1532968 h 2396328"/>
                  <a:gd name="connsiteX146" fmla="*/ 441122 w 1295643"/>
                  <a:gd name="connsiteY146" fmla="*/ 1576921 h 2396328"/>
                  <a:gd name="connsiteX147" fmla="*/ 432997 w 1295643"/>
                  <a:gd name="connsiteY147" fmla="*/ 1621771 h 2396328"/>
                  <a:gd name="connsiteX148" fmla="*/ 429575 w 1295643"/>
                  <a:gd name="connsiteY148" fmla="*/ 1669088 h 2396328"/>
                  <a:gd name="connsiteX149" fmla="*/ 427651 w 1295643"/>
                  <a:gd name="connsiteY149" fmla="*/ 1716629 h 2396328"/>
                  <a:gd name="connsiteX150" fmla="*/ 429575 w 1295643"/>
                  <a:gd name="connsiteY150" fmla="*/ 1764169 h 2396328"/>
                  <a:gd name="connsiteX151" fmla="*/ 432997 w 1295643"/>
                  <a:gd name="connsiteY151" fmla="*/ 1812832 h 2396328"/>
                  <a:gd name="connsiteX152" fmla="*/ 437487 w 1295643"/>
                  <a:gd name="connsiteY152" fmla="*/ 1861045 h 2396328"/>
                  <a:gd name="connsiteX153" fmla="*/ 442833 w 1295643"/>
                  <a:gd name="connsiteY153" fmla="*/ 1908362 h 2396328"/>
                  <a:gd name="connsiteX154" fmla="*/ 443688 w 1295643"/>
                  <a:gd name="connsiteY154" fmla="*/ 1977879 h 2396328"/>
                  <a:gd name="connsiteX155" fmla="*/ 439197 w 1295643"/>
                  <a:gd name="connsiteY155" fmla="*/ 2047396 h 2396328"/>
                  <a:gd name="connsiteX156" fmla="*/ 431286 w 1295643"/>
                  <a:gd name="connsiteY156" fmla="*/ 2114223 h 2396328"/>
                  <a:gd name="connsiteX157" fmla="*/ 421450 w 1295643"/>
                  <a:gd name="connsiteY157" fmla="*/ 2179703 h 2396328"/>
                  <a:gd name="connsiteX158" fmla="*/ 409476 w 1295643"/>
                  <a:gd name="connsiteY158" fmla="*/ 2396328 h 2396328"/>
                  <a:gd name="connsiteX159" fmla="*/ 50891 w 1295643"/>
                  <a:gd name="connsiteY159" fmla="*/ 2396328 h 2396328"/>
                  <a:gd name="connsiteX160" fmla="*/ 91945 w 1295643"/>
                  <a:gd name="connsiteY160" fmla="*/ 2308198 h 2396328"/>
                  <a:gd name="connsiteX161" fmla="*/ 142622 w 1295643"/>
                  <a:gd name="connsiteY161" fmla="*/ 2208407 h 2396328"/>
                  <a:gd name="connsiteX162" fmla="*/ 160369 w 1295643"/>
                  <a:gd name="connsiteY162" fmla="*/ 2172303 h 2396328"/>
                  <a:gd name="connsiteX163" fmla="*/ 175551 w 1295643"/>
                  <a:gd name="connsiteY163" fmla="*/ 2132162 h 2396328"/>
                  <a:gd name="connsiteX164" fmla="*/ 189877 w 1295643"/>
                  <a:gd name="connsiteY164" fmla="*/ 2087537 h 2396328"/>
                  <a:gd name="connsiteX165" fmla="*/ 203134 w 1295643"/>
                  <a:gd name="connsiteY165" fmla="*/ 2039996 h 2396328"/>
                  <a:gd name="connsiteX166" fmla="*/ 213826 w 1295643"/>
                  <a:gd name="connsiteY166" fmla="*/ 1988643 h 2396328"/>
                  <a:gd name="connsiteX167" fmla="*/ 221951 w 1295643"/>
                  <a:gd name="connsiteY167" fmla="*/ 1936393 h 2396328"/>
                  <a:gd name="connsiteX168" fmla="*/ 229863 w 1295643"/>
                  <a:gd name="connsiteY168" fmla="*/ 1881676 h 2396328"/>
                  <a:gd name="connsiteX169" fmla="*/ 235208 w 1295643"/>
                  <a:gd name="connsiteY169" fmla="*/ 1826286 h 2396328"/>
                  <a:gd name="connsiteX170" fmla="*/ 239699 w 1295643"/>
                  <a:gd name="connsiteY170" fmla="*/ 1768654 h 2396328"/>
                  <a:gd name="connsiteX171" fmla="*/ 239699 w 1295643"/>
                  <a:gd name="connsiteY171" fmla="*/ 1711919 h 2396328"/>
                  <a:gd name="connsiteX172" fmla="*/ 239699 w 1295643"/>
                  <a:gd name="connsiteY172" fmla="*/ 1655857 h 2396328"/>
                  <a:gd name="connsiteX173" fmla="*/ 235208 w 1295643"/>
                  <a:gd name="connsiteY173" fmla="*/ 1599570 h 2396328"/>
                  <a:gd name="connsiteX174" fmla="*/ 229007 w 1295643"/>
                  <a:gd name="connsiteY174" fmla="*/ 1545526 h 2396328"/>
                  <a:gd name="connsiteX175" fmla="*/ 221096 w 1295643"/>
                  <a:gd name="connsiteY175" fmla="*/ 1492828 h 2396328"/>
                  <a:gd name="connsiteX176" fmla="*/ 209335 w 1295643"/>
                  <a:gd name="connsiteY176" fmla="*/ 1441923 h 2396328"/>
                  <a:gd name="connsiteX177" fmla="*/ 193298 w 1295643"/>
                  <a:gd name="connsiteY177" fmla="*/ 1394607 h 2396328"/>
                  <a:gd name="connsiteX178" fmla="*/ 175551 w 1295643"/>
                  <a:gd name="connsiteY178" fmla="*/ 1349757 h 2396328"/>
                  <a:gd name="connsiteX179" fmla="*/ 154168 w 1295643"/>
                  <a:gd name="connsiteY179" fmla="*/ 1309616 h 2396328"/>
                  <a:gd name="connsiteX180" fmla="*/ 130220 w 1295643"/>
                  <a:gd name="connsiteY180" fmla="*/ 1274185 h 2396328"/>
                  <a:gd name="connsiteX181" fmla="*/ 53457 w 1295643"/>
                  <a:gd name="connsiteY181" fmla="*/ 1033789 h 2396328"/>
                  <a:gd name="connsiteX182" fmla="*/ 41055 w 1295643"/>
                  <a:gd name="connsiteY182" fmla="*/ 971672 h 2396328"/>
                  <a:gd name="connsiteX183" fmla="*/ 25018 w 1295643"/>
                  <a:gd name="connsiteY183" fmla="*/ 910004 h 2396328"/>
                  <a:gd name="connsiteX184" fmla="*/ 11547 w 1295643"/>
                  <a:gd name="connsiteY184" fmla="*/ 843178 h 2396328"/>
                  <a:gd name="connsiteX185" fmla="*/ 5346 w 1295643"/>
                  <a:gd name="connsiteY185" fmla="*/ 775006 h 2396328"/>
                  <a:gd name="connsiteX186" fmla="*/ 0 w 1295643"/>
                  <a:gd name="connsiteY186" fmla="*/ 703694 h 2396328"/>
                  <a:gd name="connsiteX187" fmla="*/ 0 w 1295643"/>
                  <a:gd name="connsiteY187" fmla="*/ 630813 h 2396328"/>
                  <a:gd name="connsiteX188" fmla="*/ 3635 w 1295643"/>
                  <a:gd name="connsiteY188" fmla="*/ 557260 h 2396328"/>
                  <a:gd name="connsiteX189" fmla="*/ 11547 w 1295643"/>
                  <a:gd name="connsiteY189" fmla="*/ 484379 h 2396328"/>
                  <a:gd name="connsiteX190" fmla="*/ 23307 w 1295643"/>
                  <a:gd name="connsiteY190" fmla="*/ 411722 h 2396328"/>
                  <a:gd name="connsiteX191" fmla="*/ 35709 w 1295643"/>
                  <a:gd name="connsiteY191" fmla="*/ 341532 h 2396328"/>
                  <a:gd name="connsiteX192" fmla="*/ 53457 w 1295643"/>
                  <a:gd name="connsiteY192" fmla="*/ 273360 h 2396328"/>
                  <a:gd name="connsiteX193" fmla="*/ 74839 w 1295643"/>
                  <a:gd name="connsiteY193" fmla="*/ 209225 h 2396328"/>
                  <a:gd name="connsiteX194" fmla="*/ 97077 w 1295643"/>
                  <a:gd name="connsiteY194" fmla="*/ 148453 h 2396328"/>
                  <a:gd name="connsiteX195" fmla="*/ 122950 w 1295643"/>
                  <a:gd name="connsiteY195" fmla="*/ 93512 h 2396328"/>
                  <a:gd name="connsiteX196" fmla="*/ 150533 w 1295643"/>
                  <a:gd name="connsiteY196" fmla="*/ 43504 h 2396328"/>
                  <a:gd name="connsiteX197" fmla="*/ 183676 w 1295643"/>
                  <a:gd name="connsiteY19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62532 w 1295643"/>
                  <a:gd name="connsiteY143" fmla="*/ 1477481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1295643" h="2396328">
                    <a:moveTo>
                      <a:pt x="1294499" y="1033789"/>
                    </a:moveTo>
                    <a:lnTo>
                      <a:pt x="1295643" y="1034469"/>
                    </a:lnTo>
                    <a:lnTo>
                      <a:pt x="1293086" y="1035347"/>
                    </a:lnTo>
                    <a:lnTo>
                      <a:pt x="1294499" y="1033789"/>
                    </a:lnTo>
                    <a:close/>
                    <a:moveTo>
                      <a:pt x="183676" y="0"/>
                    </a:moveTo>
                    <a:cubicBezTo>
                      <a:pt x="182393" y="3588"/>
                      <a:pt x="181324" y="7176"/>
                      <a:pt x="180041" y="10764"/>
                    </a:cubicBezTo>
                    <a:cubicBezTo>
                      <a:pt x="179400" y="13231"/>
                      <a:pt x="178972" y="15473"/>
                      <a:pt x="178331" y="17940"/>
                    </a:cubicBezTo>
                    <a:lnTo>
                      <a:pt x="176406" y="22649"/>
                    </a:lnTo>
                    <a:lnTo>
                      <a:pt x="176406" y="25340"/>
                    </a:lnTo>
                    <a:lnTo>
                      <a:pt x="178331" y="26686"/>
                    </a:lnTo>
                    <a:lnTo>
                      <a:pt x="178331" y="28031"/>
                    </a:lnTo>
                    <a:lnTo>
                      <a:pt x="180041" y="28031"/>
                    </a:lnTo>
                    <a:lnTo>
                      <a:pt x="180041" y="30050"/>
                    </a:lnTo>
                    <a:cubicBezTo>
                      <a:pt x="179400" y="31395"/>
                      <a:pt x="178972" y="32741"/>
                      <a:pt x="178331" y="34086"/>
                    </a:cubicBezTo>
                    <a:lnTo>
                      <a:pt x="176406" y="40141"/>
                    </a:lnTo>
                    <a:lnTo>
                      <a:pt x="173840" y="49559"/>
                    </a:lnTo>
                    <a:cubicBezTo>
                      <a:pt x="172130" y="54044"/>
                      <a:pt x="170205" y="58305"/>
                      <a:pt x="168495" y="62790"/>
                    </a:cubicBezTo>
                    <a:cubicBezTo>
                      <a:pt x="165715" y="69069"/>
                      <a:pt x="163149" y="75348"/>
                      <a:pt x="160369" y="81627"/>
                    </a:cubicBezTo>
                    <a:cubicBezTo>
                      <a:pt x="157803" y="89251"/>
                      <a:pt x="155024" y="96652"/>
                      <a:pt x="152458" y="104276"/>
                    </a:cubicBezTo>
                    <a:cubicBezTo>
                      <a:pt x="148181" y="114143"/>
                      <a:pt x="144119" y="123786"/>
                      <a:pt x="139842" y="133653"/>
                    </a:cubicBezTo>
                    <a:cubicBezTo>
                      <a:pt x="134924" y="145538"/>
                      <a:pt x="129792" y="157199"/>
                      <a:pt x="124874" y="169084"/>
                    </a:cubicBezTo>
                    <a:cubicBezTo>
                      <a:pt x="118887" y="187473"/>
                      <a:pt x="112900" y="206085"/>
                      <a:pt x="106913" y="224474"/>
                    </a:cubicBezTo>
                    <a:cubicBezTo>
                      <a:pt x="102850" y="244208"/>
                      <a:pt x="98574" y="264166"/>
                      <a:pt x="94511" y="283900"/>
                    </a:cubicBezTo>
                    <a:cubicBezTo>
                      <a:pt x="91304" y="304306"/>
                      <a:pt x="87883" y="324489"/>
                      <a:pt x="84675" y="344896"/>
                    </a:cubicBezTo>
                    <a:cubicBezTo>
                      <a:pt x="80185" y="366423"/>
                      <a:pt x="75908" y="388176"/>
                      <a:pt x="71418" y="409704"/>
                    </a:cubicBezTo>
                    <a:cubicBezTo>
                      <a:pt x="70777" y="414413"/>
                      <a:pt x="70135" y="418898"/>
                      <a:pt x="69494" y="423607"/>
                    </a:cubicBezTo>
                    <a:lnTo>
                      <a:pt x="66928" y="444462"/>
                    </a:lnTo>
                    <a:cubicBezTo>
                      <a:pt x="66286" y="451862"/>
                      <a:pt x="65645" y="459038"/>
                      <a:pt x="65003" y="466439"/>
                    </a:cubicBezTo>
                    <a:cubicBezTo>
                      <a:pt x="64362" y="474512"/>
                      <a:pt x="63934" y="482360"/>
                      <a:pt x="63293" y="490433"/>
                    </a:cubicBezTo>
                    <a:lnTo>
                      <a:pt x="63293" y="515101"/>
                    </a:lnTo>
                    <a:cubicBezTo>
                      <a:pt x="64576" y="522501"/>
                      <a:pt x="65645" y="529901"/>
                      <a:pt x="66928" y="537301"/>
                    </a:cubicBezTo>
                    <a:cubicBezTo>
                      <a:pt x="68424" y="543805"/>
                      <a:pt x="69921" y="550084"/>
                      <a:pt x="71418" y="556587"/>
                    </a:cubicBezTo>
                    <a:cubicBezTo>
                      <a:pt x="73984" y="561072"/>
                      <a:pt x="76764" y="565557"/>
                      <a:pt x="79329" y="570042"/>
                    </a:cubicBezTo>
                    <a:lnTo>
                      <a:pt x="122095" y="567351"/>
                    </a:lnTo>
                    <a:lnTo>
                      <a:pt x="164004" y="556587"/>
                    </a:lnTo>
                    <a:lnTo>
                      <a:pt x="203990" y="539320"/>
                    </a:lnTo>
                    <a:lnTo>
                      <a:pt x="245044" y="515101"/>
                    </a:lnTo>
                    <a:lnTo>
                      <a:pt x="282463" y="487070"/>
                    </a:lnTo>
                    <a:lnTo>
                      <a:pt x="319028" y="452984"/>
                    </a:lnTo>
                    <a:lnTo>
                      <a:pt x="353667" y="416880"/>
                    </a:lnTo>
                    <a:lnTo>
                      <a:pt x="385741" y="378981"/>
                    </a:lnTo>
                    <a:lnTo>
                      <a:pt x="416960" y="338841"/>
                    </a:lnTo>
                    <a:lnTo>
                      <a:pt x="443688" y="297355"/>
                    </a:lnTo>
                    <a:lnTo>
                      <a:pt x="468705" y="257214"/>
                    </a:lnTo>
                    <a:cubicBezTo>
                      <a:pt x="475548" y="244208"/>
                      <a:pt x="482390" y="231425"/>
                      <a:pt x="489233" y="218419"/>
                    </a:cubicBezTo>
                    <a:lnTo>
                      <a:pt x="499069" y="218419"/>
                    </a:lnTo>
                    <a:lnTo>
                      <a:pt x="499069" y="222455"/>
                    </a:lnTo>
                    <a:cubicBezTo>
                      <a:pt x="493723" y="235462"/>
                      <a:pt x="488377" y="248244"/>
                      <a:pt x="483032" y="261251"/>
                    </a:cubicBezTo>
                    <a:cubicBezTo>
                      <a:pt x="477045" y="274706"/>
                      <a:pt x="471057" y="287936"/>
                      <a:pt x="465070" y="301391"/>
                    </a:cubicBezTo>
                    <a:cubicBezTo>
                      <a:pt x="458656" y="314398"/>
                      <a:pt x="452027" y="327180"/>
                      <a:pt x="445612" y="340186"/>
                    </a:cubicBezTo>
                    <a:lnTo>
                      <a:pt x="425940" y="377636"/>
                    </a:lnTo>
                    <a:cubicBezTo>
                      <a:pt x="419098" y="389745"/>
                      <a:pt x="412255" y="402079"/>
                      <a:pt x="405413" y="414189"/>
                    </a:cubicBezTo>
                    <a:lnTo>
                      <a:pt x="382320" y="448274"/>
                    </a:lnTo>
                    <a:lnTo>
                      <a:pt x="358158" y="481015"/>
                    </a:lnTo>
                    <a:lnTo>
                      <a:pt x="328864" y="511064"/>
                    </a:lnTo>
                    <a:lnTo>
                      <a:pt x="298501" y="540665"/>
                    </a:lnTo>
                    <a:lnTo>
                      <a:pt x="262792" y="564660"/>
                    </a:lnTo>
                    <a:lnTo>
                      <a:pt x="221951" y="586636"/>
                    </a:lnTo>
                    <a:lnTo>
                      <a:pt x="176406" y="606146"/>
                    </a:lnTo>
                    <a:lnTo>
                      <a:pt x="128295" y="620722"/>
                    </a:lnTo>
                    <a:lnTo>
                      <a:pt x="71418" y="630813"/>
                    </a:lnTo>
                    <a:cubicBezTo>
                      <a:pt x="72059" y="654135"/>
                      <a:pt x="72487" y="677682"/>
                      <a:pt x="73129" y="701003"/>
                    </a:cubicBezTo>
                    <a:cubicBezTo>
                      <a:pt x="75695" y="723204"/>
                      <a:pt x="78474" y="745629"/>
                      <a:pt x="81040" y="767830"/>
                    </a:cubicBezTo>
                    <a:cubicBezTo>
                      <a:pt x="85530" y="788909"/>
                      <a:pt x="90021" y="810213"/>
                      <a:pt x="94511" y="831292"/>
                    </a:cubicBezTo>
                    <a:cubicBezTo>
                      <a:pt x="100498" y="851250"/>
                      <a:pt x="106271" y="871433"/>
                      <a:pt x="112259" y="891391"/>
                    </a:cubicBezTo>
                    <a:cubicBezTo>
                      <a:pt x="119743" y="910452"/>
                      <a:pt x="127013" y="929738"/>
                      <a:pt x="134496" y="948799"/>
                    </a:cubicBezTo>
                    <a:cubicBezTo>
                      <a:pt x="142622" y="967187"/>
                      <a:pt x="150533" y="985352"/>
                      <a:pt x="158659" y="1003740"/>
                    </a:cubicBezTo>
                    <a:lnTo>
                      <a:pt x="186242" y="1055766"/>
                    </a:lnTo>
                    <a:lnTo>
                      <a:pt x="213826" y="1106446"/>
                    </a:lnTo>
                    <a:cubicBezTo>
                      <a:pt x="216605" y="1110483"/>
                      <a:pt x="219171" y="1114519"/>
                      <a:pt x="221951" y="1118556"/>
                    </a:cubicBezTo>
                    <a:lnTo>
                      <a:pt x="229007" y="1133356"/>
                    </a:lnTo>
                    <a:cubicBezTo>
                      <a:pt x="232215" y="1138738"/>
                      <a:pt x="235636" y="1143896"/>
                      <a:pt x="238843" y="1149278"/>
                    </a:cubicBezTo>
                    <a:lnTo>
                      <a:pt x="247824" y="1166097"/>
                    </a:lnTo>
                    <a:cubicBezTo>
                      <a:pt x="251673" y="1171479"/>
                      <a:pt x="255522" y="1176636"/>
                      <a:pt x="259370" y="1182018"/>
                    </a:cubicBezTo>
                    <a:cubicBezTo>
                      <a:pt x="263861" y="1186503"/>
                      <a:pt x="268137" y="1190988"/>
                      <a:pt x="272628" y="1195473"/>
                    </a:cubicBezTo>
                    <a:cubicBezTo>
                      <a:pt x="277973" y="1199510"/>
                      <a:pt x="283319" y="1203322"/>
                      <a:pt x="288665" y="1207358"/>
                    </a:cubicBezTo>
                    <a:lnTo>
                      <a:pt x="306626" y="1216104"/>
                    </a:lnTo>
                    <a:lnTo>
                      <a:pt x="328008" y="1219468"/>
                    </a:lnTo>
                    <a:lnTo>
                      <a:pt x="350246" y="1218795"/>
                    </a:lnTo>
                    <a:lnTo>
                      <a:pt x="390231" y="1208704"/>
                    </a:lnTo>
                    <a:lnTo>
                      <a:pt x="425940" y="1192109"/>
                    </a:lnTo>
                    <a:lnTo>
                      <a:pt x="460580" y="1171254"/>
                    </a:lnTo>
                    <a:lnTo>
                      <a:pt x="489233" y="1146587"/>
                    </a:lnTo>
                    <a:lnTo>
                      <a:pt x="516816" y="1119901"/>
                    </a:lnTo>
                    <a:cubicBezTo>
                      <a:pt x="525369" y="1110483"/>
                      <a:pt x="534136" y="1101288"/>
                      <a:pt x="542689" y="1091870"/>
                    </a:cubicBezTo>
                    <a:lnTo>
                      <a:pt x="565782" y="1065184"/>
                    </a:lnTo>
                    <a:cubicBezTo>
                      <a:pt x="572411" y="1056663"/>
                      <a:pt x="578825" y="1048141"/>
                      <a:pt x="585454" y="1039620"/>
                    </a:cubicBezTo>
                    <a:lnTo>
                      <a:pt x="629074" y="981539"/>
                    </a:lnTo>
                    <a:lnTo>
                      <a:pt x="670984" y="916059"/>
                    </a:lnTo>
                    <a:lnTo>
                      <a:pt x="712894" y="844523"/>
                    </a:lnTo>
                    <a:lnTo>
                      <a:pt x="752024" y="766484"/>
                    </a:lnTo>
                    <a:cubicBezTo>
                      <a:pt x="763998" y="739126"/>
                      <a:pt x="775759" y="711543"/>
                      <a:pt x="787733" y="684185"/>
                    </a:cubicBezTo>
                    <a:lnTo>
                      <a:pt x="819807" y="596728"/>
                    </a:lnTo>
                    <a:cubicBezTo>
                      <a:pt x="829643" y="566230"/>
                      <a:pt x="839265" y="535732"/>
                      <a:pt x="849101" y="505234"/>
                    </a:cubicBezTo>
                    <a:cubicBezTo>
                      <a:pt x="856157" y="473615"/>
                      <a:pt x="863427" y="441996"/>
                      <a:pt x="870483" y="410376"/>
                    </a:cubicBezTo>
                    <a:cubicBezTo>
                      <a:pt x="875829" y="378084"/>
                      <a:pt x="881174" y="345568"/>
                      <a:pt x="886520" y="313276"/>
                    </a:cubicBezTo>
                    <a:cubicBezTo>
                      <a:pt x="889727" y="280088"/>
                      <a:pt x="893149" y="247123"/>
                      <a:pt x="896356" y="213934"/>
                    </a:cubicBezTo>
                    <a:cubicBezTo>
                      <a:pt x="898922" y="215504"/>
                      <a:pt x="901702" y="216849"/>
                      <a:pt x="904267" y="218419"/>
                    </a:cubicBezTo>
                    <a:lnTo>
                      <a:pt x="910682" y="229856"/>
                    </a:lnTo>
                    <a:cubicBezTo>
                      <a:pt x="912393" y="235462"/>
                      <a:pt x="914317" y="241068"/>
                      <a:pt x="916028" y="246674"/>
                    </a:cubicBezTo>
                    <a:cubicBezTo>
                      <a:pt x="916883" y="254075"/>
                      <a:pt x="917739" y="261251"/>
                      <a:pt x="918594" y="268651"/>
                    </a:cubicBezTo>
                    <a:cubicBezTo>
                      <a:pt x="919235" y="277172"/>
                      <a:pt x="919663" y="285469"/>
                      <a:pt x="920304" y="293991"/>
                    </a:cubicBezTo>
                    <a:lnTo>
                      <a:pt x="920304" y="323368"/>
                    </a:lnTo>
                    <a:lnTo>
                      <a:pt x="920304" y="354763"/>
                    </a:lnTo>
                    <a:cubicBezTo>
                      <a:pt x="919663" y="366199"/>
                      <a:pt x="919235" y="377412"/>
                      <a:pt x="918594" y="388848"/>
                    </a:cubicBezTo>
                    <a:cubicBezTo>
                      <a:pt x="917739" y="400509"/>
                      <a:pt x="916883" y="411946"/>
                      <a:pt x="916028" y="423607"/>
                    </a:cubicBezTo>
                    <a:cubicBezTo>
                      <a:pt x="914745" y="435492"/>
                      <a:pt x="913676" y="447153"/>
                      <a:pt x="912393" y="459038"/>
                    </a:cubicBezTo>
                    <a:cubicBezTo>
                      <a:pt x="910682" y="470924"/>
                      <a:pt x="908758" y="482585"/>
                      <a:pt x="907047" y="494470"/>
                    </a:cubicBezTo>
                    <a:cubicBezTo>
                      <a:pt x="906192" y="505907"/>
                      <a:pt x="905123" y="517119"/>
                      <a:pt x="904267" y="528556"/>
                    </a:cubicBezTo>
                    <a:cubicBezTo>
                      <a:pt x="902557" y="539095"/>
                      <a:pt x="900633" y="549411"/>
                      <a:pt x="898922" y="559951"/>
                    </a:cubicBezTo>
                    <a:cubicBezTo>
                      <a:pt x="897425" y="569818"/>
                      <a:pt x="896142" y="579460"/>
                      <a:pt x="894645" y="589327"/>
                    </a:cubicBezTo>
                    <a:cubicBezTo>
                      <a:pt x="892935" y="597849"/>
                      <a:pt x="891010" y="606146"/>
                      <a:pt x="889300" y="614667"/>
                    </a:cubicBezTo>
                    <a:lnTo>
                      <a:pt x="884809" y="635523"/>
                    </a:lnTo>
                    <a:cubicBezTo>
                      <a:pt x="883527" y="641129"/>
                      <a:pt x="882457" y="646511"/>
                      <a:pt x="881174" y="652117"/>
                    </a:cubicBezTo>
                    <a:lnTo>
                      <a:pt x="817027" y="841832"/>
                    </a:lnTo>
                    <a:lnTo>
                      <a:pt x="868773" y="838020"/>
                    </a:lnTo>
                    <a:lnTo>
                      <a:pt x="916883" y="828601"/>
                    </a:lnTo>
                    <a:lnTo>
                      <a:pt x="962214" y="815146"/>
                    </a:lnTo>
                    <a:lnTo>
                      <a:pt x="1005835" y="797879"/>
                    </a:lnTo>
                    <a:lnTo>
                      <a:pt x="1045178" y="778369"/>
                    </a:lnTo>
                    <a:lnTo>
                      <a:pt x="1080673" y="757066"/>
                    </a:lnTo>
                    <a:lnTo>
                      <a:pt x="1114672" y="735089"/>
                    </a:lnTo>
                    <a:lnTo>
                      <a:pt x="1145890" y="714234"/>
                    </a:lnTo>
                    <a:lnTo>
                      <a:pt x="1148456" y="724325"/>
                    </a:lnTo>
                    <a:cubicBezTo>
                      <a:pt x="1139048" y="735314"/>
                      <a:pt x="1129426" y="746078"/>
                      <a:pt x="1120017" y="757066"/>
                    </a:cubicBezTo>
                    <a:cubicBezTo>
                      <a:pt x="1108471" y="767606"/>
                      <a:pt x="1096710" y="777921"/>
                      <a:pt x="1085164" y="788461"/>
                    </a:cubicBezTo>
                    <a:lnTo>
                      <a:pt x="1043254" y="816492"/>
                    </a:lnTo>
                    <a:lnTo>
                      <a:pt x="996212" y="841832"/>
                    </a:lnTo>
                    <a:lnTo>
                      <a:pt x="946177" y="864705"/>
                    </a:lnTo>
                    <a:lnTo>
                      <a:pt x="892721" y="884664"/>
                    </a:lnTo>
                    <a:lnTo>
                      <a:pt x="837554" y="900137"/>
                    </a:lnTo>
                    <a:lnTo>
                      <a:pt x="781318" y="911349"/>
                    </a:lnTo>
                    <a:lnTo>
                      <a:pt x="769771" y="938259"/>
                    </a:lnTo>
                    <a:cubicBezTo>
                      <a:pt x="764426" y="948799"/>
                      <a:pt x="759080" y="959114"/>
                      <a:pt x="753735" y="969654"/>
                    </a:cubicBezTo>
                    <a:lnTo>
                      <a:pt x="735987" y="1002395"/>
                    </a:lnTo>
                    <a:lnTo>
                      <a:pt x="712894" y="1037826"/>
                    </a:lnTo>
                    <a:cubicBezTo>
                      <a:pt x="704769" y="1050160"/>
                      <a:pt x="696857" y="1062718"/>
                      <a:pt x="688732" y="1075051"/>
                    </a:cubicBezTo>
                    <a:cubicBezTo>
                      <a:pt x="680179" y="1087385"/>
                      <a:pt x="671412" y="1099494"/>
                      <a:pt x="662859" y="1111828"/>
                    </a:cubicBezTo>
                    <a:lnTo>
                      <a:pt x="635275" y="1146587"/>
                    </a:lnTo>
                    <a:lnTo>
                      <a:pt x="607692" y="1180673"/>
                    </a:lnTo>
                    <a:cubicBezTo>
                      <a:pt x="599139" y="1191212"/>
                      <a:pt x="590372" y="1201528"/>
                      <a:pt x="581819" y="1212068"/>
                    </a:cubicBezTo>
                    <a:lnTo>
                      <a:pt x="554235" y="1240099"/>
                    </a:lnTo>
                    <a:lnTo>
                      <a:pt x="530073" y="1264990"/>
                    </a:lnTo>
                    <a:cubicBezTo>
                      <a:pt x="463128" y="1316270"/>
                      <a:pt x="473494" y="1362219"/>
                      <a:pt x="462532" y="1477481"/>
                    </a:cubicBezTo>
                    <a:cubicBezTo>
                      <a:pt x="456545" y="1491608"/>
                      <a:pt x="461221" y="1518841"/>
                      <a:pt x="455234" y="1532968"/>
                    </a:cubicBezTo>
                    <a:cubicBezTo>
                      <a:pt x="450530" y="1547545"/>
                      <a:pt x="445826" y="1562345"/>
                      <a:pt x="441122" y="1576921"/>
                    </a:cubicBezTo>
                    <a:cubicBezTo>
                      <a:pt x="438342" y="1591946"/>
                      <a:pt x="435776" y="1606746"/>
                      <a:pt x="432997" y="1621771"/>
                    </a:cubicBezTo>
                    <a:cubicBezTo>
                      <a:pt x="431927" y="1637469"/>
                      <a:pt x="430645" y="1653390"/>
                      <a:pt x="429575" y="1669088"/>
                    </a:cubicBezTo>
                    <a:cubicBezTo>
                      <a:pt x="428934" y="1685009"/>
                      <a:pt x="428292" y="1700707"/>
                      <a:pt x="427651" y="1716629"/>
                    </a:cubicBezTo>
                    <a:cubicBezTo>
                      <a:pt x="428292" y="1732550"/>
                      <a:pt x="428934" y="1748248"/>
                      <a:pt x="429575" y="1764169"/>
                    </a:cubicBezTo>
                    <a:cubicBezTo>
                      <a:pt x="430645" y="1780315"/>
                      <a:pt x="431927" y="1796686"/>
                      <a:pt x="432997" y="1812832"/>
                    </a:cubicBezTo>
                    <a:cubicBezTo>
                      <a:pt x="434493" y="1828977"/>
                      <a:pt x="435990" y="1844899"/>
                      <a:pt x="437487" y="1861045"/>
                    </a:cubicBezTo>
                    <a:cubicBezTo>
                      <a:pt x="439197" y="1876743"/>
                      <a:pt x="441122" y="1892664"/>
                      <a:pt x="442833" y="1908362"/>
                    </a:cubicBezTo>
                    <a:cubicBezTo>
                      <a:pt x="443046" y="1931459"/>
                      <a:pt x="443474" y="1954781"/>
                      <a:pt x="443688" y="1977879"/>
                    </a:cubicBezTo>
                    <a:cubicBezTo>
                      <a:pt x="442191" y="2000977"/>
                      <a:pt x="440694" y="2024299"/>
                      <a:pt x="439197" y="2047396"/>
                    </a:cubicBezTo>
                    <a:cubicBezTo>
                      <a:pt x="436632" y="2069597"/>
                      <a:pt x="433852" y="2092022"/>
                      <a:pt x="431286" y="2114223"/>
                    </a:cubicBezTo>
                    <a:cubicBezTo>
                      <a:pt x="428079" y="2135975"/>
                      <a:pt x="424657" y="2157951"/>
                      <a:pt x="421450" y="2179703"/>
                    </a:cubicBezTo>
                    <a:cubicBezTo>
                      <a:pt x="414821" y="2253930"/>
                      <a:pt x="416104" y="2322102"/>
                      <a:pt x="409476" y="2396328"/>
                    </a:cubicBezTo>
                    <a:lnTo>
                      <a:pt x="50891" y="2396328"/>
                    </a:lnTo>
                    <a:lnTo>
                      <a:pt x="91945" y="2308198"/>
                    </a:lnTo>
                    <a:lnTo>
                      <a:pt x="142622" y="2208407"/>
                    </a:lnTo>
                    <a:cubicBezTo>
                      <a:pt x="148609" y="2196298"/>
                      <a:pt x="154382" y="2184413"/>
                      <a:pt x="160369" y="2172303"/>
                    </a:cubicBezTo>
                    <a:cubicBezTo>
                      <a:pt x="165501" y="2158848"/>
                      <a:pt x="170419" y="2145617"/>
                      <a:pt x="175551" y="2132162"/>
                    </a:cubicBezTo>
                    <a:cubicBezTo>
                      <a:pt x="180255" y="2117362"/>
                      <a:pt x="185173" y="2102337"/>
                      <a:pt x="189877" y="2087537"/>
                    </a:cubicBezTo>
                    <a:cubicBezTo>
                      <a:pt x="194368" y="2071615"/>
                      <a:pt x="198644" y="2055918"/>
                      <a:pt x="203134" y="2039996"/>
                    </a:cubicBezTo>
                    <a:cubicBezTo>
                      <a:pt x="206769" y="2022953"/>
                      <a:pt x="210191" y="2005686"/>
                      <a:pt x="213826" y="1988643"/>
                    </a:cubicBezTo>
                    <a:cubicBezTo>
                      <a:pt x="216605" y="1971152"/>
                      <a:pt x="219171" y="1953884"/>
                      <a:pt x="221951" y="1936393"/>
                    </a:cubicBezTo>
                    <a:cubicBezTo>
                      <a:pt x="224517" y="1918229"/>
                      <a:pt x="227297" y="1899840"/>
                      <a:pt x="229863" y="1881676"/>
                    </a:cubicBezTo>
                    <a:cubicBezTo>
                      <a:pt x="231573" y="1863288"/>
                      <a:pt x="233498" y="1844675"/>
                      <a:pt x="235208" y="1826286"/>
                    </a:cubicBezTo>
                    <a:cubicBezTo>
                      <a:pt x="236705" y="1807001"/>
                      <a:pt x="238202" y="1787940"/>
                      <a:pt x="239699" y="1768654"/>
                    </a:cubicBezTo>
                    <a:lnTo>
                      <a:pt x="239699" y="1711919"/>
                    </a:lnTo>
                    <a:lnTo>
                      <a:pt x="239699" y="1655857"/>
                    </a:lnTo>
                    <a:cubicBezTo>
                      <a:pt x="238202" y="1637020"/>
                      <a:pt x="236705" y="1618407"/>
                      <a:pt x="235208" y="1599570"/>
                    </a:cubicBezTo>
                    <a:cubicBezTo>
                      <a:pt x="233070" y="1581630"/>
                      <a:pt x="231145" y="1563466"/>
                      <a:pt x="229007" y="1545526"/>
                    </a:cubicBezTo>
                    <a:cubicBezTo>
                      <a:pt x="226441" y="1528035"/>
                      <a:pt x="223662" y="1510319"/>
                      <a:pt x="221096" y="1492828"/>
                    </a:cubicBezTo>
                    <a:cubicBezTo>
                      <a:pt x="217247" y="1475785"/>
                      <a:pt x="213184" y="1458966"/>
                      <a:pt x="209335" y="1441923"/>
                    </a:cubicBezTo>
                    <a:cubicBezTo>
                      <a:pt x="203990" y="1426226"/>
                      <a:pt x="198644" y="1410304"/>
                      <a:pt x="193298" y="1394607"/>
                    </a:cubicBezTo>
                    <a:cubicBezTo>
                      <a:pt x="187311" y="1379582"/>
                      <a:pt x="181538" y="1364781"/>
                      <a:pt x="175551" y="1349757"/>
                    </a:cubicBezTo>
                    <a:cubicBezTo>
                      <a:pt x="168495" y="1336302"/>
                      <a:pt x="161225" y="1323071"/>
                      <a:pt x="154168" y="1309616"/>
                    </a:cubicBezTo>
                    <a:cubicBezTo>
                      <a:pt x="146257" y="1297731"/>
                      <a:pt x="138131" y="1286070"/>
                      <a:pt x="130220" y="1274185"/>
                    </a:cubicBezTo>
                    <a:cubicBezTo>
                      <a:pt x="100105" y="1196223"/>
                      <a:pt x="62986" y="1132194"/>
                      <a:pt x="53457" y="1033789"/>
                    </a:cubicBezTo>
                    <a:cubicBezTo>
                      <a:pt x="48397" y="992826"/>
                      <a:pt x="45795" y="992303"/>
                      <a:pt x="41055" y="971672"/>
                    </a:cubicBezTo>
                    <a:cubicBezTo>
                      <a:pt x="35709" y="951041"/>
                      <a:pt x="30364" y="930635"/>
                      <a:pt x="25018" y="910004"/>
                    </a:cubicBezTo>
                    <a:cubicBezTo>
                      <a:pt x="20528" y="887803"/>
                      <a:pt x="16037" y="865378"/>
                      <a:pt x="11547" y="843178"/>
                    </a:cubicBezTo>
                    <a:cubicBezTo>
                      <a:pt x="9409" y="820528"/>
                      <a:pt x="7484" y="797655"/>
                      <a:pt x="5346" y="775006"/>
                    </a:cubicBezTo>
                    <a:cubicBezTo>
                      <a:pt x="3635" y="751235"/>
                      <a:pt x="1711" y="727465"/>
                      <a:pt x="0" y="703694"/>
                    </a:cubicBezTo>
                    <a:lnTo>
                      <a:pt x="0" y="630813"/>
                    </a:lnTo>
                    <a:cubicBezTo>
                      <a:pt x="1283" y="606370"/>
                      <a:pt x="2352" y="581703"/>
                      <a:pt x="3635" y="557260"/>
                    </a:cubicBezTo>
                    <a:cubicBezTo>
                      <a:pt x="6201" y="533041"/>
                      <a:pt x="8981" y="508598"/>
                      <a:pt x="11547" y="484379"/>
                    </a:cubicBezTo>
                    <a:cubicBezTo>
                      <a:pt x="15396" y="460160"/>
                      <a:pt x="19458" y="435941"/>
                      <a:pt x="23307" y="411722"/>
                    </a:cubicBezTo>
                    <a:cubicBezTo>
                      <a:pt x="27370" y="388400"/>
                      <a:pt x="31647" y="364854"/>
                      <a:pt x="35709" y="341532"/>
                    </a:cubicBezTo>
                    <a:cubicBezTo>
                      <a:pt x="41696" y="318883"/>
                      <a:pt x="47470" y="296009"/>
                      <a:pt x="53457" y="273360"/>
                    </a:cubicBezTo>
                    <a:cubicBezTo>
                      <a:pt x="60513" y="252056"/>
                      <a:pt x="67783" y="230528"/>
                      <a:pt x="74839" y="209225"/>
                    </a:cubicBezTo>
                    <a:cubicBezTo>
                      <a:pt x="82323" y="189042"/>
                      <a:pt x="89593" y="168636"/>
                      <a:pt x="97077" y="148453"/>
                    </a:cubicBezTo>
                    <a:cubicBezTo>
                      <a:pt x="105630" y="130065"/>
                      <a:pt x="114397" y="111901"/>
                      <a:pt x="122950" y="93512"/>
                    </a:cubicBezTo>
                    <a:lnTo>
                      <a:pt x="150533" y="43504"/>
                    </a:lnTo>
                    <a:lnTo>
                      <a:pt x="1836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800"/>
              </a:p>
            </p:txBody>
          </p:sp>
          <p:grpSp>
            <p:nvGrpSpPr>
              <p:cNvPr id="60" name="그룹 96">
                <a:extLst>
                  <a:ext uri="{FF2B5EF4-FFF2-40B4-BE49-F238E27FC236}">
                    <a16:creationId xmlns:a16="http://schemas.microsoft.com/office/drawing/2014/main" xmlns="" id="{407848FC-FD38-4A24-B638-A0191ED88D8F}"/>
                  </a:ext>
                </a:extLst>
              </p:cNvPr>
              <p:cNvGrpSpPr/>
              <p:nvPr/>
            </p:nvGrpSpPr>
            <p:grpSpPr>
              <a:xfrm>
                <a:off x="6451387" y="2774470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77" name="타원 97">
                  <a:extLst>
                    <a:ext uri="{FF2B5EF4-FFF2-40B4-BE49-F238E27FC236}">
                      <a16:creationId xmlns:a16="http://schemas.microsoft.com/office/drawing/2014/main" xmlns="" id="{6B3B55EB-5D5B-4891-9514-58AA1AD055F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8" name="타원 98">
                  <a:extLst>
                    <a:ext uri="{FF2B5EF4-FFF2-40B4-BE49-F238E27FC236}">
                      <a16:creationId xmlns:a16="http://schemas.microsoft.com/office/drawing/2014/main" xmlns="" id="{9C1F41E0-6278-4520-AED1-1845D95E0A2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9" name="Block Arc 11">
                  <a:extLst>
                    <a:ext uri="{FF2B5EF4-FFF2-40B4-BE49-F238E27FC236}">
                      <a16:creationId xmlns:a16="http://schemas.microsoft.com/office/drawing/2014/main" xmlns="" id="{B8FE9D9D-A9F2-48B5-B02D-D23D6E7E321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" name="그룹 108">
                <a:extLst>
                  <a:ext uri="{FF2B5EF4-FFF2-40B4-BE49-F238E27FC236}">
                    <a16:creationId xmlns:a16="http://schemas.microsoft.com/office/drawing/2014/main" xmlns="" id="{B3628BC5-CFAE-4799-AE73-1F18DD357B01}"/>
                  </a:ext>
                </a:extLst>
              </p:cNvPr>
              <p:cNvGrpSpPr/>
              <p:nvPr/>
            </p:nvGrpSpPr>
            <p:grpSpPr>
              <a:xfrm>
                <a:off x="7127214" y="2935807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74" name="타원 109">
                  <a:extLst>
                    <a:ext uri="{FF2B5EF4-FFF2-40B4-BE49-F238E27FC236}">
                      <a16:creationId xmlns:a16="http://schemas.microsoft.com/office/drawing/2014/main" xmlns="" id="{8E9DDE32-1CA0-4276-A056-E6E8B847E8A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5" name="타원 110">
                  <a:extLst>
                    <a:ext uri="{FF2B5EF4-FFF2-40B4-BE49-F238E27FC236}">
                      <a16:creationId xmlns:a16="http://schemas.microsoft.com/office/drawing/2014/main" xmlns="" id="{4B3A16F4-CC16-40FC-8CF5-1CAAB920EEF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6" name="Block Arc 11">
                  <a:extLst>
                    <a:ext uri="{FF2B5EF4-FFF2-40B4-BE49-F238E27FC236}">
                      <a16:creationId xmlns:a16="http://schemas.microsoft.com/office/drawing/2014/main" xmlns="" id="{4DF3B8C5-A1F1-41AA-B6A0-2A048B9BBC81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" name="그룹 112">
                <a:extLst>
                  <a:ext uri="{FF2B5EF4-FFF2-40B4-BE49-F238E27FC236}">
                    <a16:creationId xmlns:a16="http://schemas.microsoft.com/office/drawing/2014/main" xmlns="" id="{C1AB8198-A4E6-45E7-BB4A-08B95A5B8FF4}"/>
                  </a:ext>
                </a:extLst>
              </p:cNvPr>
              <p:cNvGrpSpPr/>
              <p:nvPr/>
            </p:nvGrpSpPr>
            <p:grpSpPr>
              <a:xfrm>
                <a:off x="6744184" y="3036519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71" name="타원 113">
                  <a:extLst>
                    <a:ext uri="{FF2B5EF4-FFF2-40B4-BE49-F238E27FC236}">
                      <a16:creationId xmlns:a16="http://schemas.microsoft.com/office/drawing/2014/main" xmlns="" id="{B1D78BCF-7008-478E-84AD-49C67757E46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2" name="타원 114">
                  <a:extLst>
                    <a:ext uri="{FF2B5EF4-FFF2-40B4-BE49-F238E27FC236}">
                      <a16:creationId xmlns:a16="http://schemas.microsoft.com/office/drawing/2014/main" xmlns="" id="{90AA1158-A1F0-420B-92D1-5D41D60E6B5A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3" name="Block Arc 11">
                  <a:extLst>
                    <a:ext uri="{FF2B5EF4-FFF2-40B4-BE49-F238E27FC236}">
                      <a16:creationId xmlns:a16="http://schemas.microsoft.com/office/drawing/2014/main" xmlns="" id="{429F0A87-6E0C-408E-B694-7D4ACA93E61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" name="그룹 116">
                <a:extLst>
                  <a:ext uri="{FF2B5EF4-FFF2-40B4-BE49-F238E27FC236}">
                    <a16:creationId xmlns:a16="http://schemas.microsoft.com/office/drawing/2014/main" xmlns="" id="{45C55C8E-82A3-42A1-B999-E52C8E4EEFDD}"/>
                  </a:ext>
                </a:extLst>
              </p:cNvPr>
              <p:cNvGrpSpPr/>
              <p:nvPr/>
            </p:nvGrpSpPr>
            <p:grpSpPr>
              <a:xfrm>
                <a:off x="7247814" y="3372938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68" name="타원 117">
                  <a:extLst>
                    <a:ext uri="{FF2B5EF4-FFF2-40B4-BE49-F238E27FC236}">
                      <a16:creationId xmlns:a16="http://schemas.microsoft.com/office/drawing/2014/main" xmlns="" id="{49A70BF8-824B-4E71-8AF4-B74579421062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9" name="타원 118">
                  <a:extLst>
                    <a:ext uri="{FF2B5EF4-FFF2-40B4-BE49-F238E27FC236}">
                      <a16:creationId xmlns:a16="http://schemas.microsoft.com/office/drawing/2014/main" xmlns="" id="{33A78364-1E8C-41C6-AD23-E637148EF38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0" name="Block Arc 11">
                  <a:extLst>
                    <a:ext uri="{FF2B5EF4-FFF2-40B4-BE49-F238E27FC236}">
                      <a16:creationId xmlns:a16="http://schemas.microsoft.com/office/drawing/2014/main" xmlns="" id="{AE725405-01BA-4F78-B52C-97D500F0ADF5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" name="그룹 120">
                <a:extLst>
                  <a:ext uri="{FF2B5EF4-FFF2-40B4-BE49-F238E27FC236}">
                    <a16:creationId xmlns:a16="http://schemas.microsoft.com/office/drawing/2014/main" xmlns="" id="{432E1869-29A5-456B-80C0-66791AD3F26A}"/>
                  </a:ext>
                </a:extLst>
              </p:cNvPr>
              <p:cNvGrpSpPr/>
              <p:nvPr/>
            </p:nvGrpSpPr>
            <p:grpSpPr>
              <a:xfrm>
                <a:off x="6282410" y="3345315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65" name="타원 121">
                  <a:extLst>
                    <a:ext uri="{FF2B5EF4-FFF2-40B4-BE49-F238E27FC236}">
                      <a16:creationId xmlns:a16="http://schemas.microsoft.com/office/drawing/2014/main" xmlns="" id="{5A5A3BBC-7651-44AC-91F3-2F187166C3E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6" name="타원 122">
                  <a:extLst>
                    <a:ext uri="{FF2B5EF4-FFF2-40B4-BE49-F238E27FC236}">
                      <a16:creationId xmlns:a16="http://schemas.microsoft.com/office/drawing/2014/main" xmlns="" id="{0A9369A0-693F-4CFB-8F11-967F75A1133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7" name="Block Arc 11">
                  <a:extLst>
                    <a:ext uri="{FF2B5EF4-FFF2-40B4-BE49-F238E27FC236}">
                      <a16:creationId xmlns:a16="http://schemas.microsoft.com/office/drawing/2014/main" xmlns="" id="{BD69C9B0-9792-478C-BA23-751B569385F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3" name="그룹 7">
              <a:extLst>
                <a:ext uri="{FF2B5EF4-FFF2-40B4-BE49-F238E27FC236}">
                  <a16:creationId xmlns:a16="http://schemas.microsoft.com/office/drawing/2014/main" xmlns="" id="{C6BF7C1D-F8D0-4AC5-A101-D59AD15830DB}"/>
                </a:ext>
              </a:extLst>
            </p:cNvPr>
            <p:cNvGrpSpPr/>
            <p:nvPr/>
          </p:nvGrpSpPr>
          <p:grpSpPr>
            <a:xfrm>
              <a:off x="5790390" y="4714654"/>
              <a:ext cx="1403850" cy="1577193"/>
              <a:chOff x="6282410" y="2774470"/>
              <a:chExt cx="1403850" cy="1577193"/>
            </a:xfrm>
          </p:grpSpPr>
          <p:sp>
            <p:nvSpPr>
              <p:cNvPr id="34" name="자유형: 도형 91">
                <a:extLst>
                  <a:ext uri="{FF2B5EF4-FFF2-40B4-BE49-F238E27FC236}">
                    <a16:creationId xmlns:a16="http://schemas.microsoft.com/office/drawing/2014/main" xmlns="" id="{F540ED58-5B00-429F-840D-1BFA99C6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075" y="3211736"/>
                <a:ext cx="806320" cy="1139927"/>
              </a:xfrm>
              <a:custGeom>
                <a:avLst/>
                <a:gdLst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250633 w 1362600"/>
                  <a:gd name="connsiteY3" fmla="*/ 0 h 2396328"/>
                  <a:gd name="connsiteX4" fmla="*/ 246998 w 1362600"/>
                  <a:gd name="connsiteY4" fmla="*/ 10764 h 2396328"/>
                  <a:gd name="connsiteX5" fmla="*/ 245288 w 1362600"/>
                  <a:gd name="connsiteY5" fmla="*/ 17940 h 2396328"/>
                  <a:gd name="connsiteX6" fmla="*/ 243363 w 1362600"/>
                  <a:gd name="connsiteY6" fmla="*/ 22649 h 2396328"/>
                  <a:gd name="connsiteX7" fmla="*/ 243363 w 1362600"/>
                  <a:gd name="connsiteY7" fmla="*/ 25340 h 2396328"/>
                  <a:gd name="connsiteX8" fmla="*/ 245288 w 1362600"/>
                  <a:gd name="connsiteY8" fmla="*/ 26686 h 2396328"/>
                  <a:gd name="connsiteX9" fmla="*/ 245288 w 1362600"/>
                  <a:gd name="connsiteY9" fmla="*/ 28031 h 2396328"/>
                  <a:gd name="connsiteX10" fmla="*/ 246998 w 1362600"/>
                  <a:gd name="connsiteY10" fmla="*/ 28031 h 2396328"/>
                  <a:gd name="connsiteX11" fmla="*/ 246998 w 1362600"/>
                  <a:gd name="connsiteY11" fmla="*/ 30050 h 2396328"/>
                  <a:gd name="connsiteX12" fmla="*/ 245288 w 1362600"/>
                  <a:gd name="connsiteY12" fmla="*/ 34086 h 2396328"/>
                  <a:gd name="connsiteX13" fmla="*/ 243363 w 1362600"/>
                  <a:gd name="connsiteY13" fmla="*/ 40141 h 2396328"/>
                  <a:gd name="connsiteX14" fmla="*/ 240797 w 1362600"/>
                  <a:gd name="connsiteY14" fmla="*/ 49559 h 2396328"/>
                  <a:gd name="connsiteX15" fmla="*/ 235452 w 1362600"/>
                  <a:gd name="connsiteY15" fmla="*/ 62790 h 2396328"/>
                  <a:gd name="connsiteX16" fmla="*/ 227326 w 1362600"/>
                  <a:gd name="connsiteY16" fmla="*/ 81627 h 2396328"/>
                  <a:gd name="connsiteX17" fmla="*/ 219415 w 1362600"/>
                  <a:gd name="connsiteY17" fmla="*/ 104276 h 2396328"/>
                  <a:gd name="connsiteX18" fmla="*/ 206799 w 1362600"/>
                  <a:gd name="connsiteY18" fmla="*/ 133653 h 2396328"/>
                  <a:gd name="connsiteX19" fmla="*/ 191831 w 1362600"/>
                  <a:gd name="connsiteY19" fmla="*/ 169084 h 2396328"/>
                  <a:gd name="connsiteX20" fmla="*/ 173870 w 1362600"/>
                  <a:gd name="connsiteY20" fmla="*/ 224474 h 2396328"/>
                  <a:gd name="connsiteX21" fmla="*/ 161468 w 1362600"/>
                  <a:gd name="connsiteY21" fmla="*/ 283900 h 2396328"/>
                  <a:gd name="connsiteX22" fmla="*/ 151632 w 1362600"/>
                  <a:gd name="connsiteY22" fmla="*/ 344896 h 2396328"/>
                  <a:gd name="connsiteX23" fmla="*/ 138375 w 1362600"/>
                  <a:gd name="connsiteY23" fmla="*/ 409704 h 2396328"/>
                  <a:gd name="connsiteX24" fmla="*/ 136451 w 1362600"/>
                  <a:gd name="connsiteY24" fmla="*/ 423607 h 2396328"/>
                  <a:gd name="connsiteX25" fmla="*/ 133885 w 1362600"/>
                  <a:gd name="connsiteY25" fmla="*/ 444462 h 2396328"/>
                  <a:gd name="connsiteX26" fmla="*/ 131960 w 1362600"/>
                  <a:gd name="connsiteY26" fmla="*/ 466439 h 2396328"/>
                  <a:gd name="connsiteX27" fmla="*/ 130250 w 1362600"/>
                  <a:gd name="connsiteY27" fmla="*/ 490433 h 2396328"/>
                  <a:gd name="connsiteX28" fmla="*/ 130250 w 1362600"/>
                  <a:gd name="connsiteY28" fmla="*/ 515101 h 2396328"/>
                  <a:gd name="connsiteX29" fmla="*/ 133885 w 1362600"/>
                  <a:gd name="connsiteY29" fmla="*/ 537301 h 2396328"/>
                  <a:gd name="connsiteX30" fmla="*/ 138375 w 1362600"/>
                  <a:gd name="connsiteY30" fmla="*/ 556587 h 2396328"/>
                  <a:gd name="connsiteX31" fmla="*/ 146286 w 1362600"/>
                  <a:gd name="connsiteY31" fmla="*/ 570042 h 2396328"/>
                  <a:gd name="connsiteX32" fmla="*/ 189052 w 1362600"/>
                  <a:gd name="connsiteY32" fmla="*/ 567351 h 2396328"/>
                  <a:gd name="connsiteX33" fmla="*/ 230961 w 1362600"/>
                  <a:gd name="connsiteY33" fmla="*/ 556587 h 2396328"/>
                  <a:gd name="connsiteX34" fmla="*/ 270947 w 1362600"/>
                  <a:gd name="connsiteY34" fmla="*/ 539320 h 2396328"/>
                  <a:gd name="connsiteX35" fmla="*/ 312001 w 1362600"/>
                  <a:gd name="connsiteY35" fmla="*/ 515101 h 2396328"/>
                  <a:gd name="connsiteX36" fmla="*/ 349420 w 1362600"/>
                  <a:gd name="connsiteY36" fmla="*/ 487070 h 2396328"/>
                  <a:gd name="connsiteX37" fmla="*/ 385985 w 1362600"/>
                  <a:gd name="connsiteY37" fmla="*/ 452984 h 2396328"/>
                  <a:gd name="connsiteX38" fmla="*/ 420624 w 1362600"/>
                  <a:gd name="connsiteY38" fmla="*/ 416880 h 2396328"/>
                  <a:gd name="connsiteX39" fmla="*/ 452698 w 1362600"/>
                  <a:gd name="connsiteY39" fmla="*/ 378981 h 2396328"/>
                  <a:gd name="connsiteX40" fmla="*/ 483917 w 1362600"/>
                  <a:gd name="connsiteY40" fmla="*/ 338841 h 2396328"/>
                  <a:gd name="connsiteX41" fmla="*/ 510645 w 1362600"/>
                  <a:gd name="connsiteY41" fmla="*/ 297355 h 2396328"/>
                  <a:gd name="connsiteX42" fmla="*/ 535662 w 1362600"/>
                  <a:gd name="connsiteY42" fmla="*/ 257214 h 2396328"/>
                  <a:gd name="connsiteX43" fmla="*/ 556190 w 1362600"/>
                  <a:gd name="connsiteY43" fmla="*/ 218419 h 2396328"/>
                  <a:gd name="connsiteX44" fmla="*/ 566026 w 1362600"/>
                  <a:gd name="connsiteY44" fmla="*/ 218419 h 2396328"/>
                  <a:gd name="connsiteX45" fmla="*/ 566026 w 1362600"/>
                  <a:gd name="connsiteY45" fmla="*/ 222455 h 2396328"/>
                  <a:gd name="connsiteX46" fmla="*/ 549989 w 1362600"/>
                  <a:gd name="connsiteY46" fmla="*/ 261251 h 2396328"/>
                  <a:gd name="connsiteX47" fmla="*/ 532027 w 1362600"/>
                  <a:gd name="connsiteY47" fmla="*/ 301391 h 2396328"/>
                  <a:gd name="connsiteX48" fmla="*/ 512569 w 1362600"/>
                  <a:gd name="connsiteY48" fmla="*/ 340186 h 2396328"/>
                  <a:gd name="connsiteX49" fmla="*/ 492897 w 1362600"/>
                  <a:gd name="connsiteY49" fmla="*/ 377636 h 2396328"/>
                  <a:gd name="connsiteX50" fmla="*/ 472370 w 1362600"/>
                  <a:gd name="connsiteY50" fmla="*/ 414189 h 2396328"/>
                  <a:gd name="connsiteX51" fmla="*/ 449277 w 1362600"/>
                  <a:gd name="connsiteY51" fmla="*/ 448274 h 2396328"/>
                  <a:gd name="connsiteX52" fmla="*/ 425115 w 1362600"/>
                  <a:gd name="connsiteY52" fmla="*/ 481015 h 2396328"/>
                  <a:gd name="connsiteX53" fmla="*/ 395821 w 1362600"/>
                  <a:gd name="connsiteY53" fmla="*/ 511064 h 2396328"/>
                  <a:gd name="connsiteX54" fmla="*/ 365458 w 1362600"/>
                  <a:gd name="connsiteY54" fmla="*/ 540665 h 2396328"/>
                  <a:gd name="connsiteX55" fmla="*/ 329749 w 1362600"/>
                  <a:gd name="connsiteY55" fmla="*/ 564660 h 2396328"/>
                  <a:gd name="connsiteX56" fmla="*/ 288908 w 1362600"/>
                  <a:gd name="connsiteY56" fmla="*/ 586636 h 2396328"/>
                  <a:gd name="connsiteX57" fmla="*/ 243363 w 1362600"/>
                  <a:gd name="connsiteY57" fmla="*/ 606146 h 2396328"/>
                  <a:gd name="connsiteX58" fmla="*/ 195252 w 1362600"/>
                  <a:gd name="connsiteY58" fmla="*/ 620722 h 2396328"/>
                  <a:gd name="connsiteX59" fmla="*/ 138375 w 1362600"/>
                  <a:gd name="connsiteY59" fmla="*/ 630813 h 2396328"/>
                  <a:gd name="connsiteX60" fmla="*/ 140086 w 1362600"/>
                  <a:gd name="connsiteY60" fmla="*/ 701003 h 2396328"/>
                  <a:gd name="connsiteX61" fmla="*/ 147997 w 1362600"/>
                  <a:gd name="connsiteY61" fmla="*/ 767830 h 2396328"/>
                  <a:gd name="connsiteX62" fmla="*/ 161468 w 1362600"/>
                  <a:gd name="connsiteY62" fmla="*/ 831292 h 2396328"/>
                  <a:gd name="connsiteX63" fmla="*/ 179216 w 1362600"/>
                  <a:gd name="connsiteY63" fmla="*/ 891391 h 2396328"/>
                  <a:gd name="connsiteX64" fmla="*/ 201453 w 1362600"/>
                  <a:gd name="connsiteY64" fmla="*/ 948799 h 2396328"/>
                  <a:gd name="connsiteX65" fmla="*/ 225616 w 1362600"/>
                  <a:gd name="connsiteY65" fmla="*/ 1003740 h 2396328"/>
                  <a:gd name="connsiteX66" fmla="*/ 253199 w 1362600"/>
                  <a:gd name="connsiteY66" fmla="*/ 1055766 h 2396328"/>
                  <a:gd name="connsiteX67" fmla="*/ 280783 w 1362600"/>
                  <a:gd name="connsiteY67" fmla="*/ 1106446 h 2396328"/>
                  <a:gd name="connsiteX68" fmla="*/ 288908 w 1362600"/>
                  <a:gd name="connsiteY68" fmla="*/ 1118556 h 2396328"/>
                  <a:gd name="connsiteX69" fmla="*/ 295964 w 1362600"/>
                  <a:gd name="connsiteY69" fmla="*/ 1133356 h 2396328"/>
                  <a:gd name="connsiteX70" fmla="*/ 305800 w 1362600"/>
                  <a:gd name="connsiteY70" fmla="*/ 1149278 h 2396328"/>
                  <a:gd name="connsiteX71" fmla="*/ 314781 w 1362600"/>
                  <a:gd name="connsiteY71" fmla="*/ 1166097 h 2396328"/>
                  <a:gd name="connsiteX72" fmla="*/ 326327 w 1362600"/>
                  <a:gd name="connsiteY72" fmla="*/ 1182018 h 2396328"/>
                  <a:gd name="connsiteX73" fmla="*/ 339585 w 1362600"/>
                  <a:gd name="connsiteY73" fmla="*/ 1195473 h 2396328"/>
                  <a:gd name="connsiteX74" fmla="*/ 355622 w 1362600"/>
                  <a:gd name="connsiteY74" fmla="*/ 1207358 h 2396328"/>
                  <a:gd name="connsiteX75" fmla="*/ 373583 w 1362600"/>
                  <a:gd name="connsiteY75" fmla="*/ 1216104 h 2396328"/>
                  <a:gd name="connsiteX76" fmla="*/ 394965 w 1362600"/>
                  <a:gd name="connsiteY76" fmla="*/ 1219468 h 2396328"/>
                  <a:gd name="connsiteX77" fmla="*/ 417203 w 1362600"/>
                  <a:gd name="connsiteY77" fmla="*/ 1218795 h 2396328"/>
                  <a:gd name="connsiteX78" fmla="*/ 457188 w 1362600"/>
                  <a:gd name="connsiteY78" fmla="*/ 1208704 h 2396328"/>
                  <a:gd name="connsiteX79" fmla="*/ 492897 w 1362600"/>
                  <a:gd name="connsiteY79" fmla="*/ 1192109 h 2396328"/>
                  <a:gd name="connsiteX80" fmla="*/ 527537 w 1362600"/>
                  <a:gd name="connsiteY80" fmla="*/ 1171254 h 2396328"/>
                  <a:gd name="connsiteX81" fmla="*/ 556190 w 1362600"/>
                  <a:gd name="connsiteY81" fmla="*/ 1146587 h 2396328"/>
                  <a:gd name="connsiteX82" fmla="*/ 583773 w 1362600"/>
                  <a:gd name="connsiteY82" fmla="*/ 1119901 h 2396328"/>
                  <a:gd name="connsiteX83" fmla="*/ 609646 w 1362600"/>
                  <a:gd name="connsiteY83" fmla="*/ 1091870 h 2396328"/>
                  <a:gd name="connsiteX84" fmla="*/ 632739 w 1362600"/>
                  <a:gd name="connsiteY84" fmla="*/ 1065184 h 2396328"/>
                  <a:gd name="connsiteX85" fmla="*/ 652411 w 1362600"/>
                  <a:gd name="connsiteY85" fmla="*/ 1039620 h 2396328"/>
                  <a:gd name="connsiteX86" fmla="*/ 696031 w 1362600"/>
                  <a:gd name="connsiteY86" fmla="*/ 981539 h 2396328"/>
                  <a:gd name="connsiteX87" fmla="*/ 737941 w 1362600"/>
                  <a:gd name="connsiteY87" fmla="*/ 916059 h 2396328"/>
                  <a:gd name="connsiteX88" fmla="*/ 779851 w 1362600"/>
                  <a:gd name="connsiteY88" fmla="*/ 844523 h 2396328"/>
                  <a:gd name="connsiteX89" fmla="*/ 818981 w 1362600"/>
                  <a:gd name="connsiteY89" fmla="*/ 766484 h 2396328"/>
                  <a:gd name="connsiteX90" fmla="*/ 854690 w 1362600"/>
                  <a:gd name="connsiteY90" fmla="*/ 684185 h 2396328"/>
                  <a:gd name="connsiteX91" fmla="*/ 886764 w 1362600"/>
                  <a:gd name="connsiteY91" fmla="*/ 596728 h 2396328"/>
                  <a:gd name="connsiteX92" fmla="*/ 916058 w 1362600"/>
                  <a:gd name="connsiteY92" fmla="*/ 505234 h 2396328"/>
                  <a:gd name="connsiteX93" fmla="*/ 937440 w 1362600"/>
                  <a:gd name="connsiteY93" fmla="*/ 410376 h 2396328"/>
                  <a:gd name="connsiteX94" fmla="*/ 953477 w 1362600"/>
                  <a:gd name="connsiteY94" fmla="*/ 313276 h 2396328"/>
                  <a:gd name="connsiteX95" fmla="*/ 963313 w 1362600"/>
                  <a:gd name="connsiteY95" fmla="*/ 213934 h 2396328"/>
                  <a:gd name="connsiteX96" fmla="*/ 971224 w 1362600"/>
                  <a:gd name="connsiteY96" fmla="*/ 218419 h 2396328"/>
                  <a:gd name="connsiteX97" fmla="*/ 977639 w 1362600"/>
                  <a:gd name="connsiteY97" fmla="*/ 229856 h 2396328"/>
                  <a:gd name="connsiteX98" fmla="*/ 982985 w 1362600"/>
                  <a:gd name="connsiteY98" fmla="*/ 246674 h 2396328"/>
                  <a:gd name="connsiteX99" fmla="*/ 985551 w 1362600"/>
                  <a:gd name="connsiteY99" fmla="*/ 268651 h 2396328"/>
                  <a:gd name="connsiteX100" fmla="*/ 987261 w 1362600"/>
                  <a:gd name="connsiteY100" fmla="*/ 293991 h 2396328"/>
                  <a:gd name="connsiteX101" fmla="*/ 987261 w 1362600"/>
                  <a:gd name="connsiteY101" fmla="*/ 323368 h 2396328"/>
                  <a:gd name="connsiteX102" fmla="*/ 987261 w 1362600"/>
                  <a:gd name="connsiteY102" fmla="*/ 354763 h 2396328"/>
                  <a:gd name="connsiteX103" fmla="*/ 985551 w 1362600"/>
                  <a:gd name="connsiteY103" fmla="*/ 388848 h 2396328"/>
                  <a:gd name="connsiteX104" fmla="*/ 982985 w 1362600"/>
                  <a:gd name="connsiteY104" fmla="*/ 423607 h 2396328"/>
                  <a:gd name="connsiteX105" fmla="*/ 979350 w 1362600"/>
                  <a:gd name="connsiteY105" fmla="*/ 459038 h 2396328"/>
                  <a:gd name="connsiteX106" fmla="*/ 974004 w 1362600"/>
                  <a:gd name="connsiteY106" fmla="*/ 494470 h 2396328"/>
                  <a:gd name="connsiteX107" fmla="*/ 971224 w 1362600"/>
                  <a:gd name="connsiteY107" fmla="*/ 528556 h 2396328"/>
                  <a:gd name="connsiteX108" fmla="*/ 965879 w 1362600"/>
                  <a:gd name="connsiteY108" fmla="*/ 559951 h 2396328"/>
                  <a:gd name="connsiteX109" fmla="*/ 961602 w 1362600"/>
                  <a:gd name="connsiteY109" fmla="*/ 589327 h 2396328"/>
                  <a:gd name="connsiteX110" fmla="*/ 956257 w 1362600"/>
                  <a:gd name="connsiteY110" fmla="*/ 614667 h 2396328"/>
                  <a:gd name="connsiteX111" fmla="*/ 951766 w 1362600"/>
                  <a:gd name="connsiteY111" fmla="*/ 635523 h 2396328"/>
                  <a:gd name="connsiteX112" fmla="*/ 948131 w 1362600"/>
                  <a:gd name="connsiteY112" fmla="*/ 652117 h 2396328"/>
                  <a:gd name="connsiteX113" fmla="*/ 883984 w 1362600"/>
                  <a:gd name="connsiteY113" fmla="*/ 841832 h 2396328"/>
                  <a:gd name="connsiteX114" fmla="*/ 935730 w 1362600"/>
                  <a:gd name="connsiteY114" fmla="*/ 838020 h 2396328"/>
                  <a:gd name="connsiteX115" fmla="*/ 983840 w 1362600"/>
                  <a:gd name="connsiteY115" fmla="*/ 828601 h 2396328"/>
                  <a:gd name="connsiteX116" fmla="*/ 1029171 w 1362600"/>
                  <a:gd name="connsiteY116" fmla="*/ 815146 h 2396328"/>
                  <a:gd name="connsiteX117" fmla="*/ 1072792 w 1362600"/>
                  <a:gd name="connsiteY117" fmla="*/ 797879 h 2396328"/>
                  <a:gd name="connsiteX118" fmla="*/ 1112135 w 1362600"/>
                  <a:gd name="connsiteY118" fmla="*/ 778369 h 2396328"/>
                  <a:gd name="connsiteX119" fmla="*/ 1147630 w 1362600"/>
                  <a:gd name="connsiteY119" fmla="*/ 757066 h 2396328"/>
                  <a:gd name="connsiteX120" fmla="*/ 1181629 w 1362600"/>
                  <a:gd name="connsiteY120" fmla="*/ 735089 h 2396328"/>
                  <a:gd name="connsiteX121" fmla="*/ 1212847 w 1362600"/>
                  <a:gd name="connsiteY121" fmla="*/ 714234 h 2396328"/>
                  <a:gd name="connsiteX122" fmla="*/ 1215413 w 1362600"/>
                  <a:gd name="connsiteY122" fmla="*/ 724325 h 2396328"/>
                  <a:gd name="connsiteX123" fmla="*/ 1186974 w 1362600"/>
                  <a:gd name="connsiteY123" fmla="*/ 757066 h 2396328"/>
                  <a:gd name="connsiteX124" fmla="*/ 1152121 w 1362600"/>
                  <a:gd name="connsiteY124" fmla="*/ 788461 h 2396328"/>
                  <a:gd name="connsiteX125" fmla="*/ 1110211 w 1362600"/>
                  <a:gd name="connsiteY125" fmla="*/ 816492 h 2396328"/>
                  <a:gd name="connsiteX126" fmla="*/ 1063169 w 1362600"/>
                  <a:gd name="connsiteY126" fmla="*/ 841832 h 2396328"/>
                  <a:gd name="connsiteX127" fmla="*/ 1013134 w 1362600"/>
                  <a:gd name="connsiteY127" fmla="*/ 864705 h 2396328"/>
                  <a:gd name="connsiteX128" fmla="*/ 959678 w 1362600"/>
                  <a:gd name="connsiteY128" fmla="*/ 884664 h 2396328"/>
                  <a:gd name="connsiteX129" fmla="*/ 904511 w 1362600"/>
                  <a:gd name="connsiteY129" fmla="*/ 900137 h 2396328"/>
                  <a:gd name="connsiteX130" fmla="*/ 848275 w 1362600"/>
                  <a:gd name="connsiteY130" fmla="*/ 911349 h 2396328"/>
                  <a:gd name="connsiteX131" fmla="*/ 836728 w 1362600"/>
                  <a:gd name="connsiteY131" fmla="*/ 938259 h 2396328"/>
                  <a:gd name="connsiteX132" fmla="*/ 820692 w 1362600"/>
                  <a:gd name="connsiteY132" fmla="*/ 969654 h 2396328"/>
                  <a:gd name="connsiteX133" fmla="*/ 802944 w 1362600"/>
                  <a:gd name="connsiteY133" fmla="*/ 1002395 h 2396328"/>
                  <a:gd name="connsiteX134" fmla="*/ 779851 w 1362600"/>
                  <a:gd name="connsiteY134" fmla="*/ 1037826 h 2396328"/>
                  <a:gd name="connsiteX135" fmla="*/ 755689 w 1362600"/>
                  <a:gd name="connsiteY135" fmla="*/ 1075051 h 2396328"/>
                  <a:gd name="connsiteX136" fmla="*/ 729816 w 1362600"/>
                  <a:gd name="connsiteY136" fmla="*/ 1111828 h 2396328"/>
                  <a:gd name="connsiteX137" fmla="*/ 702232 w 1362600"/>
                  <a:gd name="connsiteY137" fmla="*/ 1146587 h 2396328"/>
                  <a:gd name="connsiteX138" fmla="*/ 674649 w 1362600"/>
                  <a:gd name="connsiteY138" fmla="*/ 1180673 h 2396328"/>
                  <a:gd name="connsiteX139" fmla="*/ 648776 w 1362600"/>
                  <a:gd name="connsiteY139" fmla="*/ 1212068 h 2396328"/>
                  <a:gd name="connsiteX140" fmla="*/ 621192 w 1362600"/>
                  <a:gd name="connsiteY140" fmla="*/ 1240099 h 2396328"/>
                  <a:gd name="connsiteX141" fmla="*/ 597030 w 1362600"/>
                  <a:gd name="connsiteY141" fmla="*/ 1264990 h 2396328"/>
                  <a:gd name="connsiteX142" fmla="*/ 573937 w 1362600"/>
                  <a:gd name="connsiteY142" fmla="*/ 1282930 h 2396328"/>
                  <a:gd name="connsiteX143" fmla="*/ 577572 w 1362600"/>
                  <a:gd name="connsiteY143" fmla="*/ 1296385 h 2396328"/>
                  <a:gd name="connsiteX144" fmla="*/ 583773 w 1362600"/>
                  <a:gd name="connsiteY144" fmla="*/ 1299076 h 2396328"/>
                  <a:gd name="connsiteX145" fmla="*/ 622903 w 1362600"/>
                  <a:gd name="connsiteY145" fmla="*/ 1290331 h 2396328"/>
                  <a:gd name="connsiteX146" fmla="*/ 662247 w 1362600"/>
                  <a:gd name="connsiteY146" fmla="*/ 1286294 h 2396328"/>
                  <a:gd name="connsiteX147" fmla="*/ 693158 w 1362600"/>
                  <a:gd name="connsiteY147" fmla="*/ 1286294 h 2396328"/>
                  <a:gd name="connsiteX148" fmla="*/ 732224 w 1362600"/>
                  <a:gd name="connsiteY148" fmla="*/ 1400104 h 2396328"/>
                  <a:gd name="connsiteX149" fmla="*/ 700522 w 1362600"/>
                  <a:gd name="connsiteY149" fmla="*/ 1404474 h 2396328"/>
                  <a:gd name="connsiteX150" fmla="*/ 664813 w 1362600"/>
                  <a:gd name="connsiteY150" fmla="*/ 1410528 h 2396328"/>
                  <a:gd name="connsiteX151" fmla="*/ 631028 w 1362600"/>
                  <a:gd name="connsiteY151" fmla="*/ 1419274 h 2396328"/>
                  <a:gd name="connsiteX152" fmla="*/ 603445 w 1362600"/>
                  <a:gd name="connsiteY152" fmla="*/ 1427347 h 2396328"/>
                  <a:gd name="connsiteX153" fmla="*/ 582062 w 1362600"/>
                  <a:gd name="connsiteY153" fmla="*/ 1438559 h 2396328"/>
                  <a:gd name="connsiteX154" fmla="*/ 566026 w 1362600"/>
                  <a:gd name="connsiteY154" fmla="*/ 1452014 h 2396328"/>
                  <a:gd name="connsiteX155" fmla="*/ 540153 w 1362600"/>
                  <a:gd name="connsiteY155" fmla="*/ 1490810 h 2396328"/>
                  <a:gd name="connsiteX156" fmla="*/ 522191 w 1362600"/>
                  <a:gd name="connsiteY156" fmla="*/ 1532968 h 2396328"/>
                  <a:gd name="connsiteX157" fmla="*/ 508079 w 1362600"/>
                  <a:gd name="connsiteY157" fmla="*/ 1576921 h 2396328"/>
                  <a:gd name="connsiteX158" fmla="*/ 499954 w 1362600"/>
                  <a:gd name="connsiteY158" fmla="*/ 1621771 h 2396328"/>
                  <a:gd name="connsiteX159" fmla="*/ 496532 w 1362600"/>
                  <a:gd name="connsiteY159" fmla="*/ 1669088 h 2396328"/>
                  <a:gd name="connsiteX160" fmla="*/ 494608 w 1362600"/>
                  <a:gd name="connsiteY160" fmla="*/ 1716629 h 2396328"/>
                  <a:gd name="connsiteX161" fmla="*/ 496532 w 1362600"/>
                  <a:gd name="connsiteY161" fmla="*/ 1764169 h 2396328"/>
                  <a:gd name="connsiteX162" fmla="*/ 499954 w 1362600"/>
                  <a:gd name="connsiteY162" fmla="*/ 1812832 h 2396328"/>
                  <a:gd name="connsiteX163" fmla="*/ 504444 w 1362600"/>
                  <a:gd name="connsiteY163" fmla="*/ 1861045 h 2396328"/>
                  <a:gd name="connsiteX164" fmla="*/ 509790 w 1362600"/>
                  <a:gd name="connsiteY164" fmla="*/ 1908362 h 2396328"/>
                  <a:gd name="connsiteX165" fmla="*/ 510645 w 1362600"/>
                  <a:gd name="connsiteY165" fmla="*/ 1977879 h 2396328"/>
                  <a:gd name="connsiteX166" fmla="*/ 506154 w 1362600"/>
                  <a:gd name="connsiteY166" fmla="*/ 2047396 h 2396328"/>
                  <a:gd name="connsiteX167" fmla="*/ 498243 w 1362600"/>
                  <a:gd name="connsiteY167" fmla="*/ 2114223 h 2396328"/>
                  <a:gd name="connsiteX168" fmla="*/ 488407 w 1362600"/>
                  <a:gd name="connsiteY168" fmla="*/ 2179703 h 2396328"/>
                  <a:gd name="connsiteX169" fmla="*/ 476433 w 1362600"/>
                  <a:gd name="connsiteY169" fmla="*/ 2396328 h 2396328"/>
                  <a:gd name="connsiteX170" fmla="*/ 117848 w 1362600"/>
                  <a:gd name="connsiteY170" fmla="*/ 2396328 h 2396328"/>
                  <a:gd name="connsiteX171" fmla="*/ 158902 w 1362600"/>
                  <a:gd name="connsiteY171" fmla="*/ 2308198 h 2396328"/>
                  <a:gd name="connsiteX172" fmla="*/ 209579 w 1362600"/>
                  <a:gd name="connsiteY172" fmla="*/ 2208407 h 2396328"/>
                  <a:gd name="connsiteX173" fmla="*/ 227326 w 1362600"/>
                  <a:gd name="connsiteY173" fmla="*/ 2172303 h 2396328"/>
                  <a:gd name="connsiteX174" fmla="*/ 242508 w 1362600"/>
                  <a:gd name="connsiteY174" fmla="*/ 2132162 h 2396328"/>
                  <a:gd name="connsiteX175" fmla="*/ 256834 w 1362600"/>
                  <a:gd name="connsiteY175" fmla="*/ 2087537 h 2396328"/>
                  <a:gd name="connsiteX176" fmla="*/ 270091 w 1362600"/>
                  <a:gd name="connsiteY176" fmla="*/ 2039996 h 2396328"/>
                  <a:gd name="connsiteX177" fmla="*/ 280783 w 1362600"/>
                  <a:gd name="connsiteY177" fmla="*/ 1988643 h 2396328"/>
                  <a:gd name="connsiteX178" fmla="*/ 288908 w 1362600"/>
                  <a:gd name="connsiteY178" fmla="*/ 1936393 h 2396328"/>
                  <a:gd name="connsiteX179" fmla="*/ 296820 w 1362600"/>
                  <a:gd name="connsiteY179" fmla="*/ 1881676 h 2396328"/>
                  <a:gd name="connsiteX180" fmla="*/ 302165 w 1362600"/>
                  <a:gd name="connsiteY180" fmla="*/ 1826286 h 2396328"/>
                  <a:gd name="connsiteX181" fmla="*/ 306656 w 1362600"/>
                  <a:gd name="connsiteY181" fmla="*/ 1768654 h 2396328"/>
                  <a:gd name="connsiteX182" fmla="*/ 306656 w 1362600"/>
                  <a:gd name="connsiteY182" fmla="*/ 1711919 h 2396328"/>
                  <a:gd name="connsiteX183" fmla="*/ 306656 w 1362600"/>
                  <a:gd name="connsiteY183" fmla="*/ 1655857 h 2396328"/>
                  <a:gd name="connsiteX184" fmla="*/ 302165 w 1362600"/>
                  <a:gd name="connsiteY184" fmla="*/ 1599570 h 2396328"/>
                  <a:gd name="connsiteX185" fmla="*/ 295964 w 1362600"/>
                  <a:gd name="connsiteY185" fmla="*/ 1545526 h 2396328"/>
                  <a:gd name="connsiteX186" fmla="*/ 288053 w 1362600"/>
                  <a:gd name="connsiteY186" fmla="*/ 1492828 h 2396328"/>
                  <a:gd name="connsiteX187" fmla="*/ 276292 w 1362600"/>
                  <a:gd name="connsiteY187" fmla="*/ 1441923 h 2396328"/>
                  <a:gd name="connsiteX188" fmla="*/ 260255 w 1362600"/>
                  <a:gd name="connsiteY188" fmla="*/ 1394607 h 2396328"/>
                  <a:gd name="connsiteX189" fmla="*/ 242508 w 1362600"/>
                  <a:gd name="connsiteY189" fmla="*/ 1349757 h 2396328"/>
                  <a:gd name="connsiteX190" fmla="*/ 221125 w 1362600"/>
                  <a:gd name="connsiteY190" fmla="*/ 1309616 h 2396328"/>
                  <a:gd name="connsiteX191" fmla="*/ 197177 w 1362600"/>
                  <a:gd name="connsiteY191" fmla="*/ 1274185 h 2396328"/>
                  <a:gd name="connsiteX192" fmla="*/ 169380 w 1362600"/>
                  <a:gd name="connsiteY192" fmla="*/ 1242790 h 2396328"/>
                  <a:gd name="connsiteX193" fmla="*/ 138375 w 1362600"/>
                  <a:gd name="connsiteY193" fmla="*/ 1217450 h 2396328"/>
                  <a:gd name="connsiteX194" fmla="*/ 102666 w 1362600"/>
                  <a:gd name="connsiteY194" fmla="*/ 1198164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217" fmla="*/ 250633 w 1362600"/>
                  <a:gd name="connsiteY217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8519 w 1362600"/>
                  <a:gd name="connsiteY195" fmla="*/ 1182018 h 2396328"/>
                  <a:gd name="connsiteX196" fmla="*/ 3665 w 1362600"/>
                  <a:gd name="connsiteY196" fmla="*/ 1182018 h 2396328"/>
                  <a:gd name="connsiteX197" fmla="*/ 0 w 1362600"/>
                  <a:gd name="connsiteY197" fmla="*/ 1182357 h 2396328"/>
                  <a:gd name="connsiteX198" fmla="*/ 0 w 1362600"/>
                  <a:gd name="connsiteY198" fmla="*/ 971189 h 2396328"/>
                  <a:gd name="connsiteX199" fmla="*/ 120414 w 1362600"/>
                  <a:gd name="connsiteY199" fmla="*/ 1033789 h 2396328"/>
                  <a:gd name="connsiteX200" fmla="*/ 128539 w 1362600"/>
                  <a:gd name="connsiteY200" fmla="*/ 1029080 h 2396328"/>
                  <a:gd name="connsiteX201" fmla="*/ 108012 w 1362600"/>
                  <a:gd name="connsiteY201" fmla="*/ 971672 h 2396328"/>
                  <a:gd name="connsiteX202" fmla="*/ 91975 w 1362600"/>
                  <a:gd name="connsiteY202" fmla="*/ 910004 h 2396328"/>
                  <a:gd name="connsiteX203" fmla="*/ 78504 w 1362600"/>
                  <a:gd name="connsiteY203" fmla="*/ 843178 h 2396328"/>
                  <a:gd name="connsiteX204" fmla="*/ 72303 w 1362600"/>
                  <a:gd name="connsiteY204" fmla="*/ 775006 h 2396328"/>
                  <a:gd name="connsiteX205" fmla="*/ 66957 w 1362600"/>
                  <a:gd name="connsiteY205" fmla="*/ 703694 h 2396328"/>
                  <a:gd name="connsiteX206" fmla="*/ 66957 w 1362600"/>
                  <a:gd name="connsiteY206" fmla="*/ 630813 h 2396328"/>
                  <a:gd name="connsiteX207" fmla="*/ 70592 w 1362600"/>
                  <a:gd name="connsiteY207" fmla="*/ 557260 h 2396328"/>
                  <a:gd name="connsiteX208" fmla="*/ 78504 w 1362600"/>
                  <a:gd name="connsiteY208" fmla="*/ 484379 h 2396328"/>
                  <a:gd name="connsiteX209" fmla="*/ 90264 w 1362600"/>
                  <a:gd name="connsiteY209" fmla="*/ 411722 h 2396328"/>
                  <a:gd name="connsiteX210" fmla="*/ 102666 w 1362600"/>
                  <a:gd name="connsiteY210" fmla="*/ 341532 h 2396328"/>
                  <a:gd name="connsiteX211" fmla="*/ 120414 w 1362600"/>
                  <a:gd name="connsiteY211" fmla="*/ 273360 h 2396328"/>
                  <a:gd name="connsiteX212" fmla="*/ 141796 w 1362600"/>
                  <a:gd name="connsiteY212" fmla="*/ 209225 h 2396328"/>
                  <a:gd name="connsiteX213" fmla="*/ 164034 w 1362600"/>
                  <a:gd name="connsiteY213" fmla="*/ 148453 h 2396328"/>
                  <a:gd name="connsiteX214" fmla="*/ 189907 w 1362600"/>
                  <a:gd name="connsiteY214" fmla="*/ 93512 h 2396328"/>
                  <a:gd name="connsiteX215" fmla="*/ 217490 w 1362600"/>
                  <a:gd name="connsiteY215" fmla="*/ 43504 h 2396328"/>
                  <a:gd name="connsiteX216" fmla="*/ 250633 w 1362600"/>
                  <a:gd name="connsiteY216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1182357 h 2396328"/>
                  <a:gd name="connsiteX197" fmla="*/ 0 w 1362600"/>
                  <a:gd name="connsiteY197" fmla="*/ 971189 h 2396328"/>
                  <a:gd name="connsiteX198" fmla="*/ 120414 w 1362600"/>
                  <a:gd name="connsiteY198" fmla="*/ 1033789 h 2396328"/>
                  <a:gd name="connsiteX199" fmla="*/ 128539 w 1362600"/>
                  <a:gd name="connsiteY199" fmla="*/ 1029080 h 2396328"/>
                  <a:gd name="connsiteX200" fmla="*/ 108012 w 1362600"/>
                  <a:gd name="connsiteY200" fmla="*/ 971672 h 2396328"/>
                  <a:gd name="connsiteX201" fmla="*/ 91975 w 1362600"/>
                  <a:gd name="connsiteY201" fmla="*/ 910004 h 2396328"/>
                  <a:gd name="connsiteX202" fmla="*/ 78504 w 1362600"/>
                  <a:gd name="connsiteY202" fmla="*/ 843178 h 2396328"/>
                  <a:gd name="connsiteX203" fmla="*/ 72303 w 1362600"/>
                  <a:gd name="connsiteY203" fmla="*/ 775006 h 2396328"/>
                  <a:gd name="connsiteX204" fmla="*/ 66957 w 1362600"/>
                  <a:gd name="connsiteY204" fmla="*/ 703694 h 2396328"/>
                  <a:gd name="connsiteX205" fmla="*/ 66957 w 1362600"/>
                  <a:gd name="connsiteY205" fmla="*/ 630813 h 2396328"/>
                  <a:gd name="connsiteX206" fmla="*/ 70592 w 1362600"/>
                  <a:gd name="connsiteY206" fmla="*/ 557260 h 2396328"/>
                  <a:gd name="connsiteX207" fmla="*/ 78504 w 1362600"/>
                  <a:gd name="connsiteY207" fmla="*/ 484379 h 2396328"/>
                  <a:gd name="connsiteX208" fmla="*/ 90264 w 1362600"/>
                  <a:gd name="connsiteY208" fmla="*/ 411722 h 2396328"/>
                  <a:gd name="connsiteX209" fmla="*/ 102666 w 1362600"/>
                  <a:gd name="connsiteY209" fmla="*/ 341532 h 2396328"/>
                  <a:gd name="connsiteX210" fmla="*/ 120414 w 1362600"/>
                  <a:gd name="connsiteY210" fmla="*/ 273360 h 2396328"/>
                  <a:gd name="connsiteX211" fmla="*/ 141796 w 1362600"/>
                  <a:gd name="connsiteY211" fmla="*/ 209225 h 2396328"/>
                  <a:gd name="connsiteX212" fmla="*/ 164034 w 1362600"/>
                  <a:gd name="connsiteY212" fmla="*/ 148453 h 2396328"/>
                  <a:gd name="connsiteX213" fmla="*/ 189907 w 1362600"/>
                  <a:gd name="connsiteY213" fmla="*/ 93512 h 2396328"/>
                  <a:gd name="connsiteX214" fmla="*/ 217490 w 1362600"/>
                  <a:gd name="connsiteY214" fmla="*/ 43504 h 2396328"/>
                  <a:gd name="connsiteX215" fmla="*/ 250633 w 1362600"/>
                  <a:gd name="connsiteY215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971189 h 2396328"/>
                  <a:gd name="connsiteX197" fmla="*/ 120414 w 1362600"/>
                  <a:gd name="connsiteY197" fmla="*/ 1033789 h 2396328"/>
                  <a:gd name="connsiteX198" fmla="*/ 128539 w 1362600"/>
                  <a:gd name="connsiteY198" fmla="*/ 1029080 h 2396328"/>
                  <a:gd name="connsiteX199" fmla="*/ 108012 w 1362600"/>
                  <a:gd name="connsiteY199" fmla="*/ 971672 h 2396328"/>
                  <a:gd name="connsiteX200" fmla="*/ 91975 w 1362600"/>
                  <a:gd name="connsiteY200" fmla="*/ 910004 h 2396328"/>
                  <a:gd name="connsiteX201" fmla="*/ 78504 w 1362600"/>
                  <a:gd name="connsiteY201" fmla="*/ 843178 h 2396328"/>
                  <a:gd name="connsiteX202" fmla="*/ 72303 w 1362600"/>
                  <a:gd name="connsiteY202" fmla="*/ 775006 h 2396328"/>
                  <a:gd name="connsiteX203" fmla="*/ 66957 w 1362600"/>
                  <a:gd name="connsiteY203" fmla="*/ 703694 h 2396328"/>
                  <a:gd name="connsiteX204" fmla="*/ 66957 w 1362600"/>
                  <a:gd name="connsiteY204" fmla="*/ 630813 h 2396328"/>
                  <a:gd name="connsiteX205" fmla="*/ 70592 w 1362600"/>
                  <a:gd name="connsiteY205" fmla="*/ 557260 h 2396328"/>
                  <a:gd name="connsiteX206" fmla="*/ 78504 w 1362600"/>
                  <a:gd name="connsiteY206" fmla="*/ 484379 h 2396328"/>
                  <a:gd name="connsiteX207" fmla="*/ 90264 w 1362600"/>
                  <a:gd name="connsiteY207" fmla="*/ 411722 h 2396328"/>
                  <a:gd name="connsiteX208" fmla="*/ 102666 w 1362600"/>
                  <a:gd name="connsiteY208" fmla="*/ 341532 h 2396328"/>
                  <a:gd name="connsiteX209" fmla="*/ 120414 w 1362600"/>
                  <a:gd name="connsiteY209" fmla="*/ 273360 h 2396328"/>
                  <a:gd name="connsiteX210" fmla="*/ 141796 w 1362600"/>
                  <a:gd name="connsiteY210" fmla="*/ 209225 h 2396328"/>
                  <a:gd name="connsiteX211" fmla="*/ 164034 w 1362600"/>
                  <a:gd name="connsiteY211" fmla="*/ 148453 h 2396328"/>
                  <a:gd name="connsiteX212" fmla="*/ 189907 w 1362600"/>
                  <a:gd name="connsiteY212" fmla="*/ 93512 h 2396328"/>
                  <a:gd name="connsiteX213" fmla="*/ 217490 w 1362600"/>
                  <a:gd name="connsiteY213" fmla="*/ 43504 h 2396328"/>
                  <a:gd name="connsiteX214" fmla="*/ 250633 w 1362600"/>
                  <a:gd name="connsiteY214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0 w 1362600"/>
                  <a:gd name="connsiteY195" fmla="*/ 971189 h 2396328"/>
                  <a:gd name="connsiteX196" fmla="*/ 120414 w 1362600"/>
                  <a:gd name="connsiteY196" fmla="*/ 1033789 h 2396328"/>
                  <a:gd name="connsiteX197" fmla="*/ 128539 w 1362600"/>
                  <a:gd name="connsiteY197" fmla="*/ 1029080 h 2396328"/>
                  <a:gd name="connsiteX198" fmla="*/ 108012 w 1362600"/>
                  <a:gd name="connsiteY198" fmla="*/ 971672 h 2396328"/>
                  <a:gd name="connsiteX199" fmla="*/ 91975 w 1362600"/>
                  <a:gd name="connsiteY199" fmla="*/ 910004 h 2396328"/>
                  <a:gd name="connsiteX200" fmla="*/ 78504 w 1362600"/>
                  <a:gd name="connsiteY200" fmla="*/ 843178 h 2396328"/>
                  <a:gd name="connsiteX201" fmla="*/ 72303 w 1362600"/>
                  <a:gd name="connsiteY201" fmla="*/ 775006 h 2396328"/>
                  <a:gd name="connsiteX202" fmla="*/ 66957 w 1362600"/>
                  <a:gd name="connsiteY202" fmla="*/ 703694 h 2396328"/>
                  <a:gd name="connsiteX203" fmla="*/ 66957 w 1362600"/>
                  <a:gd name="connsiteY203" fmla="*/ 630813 h 2396328"/>
                  <a:gd name="connsiteX204" fmla="*/ 70592 w 1362600"/>
                  <a:gd name="connsiteY204" fmla="*/ 557260 h 2396328"/>
                  <a:gd name="connsiteX205" fmla="*/ 78504 w 1362600"/>
                  <a:gd name="connsiteY205" fmla="*/ 484379 h 2396328"/>
                  <a:gd name="connsiteX206" fmla="*/ 90264 w 1362600"/>
                  <a:gd name="connsiteY206" fmla="*/ 411722 h 2396328"/>
                  <a:gd name="connsiteX207" fmla="*/ 102666 w 1362600"/>
                  <a:gd name="connsiteY207" fmla="*/ 341532 h 2396328"/>
                  <a:gd name="connsiteX208" fmla="*/ 120414 w 1362600"/>
                  <a:gd name="connsiteY208" fmla="*/ 273360 h 2396328"/>
                  <a:gd name="connsiteX209" fmla="*/ 141796 w 1362600"/>
                  <a:gd name="connsiteY209" fmla="*/ 209225 h 2396328"/>
                  <a:gd name="connsiteX210" fmla="*/ 164034 w 1362600"/>
                  <a:gd name="connsiteY210" fmla="*/ 148453 h 2396328"/>
                  <a:gd name="connsiteX211" fmla="*/ 189907 w 1362600"/>
                  <a:gd name="connsiteY211" fmla="*/ 93512 h 2396328"/>
                  <a:gd name="connsiteX212" fmla="*/ 217490 w 1362600"/>
                  <a:gd name="connsiteY212" fmla="*/ 43504 h 2396328"/>
                  <a:gd name="connsiteX213" fmla="*/ 250633 w 1362600"/>
                  <a:gd name="connsiteY21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61582 w 1295643"/>
                  <a:gd name="connsiteY196" fmla="*/ 1029080 h 2396328"/>
                  <a:gd name="connsiteX197" fmla="*/ 41055 w 1295643"/>
                  <a:gd name="connsiteY197" fmla="*/ 971672 h 2396328"/>
                  <a:gd name="connsiteX198" fmla="*/ 25018 w 1295643"/>
                  <a:gd name="connsiteY198" fmla="*/ 910004 h 2396328"/>
                  <a:gd name="connsiteX199" fmla="*/ 11547 w 1295643"/>
                  <a:gd name="connsiteY199" fmla="*/ 843178 h 2396328"/>
                  <a:gd name="connsiteX200" fmla="*/ 5346 w 1295643"/>
                  <a:gd name="connsiteY200" fmla="*/ 775006 h 2396328"/>
                  <a:gd name="connsiteX201" fmla="*/ 0 w 1295643"/>
                  <a:gd name="connsiteY201" fmla="*/ 703694 h 2396328"/>
                  <a:gd name="connsiteX202" fmla="*/ 0 w 1295643"/>
                  <a:gd name="connsiteY202" fmla="*/ 630813 h 2396328"/>
                  <a:gd name="connsiteX203" fmla="*/ 3635 w 1295643"/>
                  <a:gd name="connsiteY203" fmla="*/ 557260 h 2396328"/>
                  <a:gd name="connsiteX204" fmla="*/ 11547 w 1295643"/>
                  <a:gd name="connsiteY204" fmla="*/ 484379 h 2396328"/>
                  <a:gd name="connsiteX205" fmla="*/ 23307 w 1295643"/>
                  <a:gd name="connsiteY205" fmla="*/ 411722 h 2396328"/>
                  <a:gd name="connsiteX206" fmla="*/ 35709 w 1295643"/>
                  <a:gd name="connsiteY206" fmla="*/ 341532 h 2396328"/>
                  <a:gd name="connsiteX207" fmla="*/ 53457 w 1295643"/>
                  <a:gd name="connsiteY207" fmla="*/ 273360 h 2396328"/>
                  <a:gd name="connsiteX208" fmla="*/ 74839 w 1295643"/>
                  <a:gd name="connsiteY208" fmla="*/ 209225 h 2396328"/>
                  <a:gd name="connsiteX209" fmla="*/ 97077 w 1295643"/>
                  <a:gd name="connsiteY209" fmla="*/ 148453 h 2396328"/>
                  <a:gd name="connsiteX210" fmla="*/ 122950 w 1295643"/>
                  <a:gd name="connsiteY210" fmla="*/ 93512 h 2396328"/>
                  <a:gd name="connsiteX211" fmla="*/ 150533 w 1295643"/>
                  <a:gd name="connsiteY211" fmla="*/ 43504 h 2396328"/>
                  <a:gd name="connsiteX212" fmla="*/ 183676 w 1295643"/>
                  <a:gd name="connsiteY21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41055 w 1295643"/>
                  <a:gd name="connsiteY196" fmla="*/ 971672 h 2396328"/>
                  <a:gd name="connsiteX197" fmla="*/ 25018 w 1295643"/>
                  <a:gd name="connsiteY197" fmla="*/ 910004 h 2396328"/>
                  <a:gd name="connsiteX198" fmla="*/ 11547 w 1295643"/>
                  <a:gd name="connsiteY198" fmla="*/ 843178 h 2396328"/>
                  <a:gd name="connsiteX199" fmla="*/ 5346 w 1295643"/>
                  <a:gd name="connsiteY199" fmla="*/ 775006 h 2396328"/>
                  <a:gd name="connsiteX200" fmla="*/ 0 w 1295643"/>
                  <a:gd name="connsiteY200" fmla="*/ 703694 h 2396328"/>
                  <a:gd name="connsiteX201" fmla="*/ 0 w 1295643"/>
                  <a:gd name="connsiteY201" fmla="*/ 630813 h 2396328"/>
                  <a:gd name="connsiteX202" fmla="*/ 3635 w 1295643"/>
                  <a:gd name="connsiteY202" fmla="*/ 557260 h 2396328"/>
                  <a:gd name="connsiteX203" fmla="*/ 11547 w 1295643"/>
                  <a:gd name="connsiteY203" fmla="*/ 484379 h 2396328"/>
                  <a:gd name="connsiteX204" fmla="*/ 23307 w 1295643"/>
                  <a:gd name="connsiteY204" fmla="*/ 411722 h 2396328"/>
                  <a:gd name="connsiteX205" fmla="*/ 35709 w 1295643"/>
                  <a:gd name="connsiteY205" fmla="*/ 341532 h 2396328"/>
                  <a:gd name="connsiteX206" fmla="*/ 53457 w 1295643"/>
                  <a:gd name="connsiteY206" fmla="*/ 273360 h 2396328"/>
                  <a:gd name="connsiteX207" fmla="*/ 74839 w 1295643"/>
                  <a:gd name="connsiteY207" fmla="*/ 209225 h 2396328"/>
                  <a:gd name="connsiteX208" fmla="*/ 97077 w 1295643"/>
                  <a:gd name="connsiteY208" fmla="*/ 148453 h 2396328"/>
                  <a:gd name="connsiteX209" fmla="*/ 122950 w 1295643"/>
                  <a:gd name="connsiteY209" fmla="*/ 93512 h 2396328"/>
                  <a:gd name="connsiteX210" fmla="*/ 150533 w 1295643"/>
                  <a:gd name="connsiteY210" fmla="*/ 43504 h 2396328"/>
                  <a:gd name="connsiteX211" fmla="*/ 183676 w 1295643"/>
                  <a:gd name="connsiteY21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53457 w 1295643"/>
                  <a:gd name="connsiteY194" fmla="*/ 1033789 h 2396328"/>
                  <a:gd name="connsiteX195" fmla="*/ 41055 w 1295643"/>
                  <a:gd name="connsiteY195" fmla="*/ 971672 h 2396328"/>
                  <a:gd name="connsiteX196" fmla="*/ 25018 w 1295643"/>
                  <a:gd name="connsiteY196" fmla="*/ 910004 h 2396328"/>
                  <a:gd name="connsiteX197" fmla="*/ 11547 w 1295643"/>
                  <a:gd name="connsiteY197" fmla="*/ 843178 h 2396328"/>
                  <a:gd name="connsiteX198" fmla="*/ 5346 w 1295643"/>
                  <a:gd name="connsiteY198" fmla="*/ 775006 h 2396328"/>
                  <a:gd name="connsiteX199" fmla="*/ 0 w 1295643"/>
                  <a:gd name="connsiteY199" fmla="*/ 703694 h 2396328"/>
                  <a:gd name="connsiteX200" fmla="*/ 0 w 1295643"/>
                  <a:gd name="connsiteY200" fmla="*/ 630813 h 2396328"/>
                  <a:gd name="connsiteX201" fmla="*/ 3635 w 1295643"/>
                  <a:gd name="connsiteY201" fmla="*/ 557260 h 2396328"/>
                  <a:gd name="connsiteX202" fmla="*/ 11547 w 1295643"/>
                  <a:gd name="connsiteY202" fmla="*/ 484379 h 2396328"/>
                  <a:gd name="connsiteX203" fmla="*/ 23307 w 1295643"/>
                  <a:gd name="connsiteY203" fmla="*/ 411722 h 2396328"/>
                  <a:gd name="connsiteX204" fmla="*/ 35709 w 1295643"/>
                  <a:gd name="connsiteY204" fmla="*/ 341532 h 2396328"/>
                  <a:gd name="connsiteX205" fmla="*/ 53457 w 1295643"/>
                  <a:gd name="connsiteY205" fmla="*/ 273360 h 2396328"/>
                  <a:gd name="connsiteX206" fmla="*/ 74839 w 1295643"/>
                  <a:gd name="connsiteY206" fmla="*/ 209225 h 2396328"/>
                  <a:gd name="connsiteX207" fmla="*/ 97077 w 1295643"/>
                  <a:gd name="connsiteY207" fmla="*/ 148453 h 2396328"/>
                  <a:gd name="connsiteX208" fmla="*/ 122950 w 1295643"/>
                  <a:gd name="connsiteY208" fmla="*/ 93512 h 2396328"/>
                  <a:gd name="connsiteX209" fmla="*/ 150533 w 1295643"/>
                  <a:gd name="connsiteY209" fmla="*/ 43504 h 2396328"/>
                  <a:gd name="connsiteX210" fmla="*/ 183676 w 1295643"/>
                  <a:gd name="connsiteY21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65267 w 1295643"/>
                  <a:gd name="connsiteY148" fmla="*/ 1400104 h 2396328"/>
                  <a:gd name="connsiteX149" fmla="*/ 633565 w 1295643"/>
                  <a:gd name="connsiteY149" fmla="*/ 1404474 h 2396328"/>
                  <a:gd name="connsiteX150" fmla="*/ 597856 w 1295643"/>
                  <a:gd name="connsiteY150" fmla="*/ 1410528 h 2396328"/>
                  <a:gd name="connsiteX151" fmla="*/ 564071 w 1295643"/>
                  <a:gd name="connsiteY151" fmla="*/ 1419274 h 2396328"/>
                  <a:gd name="connsiteX152" fmla="*/ 536488 w 1295643"/>
                  <a:gd name="connsiteY152" fmla="*/ 1427347 h 2396328"/>
                  <a:gd name="connsiteX153" fmla="*/ 515105 w 1295643"/>
                  <a:gd name="connsiteY153" fmla="*/ 1438559 h 2396328"/>
                  <a:gd name="connsiteX154" fmla="*/ 499069 w 1295643"/>
                  <a:gd name="connsiteY154" fmla="*/ 1452014 h 2396328"/>
                  <a:gd name="connsiteX155" fmla="*/ 473196 w 1295643"/>
                  <a:gd name="connsiteY155" fmla="*/ 1490810 h 2396328"/>
                  <a:gd name="connsiteX156" fmla="*/ 455234 w 1295643"/>
                  <a:gd name="connsiteY156" fmla="*/ 1532968 h 2396328"/>
                  <a:gd name="connsiteX157" fmla="*/ 441122 w 1295643"/>
                  <a:gd name="connsiteY157" fmla="*/ 1576921 h 2396328"/>
                  <a:gd name="connsiteX158" fmla="*/ 432997 w 1295643"/>
                  <a:gd name="connsiteY158" fmla="*/ 1621771 h 2396328"/>
                  <a:gd name="connsiteX159" fmla="*/ 429575 w 1295643"/>
                  <a:gd name="connsiteY159" fmla="*/ 1669088 h 2396328"/>
                  <a:gd name="connsiteX160" fmla="*/ 427651 w 1295643"/>
                  <a:gd name="connsiteY160" fmla="*/ 1716629 h 2396328"/>
                  <a:gd name="connsiteX161" fmla="*/ 429575 w 1295643"/>
                  <a:gd name="connsiteY161" fmla="*/ 1764169 h 2396328"/>
                  <a:gd name="connsiteX162" fmla="*/ 432997 w 1295643"/>
                  <a:gd name="connsiteY162" fmla="*/ 1812832 h 2396328"/>
                  <a:gd name="connsiteX163" fmla="*/ 437487 w 1295643"/>
                  <a:gd name="connsiteY163" fmla="*/ 1861045 h 2396328"/>
                  <a:gd name="connsiteX164" fmla="*/ 442833 w 1295643"/>
                  <a:gd name="connsiteY164" fmla="*/ 1908362 h 2396328"/>
                  <a:gd name="connsiteX165" fmla="*/ 443688 w 1295643"/>
                  <a:gd name="connsiteY165" fmla="*/ 1977879 h 2396328"/>
                  <a:gd name="connsiteX166" fmla="*/ 439197 w 1295643"/>
                  <a:gd name="connsiteY166" fmla="*/ 2047396 h 2396328"/>
                  <a:gd name="connsiteX167" fmla="*/ 431286 w 1295643"/>
                  <a:gd name="connsiteY167" fmla="*/ 2114223 h 2396328"/>
                  <a:gd name="connsiteX168" fmla="*/ 421450 w 1295643"/>
                  <a:gd name="connsiteY168" fmla="*/ 2179703 h 2396328"/>
                  <a:gd name="connsiteX169" fmla="*/ 409476 w 1295643"/>
                  <a:gd name="connsiteY169" fmla="*/ 2396328 h 2396328"/>
                  <a:gd name="connsiteX170" fmla="*/ 50891 w 1295643"/>
                  <a:gd name="connsiteY170" fmla="*/ 2396328 h 2396328"/>
                  <a:gd name="connsiteX171" fmla="*/ 91945 w 1295643"/>
                  <a:gd name="connsiteY171" fmla="*/ 2308198 h 2396328"/>
                  <a:gd name="connsiteX172" fmla="*/ 142622 w 1295643"/>
                  <a:gd name="connsiteY172" fmla="*/ 2208407 h 2396328"/>
                  <a:gd name="connsiteX173" fmla="*/ 160369 w 1295643"/>
                  <a:gd name="connsiteY173" fmla="*/ 2172303 h 2396328"/>
                  <a:gd name="connsiteX174" fmla="*/ 175551 w 1295643"/>
                  <a:gd name="connsiteY174" fmla="*/ 2132162 h 2396328"/>
                  <a:gd name="connsiteX175" fmla="*/ 189877 w 1295643"/>
                  <a:gd name="connsiteY175" fmla="*/ 2087537 h 2396328"/>
                  <a:gd name="connsiteX176" fmla="*/ 203134 w 1295643"/>
                  <a:gd name="connsiteY176" fmla="*/ 2039996 h 2396328"/>
                  <a:gd name="connsiteX177" fmla="*/ 213826 w 1295643"/>
                  <a:gd name="connsiteY177" fmla="*/ 1988643 h 2396328"/>
                  <a:gd name="connsiteX178" fmla="*/ 221951 w 1295643"/>
                  <a:gd name="connsiteY178" fmla="*/ 1936393 h 2396328"/>
                  <a:gd name="connsiteX179" fmla="*/ 229863 w 1295643"/>
                  <a:gd name="connsiteY179" fmla="*/ 1881676 h 2396328"/>
                  <a:gd name="connsiteX180" fmla="*/ 235208 w 1295643"/>
                  <a:gd name="connsiteY180" fmla="*/ 1826286 h 2396328"/>
                  <a:gd name="connsiteX181" fmla="*/ 239699 w 1295643"/>
                  <a:gd name="connsiteY181" fmla="*/ 1768654 h 2396328"/>
                  <a:gd name="connsiteX182" fmla="*/ 239699 w 1295643"/>
                  <a:gd name="connsiteY182" fmla="*/ 1711919 h 2396328"/>
                  <a:gd name="connsiteX183" fmla="*/ 239699 w 1295643"/>
                  <a:gd name="connsiteY183" fmla="*/ 1655857 h 2396328"/>
                  <a:gd name="connsiteX184" fmla="*/ 235208 w 1295643"/>
                  <a:gd name="connsiteY184" fmla="*/ 1599570 h 2396328"/>
                  <a:gd name="connsiteX185" fmla="*/ 229007 w 1295643"/>
                  <a:gd name="connsiteY185" fmla="*/ 1545526 h 2396328"/>
                  <a:gd name="connsiteX186" fmla="*/ 221096 w 1295643"/>
                  <a:gd name="connsiteY186" fmla="*/ 1492828 h 2396328"/>
                  <a:gd name="connsiteX187" fmla="*/ 209335 w 1295643"/>
                  <a:gd name="connsiteY187" fmla="*/ 1441923 h 2396328"/>
                  <a:gd name="connsiteX188" fmla="*/ 193298 w 1295643"/>
                  <a:gd name="connsiteY188" fmla="*/ 1394607 h 2396328"/>
                  <a:gd name="connsiteX189" fmla="*/ 175551 w 1295643"/>
                  <a:gd name="connsiteY189" fmla="*/ 1349757 h 2396328"/>
                  <a:gd name="connsiteX190" fmla="*/ 154168 w 1295643"/>
                  <a:gd name="connsiteY190" fmla="*/ 1309616 h 2396328"/>
                  <a:gd name="connsiteX191" fmla="*/ 130220 w 1295643"/>
                  <a:gd name="connsiteY191" fmla="*/ 1274185 h 2396328"/>
                  <a:gd name="connsiteX192" fmla="*/ 53457 w 1295643"/>
                  <a:gd name="connsiteY192" fmla="*/ 1033789 h 2396328"/>
                  <a:gd name="connsiteX193" fmla="*/ 41055 w 1295643"/>
                  <a:gd name="connsiteY193" fmla="*/ 971672 h 2396328"/>
                  <a:gd name="connsiteX194" fmla="*/ 25018 w 1295643"/>
                  <a:gd name="connsiteY194" fmla="*/ 910004 h 2396328"/>
                  <a:gd name="connsiteX195" fmla="*/ 11547 w 1295643"/>
                  <a:gd name="connsiteY195" fmla="*/ 843178 h 2396328"/>
                  <a:gd name="connsiteX196" fmla="*/ 5346 w 1295643"/>
                  <a:gd name="connsiteY196" fmla="*/ 775006 h 2396328"/>
                  <a:gd name="connsiteX197" fmla="*/ 0 w 1295643"/>
                  <a:gd name="connsiteY197" fmla="*/ 703694 h 2396328"/>
                  <a:gd name="connsiteX198" fmla="*/ 0 w 1295643"/>
                  <a:gd name="connsiteY198" fmla="*/ 630813 h 2396328"/>
                  <a:gd name="connsiteX199" fmla="*/ 3635 w 1295643"/>
                  <a:gd name="connsiteY199" fmla="*/ 557260 h 2396328"/>
                  <a:gd name="connsiteX200" fmla="*/ 11547 w 1295643"/>
                  <a:gd name="connsiteY200" fmla="*/ 484379 h 2396328"/>
                  <a:gd name="connsiteX201" fmla="*/ 23307 w 1295643"/>
                  <a:gd name="connsiteY201" fmla="*/ 411722 h 2396328"/>
                  <a:gd name="connsiteX202" fmla="*/ 35709 w 1295643"/>
                  <a:gd name="connsiteY202" fmla="*/ 341532 h 2396328"/>
                  <a:gd name="connsiteX203" fmla="*/ 53457 w 1295643"/>
                  <a:gd name="connsiteY203" fmla="*/ 273360 h 2396328"/>
                  <a:gd name="connsiteX204" fmla="*/ 74839 w 1295643"/>
                  <a:gd name="connsiteY204" fmla="*/ 209225 h 2396328"/>
                  <a:gd name="connsiteX205" fmla="*/ 97077 w 1295643"/>
                  <a:gd name="connsiteY205" fmla="*/ 148453 h 2396328"/>
                  <a:gd name="connsiteX206" fmla="*/ 122950 w 1295643"/>
                  <a:gd name="connsiteY206" fmla="*/ 93512 h 2396328"/>
                  <a:gd name="connsiteX207" fmla="*/ 150533 w 1295643"/>
                  <a:gd name="connsiteY207" fmla="*/ 43504 h 2396328"/>
                  <a:gd name="connsiteX208" fmla="*/ 183676 w 1295643"/>
                  <a:gd name="connsiteY20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64071 w 1295643"/>
                  <a:gd name="connsiteY150" fmla="*/ 1419274 h 2396328"/>
                  <a:gd name="connsiteX151" fmla="*/ 536488 w 1295643"/>
                  <a:gd name="connsiteY151" fmla="*/ 1427347 h 2396328"/>
                  <a:gd name="connsiteX152" fmla="*/ 515105 w 1295643"/>
                  <a:gd name="connsiteY152" fmla="*/ 1438559 h 2396328"/>
                  <a:gd name="connsiteX153" fmla="*/ 499069 w 1295643"/>
                  <a:gd name="connsiteY153" fmla="*/ 1452014 h 2396328"/>
                  <a:gd name="connsiteX154" fmla="*/ 473196 w 1295643"/>
                  <a:gd name="connsiteY154" fmla="*/ 1490810 h 2396328"/>
                  <a:gd name="connsiteX155" fmla="*/ 455234 w 1295643"/>
                  <a:gd name="connsiteY155" fmla="*/ 1532968 h 2396328"/>
                  <a:gd name="connsiteX156" fmla="*/ 441122 w 1295643"/>
                  <a:gd name="connsiteY156" fmla="*/ 1576921 h 2396328"/>
                  <a:gd name="connsiteX157" fmla="*/ 432997 w 1295643"/>
                  <a:gd name="connsiteY157" fmla="*/ 1621771 h 2396328"/>
                  <a:gd name="connsiteX158" fmla="*/ 429575 w 1295643"/>
                  <a:gd name="connsiteY158" fmla="*/ 1669088 h 2396328"/>
                  <a:gd name="connsiteX159" fmla="*/ 427651 w 1295643"/>
                  <a:gd name="connsiteY159" fmla="*/ 1716629 h 2396328"/>
                  <a:gd name="connsiteX160" fmla="*/ 429575 w 1295643"/>
                  <a:gd name="connsiteY160" fmla="*/ 1764169 h 2396328"/>
                  <a:gd name="connsiteX161" fmla="*/ 432997 w 1295643"/>
                  <a:gd name="connsiteY161" fmla="*/ 1812832 h 2396328"/>
                  <a:gd name="connsiteX162" fmla="*/ 437487 w 1295643"/>
                  <a:gd name="connsiteY162" fmla="*/ 1861045 h 2396328"/>
                  <a:gd name="connsiteX163" fmla="*/ 442833 w 1295643"/>
                  <a:gd name="connsiteY163" fmla="*/ 1908362 h 2396328"/>
                  <a:gd name="connsiteX164" fmla="*/ 443688 w 1295643"/>
                  <a:gd name="connsiteY164" fmla="*/ 1977879 h 2396328"/>
                  <a:gd name="connsiteX165" fmla="*/ 439197 w 1295643"/>
                  <a:gd name="connsiteY165" fmla="*/ 2047396 h 2396328"/>
                  <a:gd name="connsiteX166" fmla="*/ 431286 w 1295643"/>
                  <a:gd name="connsiteY166" fmla="*/ 2114223 h 2396328"/>
                  <a:gd name="connsiteX167" fmla="*/ 421450 w 1295643"/>
                  <a:gd name="connsiteY167" fmla="*/ 2179703 h 2396328"/>
                  <a:gd name="connsiteX168" fmla="*/ 409476 w 1295643"/>
                  <a:gd name="connsiteY168" fmla="*/ 2396328 h 2396328"/>
                  <a:gd name="connsiteX169" fmla="*/ 50891 w 1295643"/>
                  <a:gd name="connsiteY169" fmla="*/ 2396328 h 2396328"/>
                  <a:gd name="connsiteX170" fmla="*/ 91945 w 1295643"/>
                  <a:gd name="connsiteY170" fmla="*/ 2308198 h 2396328"/>
                  <a:gd name="connsiteX171" fmla="*/ 142622 w 1295643"/>
                  <a:gd name="connsiteY171" fmla="*/ 2208407 h 2396328"/>
                  <a:gd name="connsiteX172" fmla="*/ 160369 w 1295643"/>
                  <a:gd name="connsiteY172" fmla="*/ 2172303 h 2396328"/>
                  <a:gd name="connsiteX173" fmla="*/ 175551 w 1295643"/>
                  <a:gd name="connsiteY173" fmla="*/ 2132162 h 2396328"/>
                  <a:gd name="connsiteX174" fmla="*/ 189877 w 1295643"/>
                  <a:gd name="connsiteY174" fmla="*/ 2087537 h 2396328"/>
                  <a:gd name="connsiteX175" fmla="*/ 203134 w 1295643"/>
                  <a:gd name="connsiteY175" fmla="*/ 2039996 h 2396328"/>
                  <a:gd name="connsiteX176" fmla="*/ 213826 w 1295643"/>
                  <a:gd name="connsiteY176" fmla="*/ 1988643 h 2396328"/>
                  <a:gd name="connsiteX177" fmla="*/ 221951 w 1295643"/>
                  <a:gd name="connsiteY177" fmla="*/ 1936393 h 2396328"/>
                  <a:gd name="connsiteX178" fmla="*/ 229863 w 1295643"/>
                  <a:gd name="connsiteY178" fmla="*/ 1881676 h 2396328"/>
                  <a:gd name="connsiteX179" fmla="*/ 235208 w 1295643"/>
                  <a:gd name="connsiteY179" fmla="*/ 1826286 h 2396328"/>
                  <a:gd name="connsiteX180" fmla="*/ 239699 w 1295643"/>
                  <a:gd name="connsiteY180" fmla="*/ 1768654 h 2396328"/>
                  <a:gd name="connsiteX181" fmla="*/ 239699 w 1295643"/>
                  <a:gd name="connsiteY181" fmla="*/ 1711919 h 2396328"/>
                  <a:gd name="connsiteX182" fmla="*/ 239699 w 1295643"/>
                  <a:gd name="connsiteY182" fmla="*/ 1655857 h 2396328"/>
                  <a:gd name="connsiteX183" fmla="*/ 235208 w 1295643"/>
                  <a:gd name="connsiteY183" fmla="*/ 1599570 h 2396328"/>
                  <a:gd name="connsiteX184" fmla="*/ 229007 w 1295643"/>
                  <a:gd name="connsiteY184" fmla="*/ 1545526 h 2396328"/>
                  <a:gd name="connsiteX185" fmla="*/ 221096 w 1295643"/>
                  <a:gd name="connsiteY185" fmla="*/ 1492828 h 2396328"/>
                  <a:gd name="connsiteX186" fmla="*/ 209335 w 1295643"/>
                  <a:gd name="connsiteY186" fmla="*/ 1441923 h 2396328"/>
                  <a:gd name="connsiteX187" fmla="*/ 193298 w 1295643"/>
                  <a:gd name="connsiteY187" fmla="*/ 1394607 h 2396328"/>
                  <a:gd name="connsiteX188" fmla="*/ 175551 w 1295643"/>
                  <a:gd name="connsiteY188" fmla="*/ 1349757 h 2396328"/>
                  <a:gd name="connsiteX189" fmla="*/ 154168 w 1295643"/>
                  <a:gd name="connsiteY189" fmla="*/ 1309616 h 2396328"/>
                  <a:gd name="connsiteX190" fmla="*/ 130220 w 1295643"/>
                  <a:gd name="connsiteY190" fmla="*/ 1274185 h 2396328"/>
                  <a:gd name="connsiteX191" fmla="*/ 53457 w 1295643"/>
                  <a:gd name="connsiteY191" fmla="*/ 1033789 h 2396328"/>
                  <a:gd name="connsiteX192" fmla="*/ 41055 w 1295643"/>
                  <a:gd name="connsiteY192" fmla="*/ 971672 h 2396328"/>
                  <a:gd name="connsiteX193" fmla="*/ 25018 w 1295643"/>
                  <a:gd name="connsiteY193" fmla="*/ 910004 h 2396328"/>
                  <a:gd name="connsiteX194" fmla="*/ 11547 w 1295643"/>
                  <a:gd name="connsiteY194" fmla="*/ 843178 h 2396328"/>
                  <a:gd name="connsiteX195" fmla="*/ 5346 w 1295643"/>
                  <a:gd name="connsiteY195" fmla="*/ 775006 h 2396328"/>
                  <a:gd name="connsiteX196" fmla="*/ 0 w 1295643"/>
                  <a:gd name="connsiteY196" fmla="*/ 703694 h 2396328"/>
                  <a:gd name="connsiteX197" fmla="*/ 0 w 1295643"/>
                  <a:gd name="connsiteY197" fmla="*/ 630813 h 2396328"/>
                  <a:gd name="connsiteX198" fmla="*/ 3635 w 1295643"/>
                  <a:gd name="connsiteY198" fmla="*/ 557260 h 2396328"/>
                  <a:gd name="connsiteX199" fmla="*/ 11547 w 1295643"/>
                  <a:gd name="connsiteY199" fmla="*/ 484379 h 2396328"/>
                  <a:gd name="connsiteX200" fmla="*/ 23307 w 1295643"/>
                  <a:gd name="connsiteY200" fmla="*/ 411722 h 2396328"/>
                  <a:gd name="connsiteX201" fmla="*/ 35709 w 1295643"/>
                  <a:gd name="connsiteY201" fmla="*/ 341532 h 2396328"/>
                  <a:gd name="connsiteX202" fmla="*/ 53457 w 1295643"/>
                  <a:gd name="connsiteY202" fmla="*/ 273360 h 2396328"/>
                  <a:gd name="connsiteX203" fmla="*/ 74839 w 1295643"/>
                  <a:gd name="connsiteY203" fmla="*/ 209225 h 2396328"/>
                  <a:gd name="connsiteX204" fmla="*/ 97077 w 1295643"/>
                  <a:gd name="connsiteY204" fmla="*/ 148453 h 2396328"/>
                  <a:gd name="connsiteX205" fmla="*/ 122950 w 1295643"/>
                  <a:gd name="connsiteY205" fmla="*/ 93512 h 2396328"/>
                  <a:gd name="connsiteX206" fmla="*/ 150533 w 1295643"/>
                  <a:gd name="connsiteY206" fmla="*/ 43504 h 2396328"/>
                  <a:gd name="connsiteX207" fmla="*/ 183676 w 1295643"/>
                  <a:gd name="connsiteY20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36488 w 1295643"/>
                  <a:gd name="connsiteY150" fmla="*/ 1427347 h 2396328"/>
                  <a:gd name="connsiteX151" fmla="*/ 515105 w 1295643"/>
                  <a:gd name="connsiteY151" fmla="*/ 1438559 h 2396328"/>
                  <a:gd name="connsiteX152" fmla="*/ 499069 w 1295643"/>
                  <a:gd name="connsiteY152" fmla="*/ 1452014 h 2396328"/>
                  <a:gd name="connsiteX153" fmla="*/ 473196 w 1295643"/>
                  <a:gd name="connsiteY153" fmla="*/ 1490810 h 2396328"/>
                  <a:gd name="connsiteX154" fmla="*/ 455234 w 1295643"/>
                  <a:gd name="connsiteY154" fmla="*/ 1532968 h 2396328"/>
                  <a:gd name="connsiteX155" fmla="*/ 441122 w 1295643"/>
                  <a:gd name="connsiteY155" fmla="*/ 1576921 h 2396328"/>
                  <a:gd name="connsiteX156" fmla="*/ 432997 w 1295643"/>
                  <a:gd name="connsiteY156" fmla="*/ 1621771 h 2396328"/>
                  <a:gd name="connsiteX157" fmla="*/ 429575 w 1295643"/>
                  <a:gd name="connsiteY157" fmla="*/ 1669088 h 2396328"/>
                  <a:gd name="connsiteX158" fmla="*/ 427651 w 1295643"/>
                  <a:gd name="connsiteY158" fmla="*/ 1716629 h 2396328"/>
                  <a:gd name="connsiteX159" fmla="*/ 429575 w 1295643"/>
                  <a:gd name="connsiteY159" fmla="*/ 1764169 h 2396328"/>
                  <a:gd name="connsiteX160" fmla="*/ 432997 w 1295643"/>
                  <a:gd name="connsiteY160" fmla="*/ 1812832 h 2396328"/>
                  <a:gd name="connsiteX161" fmla="*/ 437487 w 1295643"/>
                  <a:gd name="connsiteY161" fmla="*/ 1861045 h 2396328"/>
                  <a:gd name="connsiteX162" fmla="*/ 442833 w 1295643"/>
                  <a:gd name="connsiteY162" fmla="*/ 1908362 h 2396328"/>
                  <a:gd name="connsiteX163" fmla="*/ 443688 w 1295643"/>
                  <a:gd name="connsiteY163" fmla="*/ 1977879 h 2396328"/>
                  <a:gd name="connsiteX164" fmla="*/ 439197 w 1295643"/>
                  <a:gd name="connsiteY164" fmla="*/ 2047396 h 2396328"/>
                  <a:gd name="connsiteX165" fmla="*/ 431286 w 1295643"/>
                  <a:gd name="connsiteY165" fmla="*/ 2114223 h 2396328"/>
                  <a:gd name="connsiteX166" fmla="*/ 421450 w 1295643"/>
                  <a:gd name="connsiteY166" fmla="*/ 2179703 h 2396328"/>
                  <a:gd name="connsiteX167" fmla="*/ 409476 w 1295643"/>
                  <a:gd name="connsiteY167" fmla="*/ 2396328 h 2396328"/>
                  <a:gd name="connsiteX168" fmla="*/ 50891 w 1295643"/>
                  <a:gd name="connsiteY168" fmla="*/ 2396328 h 2396328"/>
                  <a:gd name="connsiteX169" fmla="*/ 91945 w 1295643"/>
                  <a:gd name="connsiteY169" fmla="*/ 2308198 h 2396328"/>
                  <a:gd name="connsiteX170" fmla="*/ 142622 w 1295643"/>
                  <a:gd name="connsiteY170" fmla="*/ 2208407 h 2396328"/>
                  <a:gd name="connsiteX171" fmla="*/ 160369 w 1295643"/>
                  <a:gd name="connsiteY171" fmla="*/ 2172303 h 2396328"/>
                  <a:gd name="connsiteX172" fmla="*/ 175551 w 1295643"/>
                  <a:gd name="connsiteY172" fmla="*/ 2132162 h 2396328"/>
                  <a:gd name="connsiteX173" fmla="*/ 189877 w 1295643"/>
                  <a:gd name="connsiteY173" fmla="*/ 2087537 h 2396328"/>
                  <a:gd name="connsiteX174" fmla="*/ 203134 w 1295643"/>
                  <a:gd name="connsiteY174" fmla="*/ 2039996 h 2396328"/>
                  <a:gd name="connsiteX175" fmla="*/ 213826 w 1295643"/>
                  <a:gd name="connsiteY175" fmla="*/ 1988643 h 2396328"/>
                  <a:gd name="connsiteX176" fmla="*/ 221951 w 1295643"/>
                  <a:gd name="connsiteY176" fmla="*/ 1936393 h 2396328"/>
                  <a:gd name="connsiteX177" fmla="*/ 229863 w 1295643"/>
                  <a:gd name="connsiteY177" fmla="*/ 1881676 h 2396328"/>
                  <a:gd name="connsiteX178" fmla="*/ 235208 w 1295643"/>
                  <a:gd name="connsiteY178" fmla="*/ 1826286 h 2396328"/>
                  <a:gd name="connsiteX179" fmla="*/ 239699 w 1295643"/>
                  <a:gd name="connsiteY179" fmla="*/ 1768654 h 2396328"/>
                  <a:gd name="connsiteX180" fmla="*/ 239699 w 1295643"/>
                  <a:gd name="connsiteY180" fmla="*/ 1711919 h 2396328"/>
                  <a:gd name="connsiteX181" fmla="*/ 239699 w 1295643"/>
                  <a:gd name="connsiteY181" fmla="*/ 1655857 h 2396328"/>
                  <a:gd name="connsiteX182" fmla="*/ 235208 w 1295643"/>
                  <a:gd name="connsiteY182" fmla="*/ 1599570 h 2396328"/>
                  <a:gd name="connsiteX183" fmla="*/ 229007 w 1295643"/>
                  <a:gd name="connsiteY183" fmla="*/ 1545526 h 2396328"/>
                  <a:gd name="connsiteX184" fmla="*/ 221096 w 1295643"/>
                  <a:gd name="connsiteY184" fmla="*/ 1492828 h 2396328"/>
                  <a:gd name="connsiteX185" fmla="*/ 209335 w 1295643"/>
                  <a:gd name="connsiteY185" fmla="*/ 1441923 h 2396328"/>
                  <a:gd name="connsiteX186" fmla="*/ 193298 w 1295643"/>
                  <a:gd name="connsiteY186" fmla="*/ 1394607 h 2396328"/>
                  <a:gd name="connsiteX187" fmla="*/ 175551 w 1295643"/>
                  <a:gd name="connsiteY187" fmla="*/ 1349757 h 2396328"/>
                  <a:gd name="connsiteX188" fmla="*/ 154168 w 1295643"/>
                  <a:gd name="connsiteY188" fmla="*/ 1309616 h 2396328"/>
                  <a:gd name="connsiteX189" fmla="*/ 130220 w 1295643"/>
                  <a:gd name="connsiteY189" fmla="*/ 1274185 h 2396328"/>
                  <a:gd name="connsiteX190" fmla="*/ 53457 w 1295643"/>
                  <a:gd name="connsiteY190" fmla="*/ 1033789 h 2396328"/>
                  <a:gd name="connsiteX191" fmla="*/ 41055 w 1295643"/>
                  <a:gd name="connsiteY191" fmla="*/ 971672 h 2396328"/>
                  <a:gd name="connsiteX192" fmla="*/ 25018 w 1295643"/>
                  <a:gd name="connsiteY192" fmla="*/ 910004 h 2396328"/>
                  <a:gd name="connsiteX193" fmla="*/ 11547 w 1295643"/>
                  <a:gd name="connsiteY193" fmla="*/ 843178 h 2396328"/>
                  <a:gd name="connsiteX194" fmla="*/ 5346 w 1295643"/>
                  <a:gd name="connsiteY194" fmla="*/ 775006 h 2396328"/>
                  <a:gd name="connsiteX195" fmla="*/ 0 w 1295643"/>
                  <a:gd name="connsiteY195" fmla="*/ 703694 h 2396328"/>
                  <a:gd name="connsiteX196" fmla="*/ 0 w 1295643"/>
                  <a:gd name="connsiteY196" fmla="*/ 630813 h 2396328"/>
                  <a:gd name="connsiteX197" fmla="*/ 3635 w 1295643"/>
                  <a:gd name="connsiteY197" fmla="*/ 557260 h 2396328"/>
                  <a:gd name="connsiteX198" fmla="*/ 11547 w 1295643"/>
                  <a:gd name="connsiteY198" fmla="*/ 484379 h 2396328"/>
                  <a:gd name="connsiteX199" fmla="*/ 23307 w 1295643"/>
                  <a:gd name="connsiteY199" fmla="*/ 411722 h 2396328"/>
                  <a:gd name="connsiteX200" fmla="*/ 35709 w 1295643"/>
                  <a:gd name="connsiteY200" fmla="*/ 341532 h 2396328"/>
                  <a:gd name="connsiteX201" fmla="*/ 53457 w 1295643"/>
                  <a:gd name="connsiteY201" fmla="*/ 273360 h 2396328"/>
                  <a:gd name="connsiteX202" fmla="*/ 74839 w 1295643"/>
                  <a:gd name="connsiteY202" fmla="*/ 209225 h 2396328"/>
                  <a:gd name="connsiteX203" fmla="*/ 97077 w 1295643"/>
                  <a:gd name="connsiteY203" fmla="*/ 148453 h 2396328"/>
                  <a:gd name="connsiteX204" fmla="*/ 122950 w 1295643"/>
                  <a:gd name="connsiteY204" fmla="*/ 93512 h 2396328"/>
                  <a:gd name="connsiteX205" fmla="*/ 150533 w 1295643"/>
                  <a:gd name="connsiteY205" fmla="*/ 43504 h 2396328"/>
                  <a:gd name="connsiteX206" fmla="*/ 183676 w 1295643"/>
                  <a:gd name="connsiteY20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36488 w 1295643"/>
                  <a:gd name="connsiteY149" fmla="*/ 1427347 h 2396328"/>
                  <a:gd name="connsiteX150" fmla="*/ 515105 w 1295643"/>
                  <a:gd name="connsiteY150" fmla="*/ 1438559 h 2396328"/>
                  <a:gd name="connsiteX151" fmla="*/ 499069 w 1295643"/>
                  <a:gd name="connsiteY151" fmla="*/ 1452014 h 2396328"/>
                  <a:gd name="connsiteX152" fmla="*/ 473196 w 1295643"/>
                  <a:gd name="connsiteY152" fmla="*/ 1490810 h 2396328"/>
                  <a:gd name="connsiteX153" fmla="*/ 455234 w 1295643"/>
                  <a:gd name="connsiteY153" fmla="*/ 1532968 h 2396328"/>
                  <a:gd name="connsiteX154" fmla="*/ 441122 w 1295643"/>
                  <a:gd name="connsiteY154" fmla="*/ 1576921 h 2396328"/>
                  <a:gd name="connsiteX155" fmla="*/ 432997 w 1295643"/>
                  <a:gd name="connsiteY155" fmla="*/ 1621771 h 2396328"/>
                  <a:gd name="connsiteX156" fmla="*/ 429575 w 1295643"/>
                  <a:gd name="connsiteY156" fmla="*/ 1669088 h 2396328"/>
                  <a:gd name="connsiteX157" fmla="*/ 427651 w 1295643"/>
                  <a:gd name="connsiteY157" fmla="*/ 1716629 h 2396328"/>
                  <a:gd name="connsiteX158" fmla="*/ 429575 w 1295643"/>
                  <a:gd name="connsiteY158" fmla="*/ 1764169 h 2396328"/>
                  <a:gd name="connsiteX159" fmla="*/ 432997 w 1295643"/>
                  <a:gd name="connsiteY159" fmla="*/ 1812832 h 2396328"/>
                  <a:gd name="connsiteX160" fmla="*/ 437487 w 1295643"/>
                  <a:gd name="connsiteY160" fmla="*/ 1861045 h 2396328"/>
                  <a:gd name="connsiteX161" fmla="*/ 442833 w 1295643"/>
                  <a:gd name="connsiteY161" fmla="*/ 1908362 h 2396328"/>
                  <a:gd name="connsiteX162" fmla="*/ 443688 w 1295643"/>
                  <a:gd name="connsiteY162" fmla="*/ 1977879 h 2396328"/>
                  <a:gd name="connsiteX163" fmla="*/ 439197 w 1295643"/>
                  <a:gd name="connsiteY163" fmla="*/ 2047396 h 2396328"/>
                  <a:gd name="connsiteX164" fmla="*/ 431286 w 1295643"/>
                  <a:gd name="connsiteY164" fmla="*/ 2114223 h 2396328"/>
                  <a:gd name="connsiteX165" fmla="*/ 421450 w 1295643"/>
                  <a:gd name="connsiteY165" fmla="*/ 2179703 h 2396328"/>
                  <a:gd name="connsiteX166" fmla="*/ 409476 w 1295643"/>
                  <a:gd name="connsiteY166" fmla="*/ 2396328 h 2396328"/>
                  <a:gd name="connsiteX167" fmla="*/ 50891 w 1295643"/>
                  <a:gd name="connsiteY167" fmla="*/ 2396328 h 2396328"/>
                  <a:gd name="connsiteX168" fmla="*/ 91945 w 1295643"/>
                  <a:gd name="connsiteY168" fmla="*/ 2308198 h 2396328"/>
                  <a:gd name="connsiteX169" fmla="*/ 142622 w 1295643"/>
                  <a:gd name="connsiteY169" fmla="*/ 2208407 h 2396328"/>
                  <a:gd name="connsiteX170" fmla="*/ 160369 w 1295643"/>
                  <a:gd name="connsiteY170" fmla="*/ 2172303 h 2396328"/>
                  <a:gd name="connsiteX171" fmla="*/ 175551 w 1295643"/>
                  <a:gd name="connsiteY171" fmla="*/ 2132162 h 2396328"/>
                  <a:gd name="connsiteX172" fmla="*/ 189877 w 1295643"/>
                  <a:gd name="connsiteY172" fmla="*/ 2087537 h 2396328"/>
                  <a:gd name="connsiteX173" fmla="*/ 203134 w 1295643"/>
                  <a:gd name="connsiteY173" fmla="*/ 2039996 h 2396328"/>
                  <a:gd name="connsiteX174" fmla="*/ 213826 w 1295643"/>
                  <a:gd name="connsiteY174" fmla="*/ 1988643 h 2396328"/>
                  <a:gd name="connsiteX175" fmla="*/ 221951 w 1295643"/>
                  <a:gd name="connsiteY175" fmla="*/ 1936393 h 2396328"/>
                  <a:gd name="connsiteX176" fmla="*/ 229863 w 1295643"/>
                  <a:gd name="connsiteY176" fmla="*/ 1881676 h 2396328"/>
                  <a:gd name="connsiteX177" fmla="*/ 235208 w 1295643"/>
                  <a:gd name="connsiteY177" fmla="*/ 1826286 h 2396328"/>
                  <a:gd name="connsiteX178" fmla="*/ 239699 w 1295643"/>
                  <a:gd name="connsiteY178" fmla="*/ 1768654 h 2396328"/>
                  <a:gd name="connsiteX179" fmla="*/ 239699 w 1295643"/>
                  <a:gd name="connsiteY179" fmla="*/ 1711919 h 2396328"/>
                  <a:gd name="connsiteX180" fmla="*/ 239699 w 1295643"/>
                  <a:gd name="connsiteY180" fmla="*/ 1655857 h 2396328"/>
                  <a:gd name="connsiteX181" fmla="*/ 235208 w 1295643"/>
                  <a:gd name="connsiteY181" fmla="*/ 1599570 h 2396328"/>
                  <a:gd name="connsiteX182" fmla="*/ 229007 w 1295643"/>
                  <a:gd name="connsiteY182" fmla="*/ 1545526 h 2396328"/>
                  <a:gd name="connsiteX183" fmla="*/ 221096 w 1295643"/>
                  <a:gd name="connsiteY183" fmla="*/ 1492828 h 2396328"/>
                  <a:gd name="connsiteX184" fmla="*/ 209335 w 1295643"/>
                  <a:gd name="connsiteY184" fmla="*/ 1441923 h 2396328"/>
                  <a:gd name="connsiteX185" fmla="*/ 193298 w 1295643"/>
                  <a:gd name="connsiteY185" fmla="*/ 1394607 h 2396328"/>
                  <a:gd name="connsiteX186" fmla="*/ 175551 w 1295643"/>
                  <a:gd name="connsiteY186" fmla="*/ 1349757 h 2396328"/>
                  <a:gd name="connsiteX187" fmla="*/ 154168 w 1295643"/>
                  <a:gd name="connsiteY187" fmla="*/ 1309616 h 2396328"/>
                  <a:gd name="connsiteX188" fmla="*/ 130220 w 1295643"/>
                  <a:gd name="connsiteY188" fmla="*/ 1274185 h 2396328"/>
                  <a:gd name="connsiteX189" fmla="*/ 53457 w 1295643"/>
                  <a:gd name="connsiteY189" fmla="*/ 1033789 h 2396328"/>
                  <a:gd name="connsiteX190" fmla="*/ 41055 w 1295643"/>
                  <a:gd name="connsiteY190" fmla="*/ 971672 h 2396328"/>
                  <a:gd name="connsiteX191" fmla="*/ 25018 w 1295643"/>
                  <a:gd name="connsiteY191" fmla="*/ 910004 h 2396328"/>
                  <a:gd name="connsiteX192" fmla="*/ 11547 w 1295643"/>
                  <a:gd name="connsiteY192" fmla="*/ 843178 h 2396328"/>
                  <a:gd name="connsiteX193" fmla="*/ 5346 w 1295643"/>
                  <a:gd name="connsiteY193" fmla="*/ 775006 h 2396328"/>
                  <a:gd name="connsiteX194" fmla="*/ 0 w 1295643"/>
                  <a:gd name="connsiteY194" fmla="*/ 703694 h 2396328"/>
                  <a:gd name="connsiteX195" fmla="*/ 0 w 1295643"/>
                  <a:gd name="connsiteY195" fmla="*/ 630813 h 2396328"/>
                  <a:gd name="connsiteX196" fmla="*/ 3635 w 1295643"/>
                  <a:gd name="connsiteY196" fmla="*/ 557260 h 2396328"/>
                  <a:gd name="connsiteX197" fmla="*/ 11547 w 1295643"/>
                  <a:gd name="connsiteY197" fmla="*/ 484379 h 2396328"/>
                  <a:gd name="connsiteX198" fmla="*/ 23307 w 1295643"/>
                  <a:gd name="connsiteY198" fmla="*/ 411722 h 2396328"/>
                  <a:gd name="connsiteX199" fmla="*/ 35709 w 1295643"/>
                  <a:gd name="connsiteY199" fmla="*/ 341532 h 2396328"/>
                  <a:gd name="connsiteX200" fmla="*/ 53457 w 1295643"/>
                  <a:gd name="connsiteY200" fmla="*/ 273360 h 2396328"/>
                  <a:gd name="connsiteX201" fmla="*/ 74839 w 1295643"/>
                  <a:gd name="connsiteY201" fmla="*/ 209225 h 2396328"/>
                  <a:gd name="connsiteX202" fmla="*/ 97077 w 1295643"/>
                  <a:gd name="connsiteY202" fmla="*/ 148453 h 2396328"/>
                  <a:gd name="connsiteX203" fmla="*/ 122950 w 1295643"/>
                  <a:gd name="connsiteY203" fmla="*/ 93512 h 2396328"/>
                  <a:gd name="connsiteX204" fmla="*/ 150533 w 1295643"/>
                  <a:gd name="connsiteY204" fmla="*/ 43504 h 2396328"/>
                  <a:gd name="connsiteX205" fmla="*/ 183676 w 1295643"/>
                  <a:gd name="connsiteY205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536488 w 1295643"/>
                  <a:gd name="connsiteY148" fmla="*/ 1427347 h 2396328"/>
                  <a:gd name="connsiteX149" fmla="*/ 515105 w 1295643"/>
                  <a:gd name="connsiteY149" fmla="*/ 1438559 h 2396328"/>
                  <a:gd name="connsiteX150" fmla="*/ 499069 w 1295643"/>
                  <a:gd name="connsiteY150" fmla="*/ 1452014 h 2396328"/>
                  <a:gd name="connsiteX151" fmla="*/ 473196 w 1295643"/>
                  <a:gd name="connsiteY151" fmla="*/ 1490810 h 2396328"/>
                  <a:gd name="connsiteX152" fmla="*/ 455234 w 1295643"/>
                  <a:gd name="connsiteY152" fmla="*/ 1532968 h 2396328"/>
                  <a:gd name="connsiteX153" fmla="*/ 441122 w 1295643"/>
                  <a:gd name="connsiteY153" fmla="*/ 1576921 h 2396328"/>
                  <a:gd name="connsiteX154" fmla="*/ 432997 w 1295643"/>
                  <a:gd name="connsiteY154" fmla="*/ 1621771 h 2396328"/>
                  <a:gd name="connsiteX155" fmla="*/ 429575 w 1295643"/>
                  <a:gd name="connsiteY155" fmla="*/ 1669088 h 2396328"/>
                  <a:gd name="connsiteX156" fmla="*/ 427651 w 1295643"/>
                  <a:gd name="connsiteY156" fmla="*/ 1716629 h 2396328"/>
                  <a:gd name="connsiteX157" fmla="*/ 429575 w 1295643"/>
                  <a:gd name="connsiteY157" fmla="*/ 1764169 h 2396328"/>
                  <a:gd name="connsiteX158" fmla="*/ 432997 w 1295643"/>
                  <a:gd name="connsiteY158" fmla="*/ 1812832 h 2396328"/>
                  <a:gd name="connsiteX159" fmla="*/ 437487 w 1295643"/>
                  <a:gd name="connsiteY159" fmla="*/ 1861045 h 2396328"/>
                  <a:gd name="connsiteX160" fmla="*/ 442833 w 1295643"/>
                  <a:gd name="connsiteY160" fmla="*/ 1908362 h 2396328"/>
                  <a:gd name="connsiteX161" fmla="*/ 443688 w 1295643"/>
                  <a:gd name="connsiteY161" fmla="*/ 1977879 h 2396328"/>
                  <a:gd name="connsiteX162" fmla="*/ 439197 w 1295643"/>
                  <a:gd name="connsiteY162" fmla="*/ 2047396 h 2396328"/>
                  <a:gd name="connsiteX163" fmla="*/ 431286 w 1295643"/>
                  <a:gd name="connsiteY163" fmla="*/ 2114223 h 2396328"/>
                  <a:gd name="connsiteX164" fmla="*/ 421450 w 1295643"/>
                  <a:gd name="connsiteY164" fmla="*/ 2179703 h 2396328"/>
                  <a:gd name="connsiteX165" fmla="*/ 409476 w 1295643"/>
                  <a:gd name="connsiteY165" fmla="*/ 2396328 h 2396328"/>
                  <a:gd name="connsiteX166" fmla="*/ 50891 w 1295643"/>
                  <a:gd name="connsiteY166" fmla="*/ 2396328 h 2396328"/>
                  <a:gd name="connsiteX167" fmla="*/ 91945 w 1295643"/>
                  <a:gd name="connsiteY167" fmla="*/ 2308198 h 2396328"/>
                  <a:gd name="connsiteX168" fmla="*/ 142622 w 1295643"/>
                  <a:gd name="connsiteY168" fmla="*/ 2208407 h 2396328"/>
                  <a:gd name="connsiteX169" fmla="*/ 160369 w 1295643"/>
                  <a:gd name="connsiteY169" fmla="*/ 2172303 h 2396328"/>
                  <a:gd name="connsiteX170" fmla="*/ 175551 w 1295643"/>
                  <a:gd name="connsiteY170" fmla="*/ 2132162 h 2396328"/>
                  <a:gd name="connsiteX171" fmla="*/ 189877 w 1295643"/>
                  <a:gd name="connsiteY171" fmla="*/ 2087537 h 2396328"/>
                  <a:gd name="connsiteX172" fmla="*/ 203134 w 1295643"/>
                  <a:gd name="connsiteY172" fmla="*/ 2039996 h 2396328"/>
                  <a:gd name="connsiteX173" fmla="*/ 213826 w 1295643"/>
                  <a:gd name="connsiteY173" fmla="*/ 1988643 h 2396328"/>
                  <a:gd name="connsiteX174" fmla="*/ 221951 w 1295643"/>
                  <a:gd name="connsiteY174" fmla="*/ 1936393 h 2396328"/>
                  <a:gd name="connsiteX175" fmla="*/ 229863 w 1295643"/>
                  <a:gd name="connsiteY175" fmla="*/ 1881676 h 2396328"/>
                  <a:gd name="connsiteX176" fmla="*/ 235208 w 1295643"/>
                  <a:gd name="connsiteY176" fmla="*/ 1826286 h 2396328"/>
                  <a:gd name="connsiteX177" fmla="*/ 239699 w 1295643"/>
                  <a:gd name="connsiteY177" fmla="*/ 1768654 h 2396328"/>
                  <a:gd name="connsiteX178" fmla="*/ 239699 w 1295643"/>
                  <a:gd name="connsiteY178" fmla="*/ 1711919 h 2396328"/>
                  <a:gd name="connsiteX179" fmla="*/ 239699 w 1295643"/>
                  <a:gd name="connsiteY179" fmla="*/ 1655857 h 2396328"/>
                  <a:gd name="connsiteX180" fmla="*/ 235208 w 1295643"/>
                  <a:gd name="connsiteY180" fmla="*/ 1599570 h 2396328"/>
                  <a:gd name="connsiteX181" fmla="*/ 229007 w 1295643"/>
                  <a:gd name="connsiteY181" fmla="*/ 1545526 h 2396328"/>
                  <a:gd name="connsiteX182" fmla="*/ 221096 w 1295643"/>
                  <a:gd name="connsiteY182" fmla="*/ 1492828 h 2396328"/>
                  <a:gd name="connsiteX183" fmla="*/ 209335 w 1295643"/>
                  <a:gd name="connsiteY183" fmla="*/ 1441923 h 2396328"/>
                  <a:gd name="connsiteX184" fmla="*/ 193298 w 1295643"/>
                  <a:gd name="connsiteY184" fmla="*/ 1394607 h 2396328"/>
                  <a:gd name="connsiteX185" fmla="*/ 175551 w 1295643"/>
                  <a:gd name="connsiteY185" fmla="*/ 1349757 h 2396328"/>
                  <a:gd name="connsiteX186" fmla="*/ 154168 w 1295643"/>
                  <a:gd name="connsiteY186" fmla="*/ 1309616 h 2396328"/>
                  <a:gd name="connsiteX187" fmla="*/ 130220 w 1295643"/>
                  <a:gd name="connsiteY187" fmla="*/ 1274185 h 2396328"/>
                  <a:gd name="connsiteX188" fmla="*/ 53457 w 1295643"/>
                  <a:gd name="connsiteY188" fmla="*/ 1033789 h 2396328"/>
                  <a:gd name="connsiteX189" fmla="*/ 41055 w 1295643"/>
                  <a:gd name="connsiteY189" fmla="*/ 971672 h 2396328"/>
                  <a:gd name="connsiteX190" fmla="*/ 25018 w 1295643"/>
                  <a:gd name="connsiteY190" fmla="*/ 910004 h 2396328"/>
                  <a:gd name="connsiteX191" fmla="*/ 11547 w 1295643"/>
                  <a:gd name="connsiteY191" fmla="*/ 843178 h 2396328"/>
                  <a:gd name="connsiteX192" fmla="*/ 5346 w 1295643"/>
                  <a:gd name="connsiteY192" fmla="*/ 775006 h 2396328"/>
                  <a:gd name="connsiteX193" fmla="*/ 0 w 1295643"/>
                  <a:gd name="connsiteY193" fmla="*/ 703694 h 2396328"/>
                  <a:gd name="connsiteX194" fmla="*/ 0 w 1295643"/>
                  <a:gd name="connsiteY194" fmla="*/ 630813 h 2396328"/>
                  <a:gd name="connsiteX195" fmla="*/ 3635 w 1295643"/>
                  <a:gd name="connsiteY195" fmla="*/ 557260 h 2396328"/>
                  <a:gd name="connsiteX196" fmla="*/ 11547 w 1295643"/>
                  <a:gd name="connsiteY196" fmla="*/ 484379 h 2396328"/>
                  <a:gd name="connsiteX197" fmla="*/ 23307 w 1295643"/>
                  <a:gd name="connsiteY197" fmla="*/ 411722 h 2396328"/>
                  <a:gd name="connsiteX198" fmla="*/ 35709 w 1295643"/>
                  <a:gd name="connsiteY198" fmla="*/ 341532 h 2396328"/>
                  <a:gd name="connsiteX199" fmla="*/ 53457 w 1295643"/>
                  <a:gd name="connsiteY199" fmla="*/ 273360 h 2396328"/>
                  <a:gd name="connsiteX200" fmla="*/ 74839 w 1295643"/>
                  <a:gd name="connsiteY200" fmla="*/ 209225 h 2396328"/>
                  <a:gd name="connsiteX201" fmla="*/ 97077 w 1295643"/>
                  <a:gd name="connsiteY201" fmla="*/ 148453 h 2396328"/>
                  <a:gd name="connsiteX202" fmla="*/ 122950 w 1295643"/>
                  <a:gd name="connsiteY202" fmla="*/ 93512 h 2396328"/>
                  <a:gd name="connsiteX203" fmla="*/ 150533 w 1295643"/>
                  <a:gd name="connsiteY203" fmla="*/ 43504 h 2396328"/>
                  <a:gd name="connsiteX204" fmla="*/ 183676 w 1295643"/>
                  <a:gd name="connsiteY204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36488 w 1295643"/>
                  <a:gd name="connsiteY147" fmla="*/ 1427347 h 2396328"/>
                  <a:gd name="connsiteX148" fmla="*/ 515105 w 1295643"/>
                  <a:gd name="connsiteY148" fmla="*/ 1438559 h 2396328"/>
                  <a:gd name="connsiteX149" fmla="*/ 499069 w 1295643"/>
                  <a:gd name="connsiteY149" fmla="*/ 1452014 h 2396328"/>
                  <a:gd name="connsiteX150" fmla="*/ 473196 w 1295643"/>
                  <a:gd name="connsiteY150" fmla="*/ 1490810 h 2396328"/>
                  <a:gd name="connsiteX151" fmla="*/ 455234 w 1295643"/>
                  <a:gd name="connsiteY151" fmla="*/ 1532968 h 2396328"/>
                  <a:gd name="connsiteX152" fmla="*/ 441122 w 1295643"/>
                  <a:gd name="connsiteY152" fmla="*/ 1576921 h 2396328"/>
                  <a:gd name="connsiteX153" fmla="*/ 432997 w 1295643"/>
                  <a:gd name="connsiteY153" fmla="*/ 1621771 h 2396328"/>
                  <a:gd name="connsiteX154" fmla="*/ 429575 w 1295643"/>
                  <a:gd name="connsiteY154" fmla="*/ 1669088 h 2396328"/>
                  <a:gd name="connsiteX155" fmla="*/ 427651 w 1295643"/>
                  <a:gd name="connsiteY155" fmla="*/ 1716629 h 2396328"/>
                  <a:gd name="connsiteX156" fmla="*/ 429575 w 1295643"/>
                  <a:gd name="connsiteY156" fmla="*/ 1764169 h 2396328"/>
                  <a:gd name="connsiteX157" fmla="*/ 432997 w 1295643"/>
                  <a:gd name="connsiteY157" fmla="*/ 1812832 h 2396328"/>
                  <a:gd name="connsiteX158" fmla="*/ 437487 w 1295643"/>
                  <a:gd name="connsiteY158" fmla="*/ 1861045 h 2396328"/>
                  <a:gd name="connsiteX159" fmla="*/ 442833 w 1295643"/>
                  <a:gd name="connsiteY159" fmla="*/ 1908362 h 2396328"/>
                  <a:gd name="connsiteX160" fmla="*/ 443688 w 1295643"/>
                  <a:gd name="connsiteY160" fmla="*/ 1977879 h 2396328"/>
                  <a:gd name="connsiteX161" fmla="*/ 439197 w 1295643"/>
                  <a:gd name="connsiteY161" fmla="*/ 2047396 h 2396328"/>
                  <a:gd name="connsiteX162" fmla="*/ 431286 w 1295643"/>
                  <a:gd name="connsiteY162" fmla="*/ 2114223 h 2396328"/>
                  <a:gd name="connsiteX163" fmla="*/ 421450 w 1295643"/>
                  <a:gd name="connsiteY163" fmla="*/ 2179703 h 2396328"/>
                  <a:gd name="connsiteX164" fmla="*/ 409476 w 1295643"/>
                  <a:gd name="connsiteY164" fmla="*/ 2396328 h 2396328"/>
                  <a:gd name="connsiteX165" fmla="*/ 50891 w 1295643"/>
                  <a:gd name="connsiteY165" fmla="*/ 2396328 h 2396328"/>
                  <a:gd name="connsiteX166" fmla="*/ 91945 w 1295643"/>
                  <a:gd name="connsiteY166" fmla="*/ 2308198 h 2396328"/>
                  <a:gd name="connsiteX167" fmla="*/ 142622 w 1295643"/>
                  <a:gd name="connsiteY167" fmla="*/ 2208407 h 2396328"/>
                  <a:gd name="connsiteX168" fmla="*/ 160369 w 1295643"/>
                  <a:gd name="connsiteY168" fmla="*/ 2172303 h 2396328"/>
                  <a:gd name="connsiteX169" fmla="*/ 175551 w 1295643"/>
                  <a:gd name="connsiteY169" fmla="*/ 2132162 h 2396328"/>
                  <a:gd name="connsiteX170" fmla="*/ 189877 w 1295643"/>
                  <a:gd name="connsiteY170" fmla="*/ 2087537 h 2396328"/>
                  <a:gd name="connsiteX171" fmla="*/ 203134 w 1295643"/>
                  <a:gd name="connsiteY171" fmla="*/ 2039996 h 2396328"/>
                  <a:gd name="connsiteX172" fmla="*/ 213826 w 1295643"/>
                  <a:gd name="connsiteY172" fmla="*/ 1988643 h 2396328"/>
                  <a:gd name="connsiteX173" fmla="*/ 221951 w 1295643"/>
                  <a:gd name="connsiteY173" fmla="*/ 1936393 h 2396328"/>
                  <a:gd name="connsiteX174" fmla="*/ 229863 w 1295643"/>
                  <a:gd name="connsiteY174" fmla="*/ 1881676 h 2396328"/>
                  <a:gd name="connsiteX175" fmla="*/ 235208 w 1295643"/>
                  <a:gd name="connsiteY175" fmla="*/ 1826286 h 2396328"/>
                  <a:gd name="connsiteX176" fmla="*/ 239699 w 1295643"/>
                  <a:gd name="connsiteY176" fmla="*/ 1768654 h 2396328"/>
                  <a:gd name="connsiteX177" fmla="*/ 239699 w 1295643"/>
                  <a:gd name="connsiteY177" fmla="*/ 1711919 h 2396328"/>
                  <a:gd name="connsiteX178" fmla="*/ 239699 w 1295643"/>
                  <a:gd name="connsiteY178" fmla="*/ 1655857 h 2396328"/>
                  <a:gd name="connsiteX179" fmla="*/ 235208 w 1295643"/>
                  <a:gd name="connsiteY179" fmla="*/ 1599570 h 2396328"/>
                  <a:gd name="connsiteX180" fmla="*/ 229007 w 1295643"/>
                  <a:gd name="connsiteY180" fmla="*/ 1545526 h 2396328"/>
                  <a:gd name="connsiteX181" fmla="*/ 221096 w 1295643"/>
                  <a:gd name="connsiteY181" fmla="*/ 1492828 h 2396328"/>
                  <a:gd name="connsiteX182" fmla="*/ 209335 w 1295643"/>
                  <a:gd name="connsiteY182" fmla="*/ 1441923 h 2396328"/>
                  <a:gd name="connsiteX183" fmla="*/ 193298 w 1295643"/>
                  <a:gd name="connsiteY183" fmla="*/ 1394607 h 2396328"/>
                  <a:gd name="connsiteX184" fmla="*/ 175551 w 1295643"/>
                  <a:gd name="connsiteY184" fmla="*/ 1349757 h 2396328"/>
                  <a:gd name="connsiteX185" fmla="*/ 154168 w 1295643"/>
                  <a:gd name="connsiteY185" fmla="*/ 1309616 h 2396328"/>
                  <a:gd name="connsiteX186" fmla="*/ 130220 w 1295643"/>
                  <a:gd name="connsiteY186" fmla="*/ 1274185 h 2396328"/>
                  <a:gd name="connsiteX187" fmla="*/ 53457 w 1295643"/>
                  <a:gd name="connsiteY187" fmla="*/ 1033789 h 2396328"/>
                  <a:gd name="connsiteX188" fmla="*/ 41055 w 1295643"/>
                  <a:gd name="connsiteY188" fmla="*/ 971672 h 2396328"/>
                  <a:gd name="connsiteX189" fmla="*/ 25018 w 1295643"/>
                  <a:gd name="connsiteY189" fmla="*/ 910004 h 2396328"/>
                  <a:gd name="connsiteX190" fmla="*/ 11547 w 1295643"/>
                  <a:gd name="connsiteY190" fmla="*/ 843178 h 2396328"/>
                  <a:gd name="connsiteX191" fmla="*/ 5346 w 1295643"/>
                  <a:gd name="connsiteY191" fmla="*/ 775006 h 2396328"/>
                  <a:gd name="connsiteX192" fmla="*/ 0 w 1295643"/>
                  <a:gd name="connsiteY192" fmla="*/ 703694 h 2396328"/>
                  <a:gd name="connsiteX193" fmla="*/ 0 w 1295643"/>
                  <a:gd name="connsiteY193" fmla="*/ 630813 h 2396328"/>
                  <a:gd name="connsiteX194" fmla="*/ 3635 w 1295643"/>
                  <a:gd name="connsiteY194" fmla="*/ 557260 h 2396328"/>
                  <a:gd name="connsiteX195" fmla="*/ 11547 w 1295643"/>
                  <a:gd name="connsiteY195" fmla="*/ 484379 h 2396328"/>
                  <a:gd name="connsiteX196" fmla="*/ 23307 w 1295643"/>
                  <a:gd name="connsiteY196" fmla="*/ 411722 h 2396328"/>
                  <a:gd name="connsiteX197" fmla="*/ 35709 w 1295643"/>
                  <a:gd name="connsiteY197" fmla="*/ 341532 h 2396328"/>
                  <a:gd name="connsiteX198" fmla="*/ 53457 w 1295643"/>
                  <a:gd name="connsiteY198" fmla="*/ 273360 h 2396328"/>
                  <a:gd name="connsiteX199" fmla="*/ 74839 w 1295643"/>
                  <a:gd name="connsiteY199" fmla="*/ 209225 h 2396328"/>
                  <a:gd name="connsiteX200" fmla="*/ 97077 w 1295643"/>
                  <a:gd name="connsiteY200" fmla="*/ 148453 h 2396328"/>
                  <a:gd name="connsiteX201" fmla="*/ 122950 w 1295643"/>
                  <a:gd name="connsiteY201" fmla="*/ 93512 h 2396328"/>
                  <a:gd name="connsiteX202" fmla="*/ 150533 w 1295643"/>
                  <a:gd name="connsiteY202" fmla="*/ 43504 h 2396328"/>
                  <a:gd name="connsiteX203" fmla="*/ 183676 w 1295643"/>
                  <a:gd name="connsiteY20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36488 w 1295643"/>
                  <a:gd name="connsiteY146" fmla="*/ 1427347 h 2396328"/>
                  <a:gd name="connsiteX147" fmla="*/ 515105 w 1295643"/>
                  <a:gd name="connsiteY147" fmla="*/ 1438559 h 2396328"/>
                  <a:gd name="connsiteX148" fmla="*/ 499069 w 1295643"/>
                  <a:gd name="connsiteY148" fmla="*/ 1452014 h 2396328"/>
                  <a:gd name="connsiteX149" fmla="*/ 473196 w 1295643"/>
                  <a:gd name="connsiteY149" fmla="*/ 1490810 h 2396328"/>
                  <a:gd name="connsiteX150" fmla="*/ 455234 w 1295643"/>
                  <a:gd name="connsiteY150" fmla="*/ 1532968 h 2396328"/>
                  <a:gd name="connsiteX151" fmla="*/ 441122 w 1295643"/>
                  <a:gd name="connsiteY151" fmla="*/ 1576921 h 2396328"/>
                  <a:gd name="connsiteX152" fmla="*/ 432997 w 1295643"/>
                  <a:gd name="connsiteY152" fmla="*/ 1621771 h 2396328"/>
                  <a:gd name="connsiteX153" fmla="*/ 429575 w 1295643"/>
                  <a:gd name="connsiteY153" fmla="*/ 1669088 h 2396328"/>
                  <a:gd name="connsiteX154" fmla="*/ 427651 w 1295643"/>
                  <a:gd name="connsiteY154" fmla="*/ 1716629 h 2396328"/>
                  <a:gd name="connsiteX155" fmla="*/ 429575 w 1295643"/>
                  <a:gd name="connsiteY155" fmla="*/ 1764169 h 2396328"/>
                  <a:gd name="connsiteX156" fmla="*/ 432997 w 1295643"/>
                  <a:gd name="connsiteY156" fmla="*/ 1812832 h 2396328"/>
                  <a:gd name="connsiteX157" fmla="*/ 437487 w 1295643"/>
                  <a:gd name="connsiteY157" fmla="*/ 1861045 h 2396328"/>
                  <a:gd name="connsiteX158" fmla="*/ 442833 w 1295643"/>
                  <a:gd name="connsiteY158" fmla="*/ 1908362 h 2396328"/>
                  <a:gd name="connsiteX159" fmla="*/ 443688 w 1295643"/>
                  <a:gd name="connsiteY159" fmla="*/ 1977879 h 2396328"/>
                  <a:gd name="connsiteX160" fmla="*/ 439197 w 1295643"/>
                  <a:gd name="connsiteY160" fmla="*/ 2047396 h 2396328"/>
                  <a:gd name="connsiteX161" fmla="*/ 431286 w 1295643"/>
                  <a:gd name="connsiteY161" fmla="*/ 2114223 h 2396328"/>
                  <a:gd name="connsiteX162" fmla="*/ 421450 w 1295643"/>
                  <a:gd name="connsiteY162" fmla="*/ 2179703 h 2396328"/>
                  <a:gd name="connsiteX163" fmla="*/ 409476 w 1295643"/>
                  <a:gd name="connsiteY163" fmla="*/ 2396328 h 2396328"/>
                  <a:gd name="connsiteX164" fmla="*/ 50891 w 1295643"/>
                  <a:gd name="connsiteY164" fmla="*/ 2396328 h 2396328"/>
                  <a:gd name="connsiteX165" fmla="*/ 91945 w 1295643"/>
                  <a:gd name="connsiteY165" fmla="*/ 2308198 h 2396328"/>
                  <a:gd name="connsiteX166" fmla="*/ 142622 w 1295643"/>
                  <a:gd name="connsiteY166" fmla="*/ 2208407 h 2396328"/>
                  <a:gd name="connsiteX167" fmla="*/ 160369 w 1295643"/>
                  <a:gd name="connsiteY167" fmla="*/ 2172303 h 2396328"/>
                  <a:gd name="connsiteX168" fmla="*/ 175551 w 1295643"/>
                  <a:gd name="connsiteY168" fmla="*/ 2132162 h 2396328"/>
                  <a:gd name="connsiteX169" fmla="*/ 189877 w 1295643"/>
                  <a:gd name="connsiteY169" fmla="*/ 2087537 h 2396328"/>
                  <a:gd name="connsiteX170" fmla="*/ 203134 w 1295643"/>
                  <a:gd name="connsiteY170" fmla="*/ 2039996 h 2396328"/>
                  <a:gd name="connsiteX171" fmla="*/ 213826 w 1295643"/>
                  <a:gd name="connsiteY171" fmla="*/ 1988643 h 2396328"/>
                  <a:gd name="connsiteX172" fmla="*/ 221951 w 1295643"/>
                  <a:gd name="connsiteY172" fmla="*/ 1936393 h 2396328"/>
                  <a:gd name="connsiteX173" fmla="*/ 229863 w 1295643"/>
                  <a:gd name="connsiteY173" fmla="*/ 1881676 h 2396328"/>
                  <a:gd name="connsiteX174" fmla="*/ 235208 w 1295643"/>
                  <a:gd name="connsiteY174" fmla="*/ 1826286 h 2396328"/>
                  <a:gd name="connsiteX175" fmla="*/ 239699 w 1295643"/>
                  <a:gd name="connsiteY175" fmla="*/ 1768654 h 2396328"/>
                  <a:gd name="connsiteX176" fmla="*/ 239699 w 1295643"/>
                  <a:gd name="connsiteY176" fmla="*/ 1711919 h 2396328"/>
                  <a:gd name="connsiteX177" fmla="*/ 239699 w 1295643"/>
                  <a:gd name="connsiteY177" fmla="*/ 1655857 h 2396328"/>
                  <a:gd name="connsiteX178" fmla="*/ 235208 w 1295643"/>
                  <a:gd name="connsiteY178" fmla="*/ 1599570 h 2396328"/>
                  <a:gd name="connsiteX179" fmla="*/ 229007 w 1295643"/>
                  <a:gd name="connsiteY179" fmla="*/ 1545526 h 2396328"/>
                  <a:gd name="connsiteX180" fmla="*/ 221096 w 1295643"/>
                  <a:gd name="connsiteY180" fmla="*/ 1492828 h 2396328"/>
                  <a:gd name="connsiteX181" fmla="*/ 209335 w 1295643"/>
                  <a:gd name="connsiteY181" fmla="*/ 1441923 h 2396328"/>
                  <a:gd name="connsiteX182" fmla="*/ 193298 w 1295643"/>
                  <a:gd name="connsiteY182" fmla="*/ 1394607 h 2396328"/>
                  <a:gd name="connsiteX183" fmla="*/ 175551 w 1295643"/>
                  <a:gd name="connsiteY183" fmla="*/ 1349757 h 2396328"/>
                  <a:gd name="connsiteX184" fmla="*/ 154168 w 1295643"/>
                  <a:gd name="connsiteY184" fmla="*/ 1309616 h 2396328"/>
                  <a:gd name="connsiteX185" fmla="*/ 130220 w 1295643"/>
                  <a:gd name="connsiteY185" fmla="*/ 1274185 h 2396328"/>
                  <a:gd name="connsiteX186" fmla="*/ 53457 w 1295643"/>
                  <a:gd name="connsiteY186" fmla="*/ 1033789 h 2396328"/>
                  <a:gd name="connsiteX187" fmla="*/ 41055 w 1295643"/>
                  <a:gd name="connsiteY187" fmla="*/ 971672 h 2396328"/>
                  <a:gd name="connsiteX188" fmla="*/ 25018 w 1295643"/>
                  <a:gd name="connsiteY188" fmla="*/ 910004 h 2396328"/>
                  <a:gd name="connsiteX189" fmla="*/ 11547 w 1295643"/>
                  <a:gd name="connsiteY189" fmla="*/ 843178 h 2396328"/>
                  <a:gd name="connsiteX190" fmla="*/ 5346 w 1295643"/>
                  <a:gd name="connsiteY190" fmla="*/ 775006 h 2396328"/>
                  <a:gd name="connsiteX191" fmla="*/ 0 w 1295643"/>
                  <a:gd name="connsiteY191" fmla="*/ 703694 h 2396328"/>
                  <a:gd name="connsiteX192" fmla="*/ 0 w 1295643"/>
                  <a:gd name="connsiteY192" fmla="*/ 630813 h 2396328"/>
                  <a:gd name="connsiteX193" fmla="*/ 3635 w 1295643"/>
                  <a:gd name="connsiteY193" fmla="*/ 557260 h 2396328"/>
                  <a:gd name="connsiteX194" fmla="*/ 11547 w 1295643"/>
                  <a:gd name="connsiteY194" fmla="*/ 484379 h 2396328"/>
                  <a:gd name="connsiteX195" fmla="*/ 23307 w 1295643"/>
                  <a:gd name="connsiteY195" fmla="*/ 411722 h 2396328"/>
                  <a:gd name="connsiteX196" fmla="*/ 35709 w 1295643"/>
                  <a:gd name="connsiteY196" fmla="*/ 341532 h 2396328"/>
                  <a:gd name="connsiteX197" fmla="*/ 53457 w 1295643"/>
                  <a:gd name="connsiteY197" fmla="*/ 273360 h 2396328"/>
                  <a:gd name="connsiteX198" fmla="*/ 74839 w 1295643"/>
                  <a:gd name="connsiteY198" fmla="*/ 209225 h 2396328"/>
                  <a:gd name="connsiteX199" fmla="*/ 97077 w 1295643"/>
                  <a:gd name="connsiteY199" fmla="*/ 148453 h 2396328"/>
                  <a:gd name="connsiteX200" fmla="*/ 122950 w 1295643"/>
                  <a:gd name="connsiteY200" fmla="*/ 93512 h 2396328"/>
                  <a:gd name="connsiteX201" fmla="*/ 150533 w 1295643"/>
                  <a:gd name="connsiteY201" fmla="*/ 43504 h 2396328"/>
                  <a:gd name="connsiteX202" fmla="*/ 183676 w 1295643"/>
                  <a:gd name="connsiteY20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36488 w 1295643"/>
                  <a:gd name="connsiteY145" fmla="*/ 1427347 h 2396328"/>
                  <a:gd name="connsiteX146" fmla="*/ 515105 w 1295643"/>
                  <a:gd name="connsiteY146" fmla="*/ 1438559 h 2396328"/>
                  <a:gd name="connsiteX147" fmla="*/ 499069 w 1295643"/>
                  <a:gd name="connsiteY147" fmla="*/ 1452014 h 2396328"/>
                  <a:gd name="connsiteX148" fmla="*/ 473196 w 1295643"/>
                  <a:gd name="connsiteY148" fmla="*/ 1490810 h 2396328"/>
                  <a:gd name="connsiteX149" fmla="*/ 455234 w 1295643"/>
                  <a:gd name="connsiteY149" fmla="*/ 1532968 h 2396328"/>
                  <a:gd name="connsiteX150" fmla="*/ 441122 w 1295643"/>
                  <a:gd name="connsiteY150" fmla="*/ 1576921 h 2396328"/>
                  <a:gd name="connsiteX151" fmla="*/ 432997 w 1295643"/>
                  <a:gd name="connsiteY151" fmla="*/ 1621771 h 2396328"/>
                  <a:gd name="connsiteX152" fmla="*/ 429575 w 1295643"/>
                  <a:gd name="connsiteY152" fmla="*/ 1669088 h 2396328"/>
                  <a:gd name="connsiteX153" fmla="*/ 427651 w 1295643"/>
                  <a:gd name="connsiteY153" fmla="*/ 1716629 h 2396328"/>
                  <a:gd name="connsiteX154" fmla="*/ 429575 w 1295643"/>
                  <a:gd name="connsiteY154" fmla="*/ 1764169 h 2396328"/>
                  <a:gd name="connsiteX155" fmla="*/ 432997 w 1295643"/>
                  <a:gd name="connsiteY155" fmla="*/ 1812832 h 2396328"/>
                  <a:gd name="connsiteX156" fmla="*/ 437487 w 1295643"/>
                  <a:gd name="connsiteY156" fmla="*/ 1861045 h 2396328"/>
                  <a:gd name="connsiteX157" fmla="*/ 442833 w 1295643"/>
                  <a:gd name="connsiteY157" fmla="*/ 1908362 h 2396328"/>
                  <a:gd name="connsiteX158" fmla="*/ 443688 w 1295643"/>
                  <a:gd name="connsiteY158" fmla="*/ 1977879 h 2396328"/>
                  <a:gd name="connsiteX159" fmla="*/ 439197 w 1295643"/>
                  <a:gd name="connsiteY159" fmla="*/ 2047396 h 2396328"/>
                  <a:gd name="connsiteX160" fmla="*/ 431286 w 1295643"/>
                  <a:gd name="connsiteY160" fmla="*/ 2114223 h 2396328"/>
                  <a:gd name="connsiteX161" fmla="*/ 421450 w 1295643"/>
                  <a:gd name="connsiteY161" fmla="*/ 2179703 h 2396328"/>
                  <a:gd name="connsiteX162" fmla="*/ 409476 w 1295643"/>
                  <a:gd name="connsiteY162" fmla="*/ 2396328 h 2396328"/>
                  <a:gd name="connsiteX163" fmla="*/ 50891 w 1295643"/>
                  <a:gd name="connsiteY163" fmla="*/ 2396328 h 2396328"/>
                  <a:gd name="connsiteX164" fmla="*/ 91945 w 1295643"/>
                  <a:gd name="connsiteY164" fmla="*/ 2308198 h 2396328"/>
                  <a:gd name="connsiteX165" fmla="*/ 142622 w 1295643"/>
                  <a:gd name="connsiteY165" fmla="*/ 2208407 h 2396328"/>
                  <a:gd name="connsiteX166" fmla="*/ 160369 w 1295643"/>
                  <a:gd name="connsiteY166" fmla="*/ 2172303 h 2396328"/>
                  <a:gd name="connsiteX167" fmla="*/ 175551 w 1295643"/>
                  <a:gd name="connsiteY167" fmla="*/ 2132162 h 2396328"/>
                  <a:gd name="connsiteX168" fmla="*/ 189877 w 1295643"/>
                  <a:gd name="connsiteY168" fmla="*/ 2087537 h 2396328"/>
                  <a:gd name="connsiteX169" fmla="*/ 203134 w 1295643"/>
                  <a:gd name="connsiteY169" fmla="*/ 2039996 h 2396328"/>
                  <a:gd name="connsiteX170" fmla="*/ 213826 w 1295643"/>
                  <a:gd name="connsiteY170" fmla="*/ 1988643 h 2396328"/>
                  <a:gd name="connsiteX171" fmla="*/ 221951 w 1295643"/>
                  <a:gd name="connsiteY171" fmla="*/ 1936393 h 2396328"/>
                  <a:gd name="connsiteX172" fmla="*/ 229863 w 1295643"/>
                  <a:gd name="connsiteY172" fmla="*/ 1881676 h 2396328"/>
                  <a:gd name="connsiteX173" fmla="*/ 235208 w 1295643"/>
                  <a:gd name="connsiteY173" fmla="*/ 1826286 h 2396328"/>
                  <a:gd name="connsiteX174" fmla="*/ 239699 w 1295643"/>
                  <a:gd name="connsiteY174" fmla="*/ 1768654 h 2396328"/>
                  <a:gd name="connsiteX175" fmla="*/ 239699 w 1295643"/>
                  <a:gd name="connsiteY175" fmla="*/ 1711919 h 2396328"/>
                  <a:gd name="connsiteX176" fmla="*/ 239699 w 1295643"/>
                  <a:gd name="connsiteY176" fmla="*/ 1655857 h 2396328"/>
                  <a:gd name="connsiteX177" fmla="*/ 235208 w 1295643"/>
                  <a:gd name="connsiteY177" fmla="*/ 1599570 h 2396328"/>
                  <a:gd name="connsiteX178" fmla="*/ 229007 w 1295643"/>
                  <a:gd name="connsiteY178" fmla="*/ 1545526 h 2396328"/>
                  <a:gd name="connsiteX179" fmla="*/ 221096 w 1295643"/>
                  <a:gd name="connsiteY179" fmla="*/ 1492828 h 2396328"/>
                  <a:gd name="connsiteX180" fmla="*/ 209335 w 1295643"/>
                  <a:gd name="connsiteY180" fmla="*/ 1441923 h 2396328"/>
                  <a:gd name="connsiteX181" fmla="*/ 193298 w 1295643"/>
                  <a:gd name="connsiteY181" fmla="*/ 1394607 h 2396328"/>
                  <a:gd name="connsiteX182" fmla="*/ 175551 w 1295643"/>
                  <a:gd name="connsiteY182" fmla="*/ 1349757 h 2396328"/>
                  <a:gd name="connsiteX183" fmla="*/ 154168 w 1295643"/>
                  <a:gd name="connsiteY183" fmla="*/ 1309616 h 2396328"/>
                  <a:gd name="connsiteX184" fmla="*/ 130220 w 1295643"/>
                  <a:gd name="connsiteY184" fmla="*/ 1274185 h 2396328"/>
                  <a:gd name="connsiteX185" fmla="*/ 53457 w 1295643"/>
                  <a:gd name="connsiteY185" fmla="*/ 1033789 h 2396328"/>
                  <a:gd name="connsiteX186" fmla="*/ 41055 w 1295643"/>
                  <a:gd name="connsiteY186" fmla="*/ 971672 h 2396328"/>
                  <a:gd name="connsiteX187" fmla="*/ 25018 w 1295643"/>
                  <a:gd name="connsiteY187" fmla="*/ 910004 h 2396328"/>
                  <a:gd name="connsiteX188" fmla="*/ 11547 w 1295643"/>
                  <a:gd name="connsiteY188" fmla="*/ 843178 h 2396328"/>
                  <a:gd name="connsiteX189" fmla="*/ 5346 w 1295643"/>
                  <a:gd name="connsiteY189" fmla="*/ 775006 h 2396328"/>
                  <a:gd name="connsiteX190" fmla="*/ 0 w 1295643"/>
                  <a:gd name="connsiteY190" fmla="*/ 703694 h 2396328"/>
                  <a:gd name="connsiteX191" fmla="*/ 0 w 1295643"/>
                  <a:gd name="connsiteY191" fmla="*/ 630813 h 2396328"/>
                  <a:gd name="connsiteX192" fmla="*/ 3635 w 1295643"/>
                  <a:gd name="connsiteY192" fmla="*/ 557260 h 2396328"/>
                  <a:gd name="connsiteX193" fmla="*/ 11547 w 1295643"/>
                  <a:gd name="connsiteY193" fmla="*/ 484379 h 2396328"/>
                  <a:gd name="connsiteX194" fmla="*/ 23307 w 1295643"/>
                  <a:gd name="connsiteY194" fmla="*/ 411722 h 2396328"/>
                  <a:gd name="connsiteX195" fmla="*/ 35709 w 1295643"/>
                  <a:gd name="connsiteY195" fmla="*/ 341532 h 2396328"/>
                  <a:gd name="connsiteX196" fmla="*/ 53457 w 1295643"/>
                  <a:gd name="connsiteY196" fmla="*/ 273360 h 2396328"/>
                  <a:gd name="connsiteX197" fmla="*/ 74839 w 1295643"/>
                  <a:gd name="connsiteY197" fmla="*/ 209225 h 2396328"/>
                  <a:gd name="connsiteX198" fmla="*/ 97077 w 1295643"/>
                  <a:gd name="connsiteY198" fmla="*/ 148453 h 2396328"/>
                  <a:gd name="connsiteX199" fmla="*/ 122950 w 1295643"/>
                  <a:gd name="connsiteY199" fmla="*/ 93512 h 2396328"/>
                  <a:gd name="connsiteX200" fmla="*/ 150533 w 1295643"/>
                  <a:gd name="connsiteY200" fmla="*/ 43504 h 2396328"/>
                  <a:gd name="connsiteX201" fmla="*/ 183676 w 1295643"/>
                  <a:gd name="connsiteY20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5105 w 1295643"/>
                  <a:gd name="connsiteY145" fmla="*/ 1438559 h 2396328"/>
                  <a:gd name="connsiteX146" fmla="*/ 499069 w 1295643"/>
                  <a:gd name="connsiteY146" fmla="*/ 1452014 h 2396328"/>
                  <a:gd name="connsiteX147" fmla="*/ 473196 w 1295643"/>
                  <a:gd name="connsiteY147" fmla="*/ 1490810 h 2396328"/>
                  <a:gd name="connsiteX148" fmla="*/ 455234 w 1295643"/>
                  <a:gd name="connsiteY148" fmla="*/ 1532968 h 2396328"/>
                  <a:gd name="connsiteX149" fmla="*/ 441122 w 1295643"/>
                  <a:gd name="connsiteY149" fmla="*/ 1576921 h 2396328"/>
                  <a:gd name="connsiteX150" fmla="*/ 432997 w 1295643"/>
                  <a:gd name="connsiteY150" fmla="*/ 1621771 h 2396328"/>
                  <a:gd name="connsiteX151" fmla="*/ 429575 w 1295643"/>
                  <a:gd name="connsiteY151" fmla="*/ 1669088 h 2396328"/>
                  <a:gd name="connsiteX152" fmla="*/ 427651 w 1295643"/>
                  <a:gd name="connsiteY152" fmla="*/ 1716629 h 2396328"/>
                  <a:gd name="connsiteX153" fmla="*/ 429575 w 1295643"/>
                  <a:gd name="connsiteY153" fmla="*/ 1764169 h 2396328"/>
                  <a:gd name="connsiteX154" fmla="*/ 432997 w 1295643"/>
                  <a:gd name="connsiteY154" fmla="*/ 1812832 h 2396328"/>
                  <a:gd name="connsiteX155" fmla="*/ 437487 w 1295643"/>
                  <a:gd name="connsiteY155" fmla="*/ 1861045 h 2396328"/>
                  <a:gd name="connsiteX156" fmla="*/ 442833 w 1295643"/>
                  <a:gd name="connsiteY156" fmla="*/ 1908362 h 2396328"/>
                  <a:gd name="connsiteX157" fmla="*/ 443688 w 1295643"/>
                  <a:gd name="connsiteY157" fmla="*/ 1977879 h 2396328"/>
                  <a:gd name="connsiteX158" fmla="*/ 439197 w 1295643"/>
                  <a:gd name="connsiteY158" fmla="*/ 2047396 h 2396328"/>
                  <a:gd name="connsiteX159" fmla="*/ 431286 w 1295643"/>
                  <a:gd name="connsiteY159" fmla="*/ 2114223 h 2396328"/>
                  <a:gd name="connsiteX160" fmla="*/ 421450 w 1295643"/>
                  <a:gd name="connsiteY160" fmla="*/ 2179703 h 2396328"/>
                  <a:gd name="connsiteX161" fmla="*/ 409476 w 1295643"/>
                  <a:gd name="connsiteY161" fmla="*/ 2396328 h 2396328"/>
                  <a:gd name="connsiteX162" fmla="*/ 50891 w 1295643"/>
                  <a:gd name="connsiteY162" fmla="*/ 2396328 h 2396328"/>
                  <a:gd name="connsiteX163" fmla="*/ 91945 w 1295643"/>
                  <a:gd name="connsiteY163" fmla="*/ 2308198 h 2396328"/>
                  <a:gd name="connsiteX164" fmla="*/ 142622 w 1295643"/>
                  <a:gd name="connsiteY164" fmla="*/ 2208407 h 2396328"/>
                  <a:gd name="connsiteX165" fmla="*/ 160369 w 1295643"/>
                  <a:gd name="connsiteY165" fmla="*/ 2172303 h 2396328"/>
                  <a:gd name="connsiteX166" fmla="*/ 175551 w 1295643"/>
                  <a:gd name="connsiteY166" fmla="*/ 2132162 h 2396328"/>
                  <a:gd name="connsiteX167" fmla="*/ 189877 w 1295643"/>
                  <a:gd name="connsiteY167" fmla="*/ 2087537 h 2396328"/>
                  <a:gd name="connsiteX168" fmla="*/ 203134 w 1295643"/>
                  <a:gd name="connsiteY168" fmla="*/ 2039996 h 2396328"/>
                  <a:gd name="connsiteX169" fmla="*/ 213826 w 1295643"/>
                  <a:gd name="connsiteY169" fmla="*/ 1988643 h 2396328"/>
                  <a:gd name="connsiteX170" fmla="*/ 221951 w 1295643"/>
                  <a:gd name="connsiteY170" fmla="*/ 1936393 h 2396328"/>
                  <a:gd name="connsiteX171" fmla="*/ 229863 w 1295643"/>
                  <a:gd name="connsiteY171" fmla="*/ 1881676 h 2396328"/>
                  <a:gd name="connsiteX172" fmla="*/ 235208 w 1295643"/>
                  <a:gd name="connsiteY172" fmla="*/ 1826286 h 2396328"/>
                  <a:gd name="connsiteX173" fmla="*/ 239699 w 1295643"/>
                  <a:gd name="connsiteY173" fmla="*/ 1768654 h 2396328"/>
                  <a:gd name="connsiteX174" fmla="*/ 239699 w 1295643"/>
                  <a:gd name="connsiteY174" fmla="*/ 1711919 h 2396328"/>
                  <a:gd name="connsiteX175" fmla="*/ 239699 w 1295643"/>
                  <a:gd name="connsiteY175" fmla="*/ 1655857 h 2396328"/>
                  <a:gd name="connsiteX176" fmla="*/ 235208 w 1295643"/>
                  <a:gd name="connsiteY176" fmla="*/ 1599570 h 2396328"/>
                  <a:gd name="connsiteX177" fmla="*/ 229007 w 1295643"/>
                  <a:gd name="connsiteY177" fmla="*/ 1545526 h 2396328"/>
                  <a:gd name="connsiteX178" fmla="*/ 221096 w 1295643"/>
                  <a:gd name="connsiteY178" fmla="*/ 1492828 h 2396328"/>
                  <a:gd name="connsiteX179" fmla="*/ 209335 w 1295643"/>
                  <a:gd name="connsiteY179" fmla="*/ 1441923 h 2396328"/>
                  <a:gd name="connsiteX180" fmla="*/ 193298 w 1295643"/>
                  <a:gd name="connsiteY180" fmla="*/ 1394607 h 2396328"/>
                  <a:gd name="connsiteX181" fmla="*/ 175551 w 1295643"/>
                  <a:gd name="connsiteY181" fmla="*/ 1349757 h 2396328"/>
                  <a:gd name="connsiteX182" fmla="*/ 154168 w 1295643"/>
                  <a:gd name="connsiteY182" fmla="*/ 1309616 h 2396328"/>
                  <a:gd name="connsiteX183" fmla="*/ 130220 w 1295643"/>
                  <a:gd name="connsiteY183" fmla="*/ 1274185 h 2396328"/>
                  <a:gd name="connsiteX184" fmla="*/ 53457 w 1295643"/>
                  <a:gd name="connsiteY184" fmla="*/ 1033789 h 2396328"/>
                  <a:gd name="connsiteX185" fmla="*/ 41055 w 1295643"/>
                  <a:gd name="connsiteY185" fmla="*/ 971672 h 2396328"/>
                  <a:gd name="connsiteX186" fmla="*/ 25018 w 1295643"/>
                  <a:gd name="connsiteY186" fmla="*/ 910004 h 2396328"/>
                  <a:gd name="connsiteX187" fmla="*/ 11547 w 1295643"/>
                  <a:gd name="connsiteY187" fmla="*/ 843178 h 2396328"/>
                  <a:gd name="connsiteX188" fmla="*/ 5346 w 1295643"/>
                  <a:gd name="connsiteY188" fmla="*/ 775006 h 2396328"/>
                  <a:gd name="connsiteX189" fmla="*/ 0 w 1295643"/>
                  <a:gd name="connsiteY189" fmla="*/ 703694 h 2396328"/>
                  <a:gd name="connsiteX190" fmla="*/ 0 w 1295643"/>
                  <a:gd name="connsiteY190" fmla="*/ 630813 h 2396328"/>
                  <a:gd name="connsiteX191" fmla="*/ 3635 w 1295643"/>
                  <a:gd name="connsiteY191" fmla="*/ 557260 h 2396328"/>
                  <a:gd name="connsiteX192" fmla="*/ 11547 w 1295643"/>
                  <a:gd name="connsiteY192" fmla="*/ 484379 h 2396328"/>
                  <a:gd name="connsiteX193" fmla="*/ 23307 w 1295643"/>
                  <a:gd name="connsiteY193" fmla="*/ 411722 h 2396328"/>
                  <a:gd name="connsiteX194" fmla="*/ 35709 w 1295643"/>
                  <a:gd name="connsiteY194" fmla="*/ 341532 h 2396328"/>
                  <a:gd name="connsiteX195" fmla="*/ 53457 w 1295643"/>
                  <a:gd name="connsiteY195" fmla="*/ 273360 h 2396328"/>
                  <a:gd name="connsiteX196" fmla="*/ 74839 w 1295643"/>
                  <a:gd name="connsiteY196" fmla="*/ 209225 h 2396328"/>
                  <a:gd name="connsiteX197" fmla="*/ 97077 w 1295643"/>
                  <a:gd name="connsiteY197" fmla="*/ 148453 h 2396328"/>
                  <a:gd name="connsiteX198" fmla="*/ 122950 w 1295643"/>
                  <a:gd name="connsiteY198" fmla="*/ 93512 h 2396328"/>
                  <a:gd name="connsiteX199" fmla="*/ 150533 w 1295643"/>
                  <a:gd name="connsiteY199" fmla="*/ 43504 h 2396328"/>
                  <a:gd name="connsiteX200" fmla="*/ 183676 w 1295643"/>
                  <a:gd name="connsiteY20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499069 w 1295643"/>
                  <a:gd name="connsiteY145" fmla="*/ 1452014 h 2396328"/>
                  <a:gd name="connsiteX146" fmla="*/ 473196 w 1295643"/>
                  <a:gd name="connsiteY146" fmla="*/ 1490810 h 2396328"/>
                  <a:gd name="connsiteX147" fmla="*/ 455234 w 1295643"/>
                  <a:gd name="connsiteY147" fmla="*/ 1532968 h 2396328"/>
                  <a:gd name="connsiteX148" fmla="*/ 441122 w 1295643"/>
                  <a:gd name="connsiteY148" fmla="*/ 1576921 h 2396328"/>
                  <a:gd name="connsiteX149" fmla="*/ 432997 w 1295643"/>
                  <a:gd name="connsiteY149" fmla="*/ 1621771 h 2396328"/>
                  <a:gd name="connsiteX150" fmla="*/ 429575 w 1295643"/>
                  <a:gd name="connsiteY150" fmla="*/ 1669088 h 2396328"/>
                  <a:gd name="connsiteX151" fmla="*/ 427651 w 1295643"/>
                  <a:gd name="connsiteY151" fmla="*/ 1716629 h 2396328"/>
                  <a:gd name="connsiteX152" fmla="*/ 429575 w 1295643"/>
                  <a:gd name="connsiteY152" fmla="*/ 1764169 h 2396328"/>
                  <a:gd name="connsiteX153" fmla="*/ 432997 w 1295643"/>
                  <a:gd name="connsiteY153" fmla="*/ 1812832 h 2396328"/>
                  <a:gd name="connsiteX154" fmla="*/ 437487 w 1295643"/>
                  <a:gd name="connsiteY154" fmla="*/ 1861045 h 2396328"/>
                  <a:gd name="connsiteX155" fmla="*/ 442833 w 1295643"/>
                  <a:gd name="connsiteY155" fmla="*/ 1908362 h 2396328"/>
                  <a:gd name="connsiteX156" fmla="*/ 443688 w 1295643"/>
                  <a:gd name="connsiteY156" fmla="*/ 1977879 h 2396328"/>
                  <a:gd name="connsiteX157" fmla="*/ 439197 w 1295643"/>
                  <a:gd name="connsiteY157" fmla="*/ 2047396 h 2396328"/>
                  <a:gd name="connsiteX158" fmla="*/ 431286 w 1295643"/>
                  <a:gd name="connsiteY158" fmla="*/ 2114223 h 2396328"/>
                  <a:gd name="connsiteX159" fmla="*/ 421450 w 1295643"/>
                  <a:gd name="connsiteY159" fmla="*/ 2179703 h 2396328"/>
                  <a:gd name="connsiteX160" fmla="*/ 409476 w 1295643"/>
                  <a:gd name="connsiteY160" fmla="*/ 2396328 h 2396328"/>
                  <a:gd name="connsiteX161" fmla="*/ 50891 w 1295643"/>
                  <a:gd name="connsiteY161" fmla="*/ 2396328 h 2396328"/>
                  <a:gd name="connsiteX162" fmla="*/ 91945 w 1295643"/>
                  <a:gd name="connsiteY162" fmla="*/ 2308198 h 2396328"/>
                  <a:gd name="connsiteX163" fmla="*/ 142622 w 1295643"/>
                  <a:gd name="connsiteY163" fmla="*/ 2208407 h 2396328"/>
                  <a:gd name="connsiteX164" fmla="*/ 160369 w 1295643"/>
                  <a:gd name="connsiteY164" fmla="*/ 2172303 h 2396328"/>
                  <a:gd name="connsiteX165" fmla="*/ 175551 w 1295643"/>
                  <a:gd name="connsiteY165" fmla="*/ 2132162 h 2396328"/>
                  <a:gd name="connsiteX166" fmla="*/ 189877 w 1295643"/>
                  <a:gd name="connsiteY166" fmla="*/ 2087537 h 2396328"/>
                  <a:gd name="connsiteX167" fmla="*/ 203134 w 1295643"/>
                  <a:gd name="connsiteY167" fmla="*/ 2039996 h 2396328"/>
                  <a:gd name="connsiteX168" fmla="*/ 213826 w 1295643"/>
                  <a:gd name="connsiteY168" fmla="*/ 1988643 h 2396328"/>
                  <a:gd name="connsiteX169" fmla="*/ 221951 w 1295643"/>
                  <a:gd name="connsiteY169" fmla="*/ 1936393 h 2396328"/>
                  <a:gd name="connsiteX170" fmla="*/ 229863 w 1295643"/>
                  <a:gd name="connsiteY170" fmla="*/ 1881676 h 2396328"/>
                  <a:gd name="connsiteX171" fmla="*/ 235208 w 1295643"/>
                  <a:gd name="connsiteY171" fmla="*/ 1826286 h 2396328"/>
                  <a:gd name="connsiteX172" fmla="*/ 239699 w 1295643"/>
                  <a:gd name="connsiteY172" fmla="*/ 1768654 h 2396328"/>
                  <a:gd name="connsiteX173" fmla="*/ 239699 w 1295643"/>
                  <a:gd name="connsiteY173" fmla="*/ 1711919 h 2396328"/>
                  <a:gd name="connsiteX174" fmla="*/ 239699 w 1295643"/>
                  <a:gd name="connsiteY174" fmla="*/ 1655857 h 2396328"/>
                  <a:gd name="connsiteX175" fmla="*/ 235208 w 1295643"/>
                  <a:gd name="connsiteY175" fmla="*/ 1599570 h 2396328"/>
                  <a:gd name="connsiteX176" fmla="*/ 229007 w 1295643"/>
                  <a:gd name="connsiteY176" fmla="*/ 1545526 h 2396328"/>
                  <a:gd name="connsiteX177" fmla="*/ 221096 w 1295643"/>
                  <a:gd name="connsiteY177" fmla="*/ 1492828 h 2396328"/>
                  <a:gd name="connsiteX178" fmla="*/ 209335 w 1295643"/>
                  <a:gd name="connsiteY178" fmla="*/ 1441923 h 2396328"/>
                  <a:gd name="connsiteX179" fmla="*/ 193298 w 1295643"/>
                  <a:gd name="connsiteY179" fmla="*/ 1394607 h 2396328"/>
                  <a:gd name="connsiteX180" fmla="*/ 175551 w 1295643"/>
                  <a:gd name="connsiteY180" fmla="*/ 1349757 h 2396328"/>
                  <a:gd name="connsiteX181" fmla="*/ 154168 w 1295643"/>
                  <a:gd name="connsiteY181" fmla="*/ 1309616 h 2396328"/>
                  <a:gd name="connsiteX182" fmla="*/ 130220 w 1295643"/>
                  <a:gd name="connsiteY182" fmla="*/ 1274185 h 2396328"/>
                  <a:gd name="connsiteX183" fmla="*/ 53457 w 1295643"/>
                  <a:gd name="connsiteY183" fmla="*/ 1033789 h 2396328"/>
                  <a:gd name="connsiteX184" fmla="*/ 41055 w 1295643"/>
                  <a:gd name="connsiteY184" fmla="*/ 971672 h 2396328"/>
                  <a:gd name="connsiteX185" fmla="*/ 25018 w 1295643"/>
                  <a:gd name="connsiteY185" fmla="*/ 910004 h 2396328"/>
                  <a:gd name="connsiteX186" fmla="*/ 11547 w 1295643"/>
                  <a:gd name="connsiteY186" fmla="*/ 843178 h 2396328"/>
                  <a:gd name="connsiteX187" fmla="*/ 5346 w 1295643"/>
                  <a:gd name="connsiteY187" fmla="*/ 775006 h 2396328"/>
                  <a:gd name="connsiteX188" fmla="*/ 0 w 1295643"/>
                  <a:gd name="connsiteY188" fmla="*/ 703694 h 2396328"/>
                  <a:gd name="connsiteX189" fmla="*/ 0 w 1295643"/>
                  <a:gd name="connsiteY189" fmla="*/ 630813 h 2396328"/>
                  <a:gd name="connsiteX190" fmla="*/ 3635 w 1295643"/>
                  <a:gd name="connsiteY190" fmla="*/ 557260 h 2396328"/>
                  <a:gd name="connsiteX191" fmla="*/ 11547 w 1295643"/>
                  <a:gd name="connsiteY191" fmla="*/ 484379 h 2396328"/>
                  <a:gd name="connsiteX192" fmla="*/ 23307 w 1295643"/>
                  <a:gd name="connsiteY192" fmla="*/ 411722 h 2396328"/>
                  <a:gd name="connsiteX193" fmla="*/ 35709 w 1295643"/>
                  <a:gd name="connsiteY193" fmla="*/ 341532 h 2396328"/>
                  <a:gd name="connsiteX194" fmla="*/ 53457 w 1295643"/>
                  <a:gd name="connsiteY194" fmla="*/ 273360 h 2396328"/>
                  <a:gd name="connsiteX195" fmla="*/ 74839 w 1295643"/>
                  <a:gd name="connsiteY195" fmla="*/ 209225 h 2396328"/>
                  <a:gd name="connsiteX196" fmla="*/ 97077 w 1295643"/>
                  <a:gd name="connsiteY196" fmla="*/ 148453 h 2396328"/>
                  <a:gd name="connsiteX197" fmla="*/ 122950 w 1295643"/>
                  <a:gd name="connsiteY197" fmla="*/ 93512 h 2396328"/>
                  <a:gd name="connsiteX198" fmla="*/ 150533 w 1295643"/>
                  <a:gd name="connsiteY198" fmla="*/ 43504 h 2396328"/>
                  <a:gd name="connsiteX199" fmla="*/ 183676 w 1295643"/>
                  <a:gd name="connsiteY19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499069 w 1295643"/>
                  <a:gd name="connsiteY144" fmla="*/ 1452014 h 2396328"/>
                  <a:gd name="connsiteX145" fmla="*/ 473196 w 1295643"/>
                  <a:gd name="connsiteY145" fmla="*/ 1490810 h 2396328"/>
                  <a:gd name="connsiteX146" fmla="*/ 455234 w 1295643"/>
                  <a:gd name="connsiteY146" fmla="*/ 1532968 h 2396328"/>
                  <a:gd name="connsiteX147" fmla="*/ 441122 w 1295643"/>
                  <a:gd name="connsiteY147" fmla="*/ 1576921 h 2396328"/>
                  <a:gd name="connsiteX148" fmla="*/ 432997 w 1295643"/>
                  <a:gd name="connsiteY148" fmla="*/ 1621771 h 2396328"/>
                  <a:gd name="connsiteX149" fmla="*/ 429575 w 1295643"/>
                  <a:gd name="connsiteY149" fmla="*/ 1669088 h 2396328"/>
                  <a:gd name="connsiteX150" fmla="*/ 427651 w 1295643"/>
                  <a:gd name="connsiteY150" fmla="*/ 1716629 h 2396328"/>
                  <a:gd name="connsiteX151" fmla="*/ 429575 w 1295643"/>
                  <a:gd name="connsiteY151" fmla="*/ 1764169 h 2396328"/>
                  <a:gd name="connsiteX152" fmla="*/ 432997 w 1295643"/>
                  <a:gd name="connsiteY152" fmla="*/ 1812832 h 2396328"/>
                  <a:gd name="connsiteX153" fmla="*/ 437487 w 1295643"/>
                  <a:gd name="connsiteY153" fmla="*/ 1861045 h 2396328"/>
                  <a:gd name="connsiteX154" fmla="*/ 442833 w 1295643"/>
                  <a:gd name="connsiteY154" fmla="*/ 1908362 h 2396328"/>
                  <a:gd name="connsiteX155" fmla="*/ 443688 w 1295643"/>
                  <a:gd name="connsiteY155" fmla="*/ 1977879 h 2396328"/>
                  <a:gd name="connsiteX156" fmla="*/ 439197 w 1295643"/>
                  <a:gd name="connsiteY156" fmla="*/ 2047396 h 2396328"/>
                  <a:gd name="connsiteX157" fmla="*/ 431286 w 1295643"/>
                  <a:gd name="connsiteY157" fmla="*/ 2114223 h 2396328"/>
                  <a:gd name="connsiteX158" fmla="*/ 421450 w 1295643"/>
                  <a:gd name="connsiteY158" fmla="*/ 2179703 h 2396328"/>
                  <a:gd name="connsiteX159" fmla="*/ 409476 w 1295643"/>
                  <a:gd name="connsiteY159" fmla="*/ 2396328 h 2396328"/>
                  <a:gd name="connsiteX160" fmla="*/ 50891 w 1295643"/>
                  <a:gd name="connsiteY160" fmla="*/ 2396328 h 2396328"/>
                  <a:gd name="connsiteX161" fmla="*/ 91945 w 1295643"/>
                  <a:gd name="connsiteY161" fmla="*/ 2308198 h 2396328"/>
                  <a:gd name="connsiteX162" fmla="*/ 142622 w 1295643"/>
                  <a:gd name="connsiteY162" fmla="*/ 2208407 h 2396328"/>
                  <a:gd name="connsiteX163" fmla="*/ 160369 w 1295643"/>
                  <a:gd name="connsiteY163" fmla="*/ 2172303 h 2396328"/>
                  <a:gd name="connsiteX164" fmla="*/ 175551 w 1295643"/>
                  <a:gd name="connsiteY164" fmla="*/ 2132162 h 2396328"/>
                  <a:gd name="connsiteX165" fmla="*/ 189877 w 1295643"/>
                  <a:gd name="connsiteY165" fmla="*/ 2087537 h 2396328"/>
                  <a:gd name="connsiteX166" fmla="*/ 203134 w 1295643"/>
                  <a:gd name="connsiteY166" fmla="*/ 2039996 h 2396328"/>
                  <a:gd name="connsiteX167" fmla="*/ 213826 w 1295643"/>
                  <a:gd name="connsiteY167" fmla="*/ 1988643 h 2396328"/>
                  <a:gd name="connsiteX168" fmla="*/ 221951 w 1295643"/>
                  <a:gd name="connsiteY168" fmla="*/ 1936393 h 2396328"/>
                  <a:gd name="connsiteX169" fmla="*/ 229863 w 1295643"/>
                  <a:gd name="connsiteY169" fmla="*/ 1881676 h 2396328"/>
                  <a:gd name="connsiteX170" fmla="*/ 235208 w 1295643"/>
                  <a:gd name="connsiteY170" fmla="*/ 1826286 h 2396328"/>
                  <a:gd name="connsiteX171" fmla="*/ 239699 w 1295643"/>
                  <a:gd name="connsiteY171" fmla="*/ 1768654 h 2396328"/>
                  <a:gd name="connsiteX172" fmla="*/ 239699 w 1295643"/>
                  <a:gd name="connsiteY172" fmla="*/ 1711919 h 2396328"/>
                  <a:gd name="connsiteX173" fmla="*/ 239699 w 1295643"/>
                  <a:gd name="connsiteY173" fmla="*/ 1655857 h 2396328"/>
                  <a:gd name="connsiteX174" fmla="*/ 235208 w 1295643"/>
                  <a:gd name="connsiteY174" fmla="*/ 1599570 h 2396328"/>
                  <a:gd name="connsiteX175" fmla="*/ 229007 w 1295643"/>
                  <a:gd name="connsiteY175" fmla="*/ 1545526 h 2396328"/>
                  <a:gd name="connsiteX176" fmla="*/ 221096 w 1295643"/>
                  <a:gd name="connsiteY176" fmla="*/ 1492828 h 2396328"/>
                  <a:gd name="connsiteX177" fmla="*/ 209335 w 1295643"/>
                  <a:gd name="connsiteY177" fmla="*/ 1441923 h 2396328"/>
                  <a:gd name="connsiteX178" fmla="*/ 193298 w 1295643"/>
                  <a:gd name="connsiteY178" fmla="*/ 1394607 h 2396328"/>
                  <a:gd name="connsiteX179" fmla="*/ 175551 w 1295643"/>
                  <a:gd name="connsiteY179" fmla="*/ 1349757 h 2396328"/>
                  <a:gd name="connsiteX180" fmla="*/ 154168 w 1295643"/>
                  <a:gd name="connsiteY180" fmla="*/ 1309616 h 2396328"/>
                  <a:gd name="connsiteX181" fmla="*/ 130220 w 1295643"/>
                  <a:gd name="connsiteY181" fmla="*/ 1274185 h 2396328"/>
                  <a:gd name="connsiteX182" fmla="*/ 53457 w 1295643"/>
                  <a:gd name="connsiteY182" fmla="*/ 1033789 h 2396328"/>
                  <a:gd name="connsiteX183" fmla="*/ 41055 w 1295643"/>
                  <a:gd name="connsiteY183" fmla="*/ 971672 h 2396328"/>
                  <a:gd name="connsiteX184" fmla="*/ 25018 w 1295643"/>
                  <a:gd name="connsiteY184" fmla="*/ 910004 h 2396328"/>
                  <a:gd name="connsiteX185" fmla="*/ 11547 w 1295643"/>
                  <a:gd name="connsiteY185" fmla="*/ 843178 h 2396328"/>
                  <a:gd name="connsiteX186" fmla="*/ 5346 w 1295643"/>
                  <a:gd name="connsiteY186" fmla="*/ 775006 h 2396328"/>
                  <a:gd name="connsiteX187" fmla="*/ 0 w 1295643"/>
                  <a:gd name="connsiteY187" fmla="*/ 703694 h 2396328"/>
                  <a:gd name="connsiteX188" fmla="*/ 0 w 1295643"/>
                  <a:gd name="connsiteY188" fmla="*/ 630813 h 2396328"/>
                  <a:gd name="connsiteX189" fmla="*/ 3635 w 1295643"/>
                  <a:gd name="connsiteY189" fmla="*/ 557260 h 2396328"/>
                  <a:gd name="connsiteX190" fmla="*/ 11547 w 1295643"/>
                  <a:gd name="connsiteY190" fmla="*/ 484379 h 2396328"/>
                  <a:gd name="connsiteX191" fmla="*/ 23307 w 1295643"/>
                  <a:gd name="connsiteY191" fmla="*/ 411722 h 2396328"/>
                  <a:gd name="connsiteX192" fmla="*/ 35709 w 1295643"/>
                  <a:gd name="connsiteY192" fmla="*/ 341532 h 2396328"/>
                  <a:gd name="connsiteX193" fmla="*/ 53457 w 1295643"/>
                  <a:gd name="connsiteY193" fmla="*/ 273360 h 2396328"/>
                  <a:gd name="connsiteX194" fmla="*/ 74839 w 1295643"/>
                  <a:gd name="connsiteY194" fmla="*/ 209225 h 2396328"/>
                  <a:gd name="connsiteX195" fmla="*/ 97077 w 1295643"/>
                  <a:gd name="connsiteY195" fmla="*/ 148453 h 2396328"/>
                  <a:gd name="connsiteX196" fmla="*/ 122950 w 1295643"/>
                  <a:gd name="connsiteY196" fmla="*/ 93512 h 2396328"/>
                  <a:gd name="connsiteX197" fmla="*/ 150533 w 1295643"/>
                  <a:gd name="connsiteY197" fmla="*/ 43504 h 2396328"/>
                  <a:gd name="connsiteX198" fmla="*/ 183676 w 1295643"/>
                  <a:gd name="connsiteY19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99069 w 1295643"/>
                  <a:gd name="connsiteY143" fmla="*/ 1452014 h 2396328"/>
                  <a:gd name="connsiteX144" fmla="*/ 473196 w 1295643"/>
                  <a:gd name="connsiteY144" fmla="*/ 1490810 h 2396328"/>
                  <a:gd name="connsiteX145" fmla="*/ 455234 w 1295643"/>
                  <a:gd name="connsiteY145" fmla="*/ 1532968 h 2396328"/>
                  <a:gd name="connsiteX146" fmla="*/ 441122 w 1295643"/>
                  <a:gd name="connsiteY146" fmla="*/ 1576921 h 2396328"/>
                  <a:gd name="connsiteX147" fmla="*/ 432997 w 1295643"/>
                  <a:gd name="connsiteY147" fmla="*/ 1621771 h 2396328"/>
                  <a:gd name="connsiteX148" fmla="*/ 429575 w 1295643"/>
                  <a:gd name="connsiteY148" fmla="*/ 1669088 h 2396328"/>
                  <a:gd name="connsiteX149" fmla="*/ 427651 w 1295643"/>
                  <a:gd name="connsiteY149" fmla="*/ 1716629 h 2396328"/>
                  <a:gd name="connsiteX150" fmla="*/ 429575 w 1295643"/>
                  <a:gd name="connsiteY150" fmla="*/ 1764169 h 2396328"/>
                  <a:gd name="connsiteX151" fmla="*/ 432997 w 1295643"/>
                  <a:gd name="connsiteY151" fmla="*/ 1812832 h 2396328"/>
                  <a:gd name="connsiteX152" fmla="*/ 437487 w 1295643"/>
                  <a:gd name="connsiteY152" fmla="*/ 1861045 h 2396328"/>
                  <a:gd name="connsiteX153" fmla="*/ 442833 w 1295643"/>
                  <a:gd name="connsiteY153" fmla="*/ 1908362 h 2396328"/>
                  <a:gd name="connsiteX154" fmla="*/ 443688 w 1295643"/>
                  <a:gd name="connsiteY154" fmla="*/ 1977879 h 2396328"/>
                  <a:gd name="connsiteX155" fmla="*/ 439197 w 1295643"/>
                  <a:gd name="connsiteY155" fmla="*/ 2047396 h 2396328"/>
                  <a:gd name="connsiteX156" fmla="*/ 431286 w 1295643"/>
                  <a:gd name="connsiteY156" fmla="*/ 2114223 h 2396328"/>
                  <a:gd name="connsiteX157" fmla="*/ 421450 w 1295643"/>
                  <a:gd name="connsiteY157" fmla="*/ 2179703 h 2396328"/>
                  <a:gd name="connsiteX158" fmla="*/ 409476 w 1295643"/>
                  <a:gd name="connsiteY158" fmla="*/ 2396328 h 2396328"/>
                  <a:gd name="connsiteX159" fmla="*/ 50891 w 1295643"/>
                  <a:gd name="connsiteY159" fmla="*/ 2396328 h 2396328"/>
                  <a:gd name="connsiteX160" fmla="*/ 91945 w 1295643"/>
                  <a:gd name="connsiteY160" fmla="*/ 2308198 h 2396328"/>
                  <a:gd name="connsiteX161" fmla="*/ 142622 w 1295643"/>
                  <a:gd name="connsiteY161" fmla="*/ 2208407 h 2396328"/>
                  <a:gd name="connsiteX162" fmla="*/ 160369 w 1295643"/>
                  <a:gd name="connsiteY162" fmla="*/ 2172303 h 2396328"/>
                  <a:gd name="connsiteX163" fmla="*/ 175551 w 1295643"/>
                  <a:gd name="connsiteY163" fmla="*/ 2132162 h 2396328"/>
                  <a:gd name="connsiteX164" fmla="*/ 189877 w 1295643"/>
                  <a:gd name="connsiteY164" fmla="*/ 2087537 h 2396328"/>
                  <a:gd name="connsiteX165" fmla="*/ 203134 w 1295643"/>
                  <a:gd name="connsiteY165" fmla="*/ 2039996 h 2396328"/>
                  <a:gd name="connsiteX166" fmla="*/ 213826 w 1295643"/>
                  <a:gd name="connsiteY166" fmla="*/ 1988643 h 2396328"/>
                  <a:gd name="connsiteX167" fmla="*/ 221951 w 1295643"/>
                  <a:gd name="connsiteY167" fmla="*/ 1936393 h 2396328"/>
                  <a:gd name="connsiteX168" fmla="*/ 229863 w 1295643"/>
                  <a:gd name="connsiteY168" fmla="*/ 1881676 h 2396328"/>
                  <a:gd name="connsiteX169" fmla="*/ 235208 w 1295643"/>
                  <a:gd name="connsiteY169" fmla="*/ 1826286 h 2396328"/>
                  <a:gd name="connsiteX170" fmla="*/ 239699 w 1295643"/>
                  <a:gd name="connsiteY170" fmla="*/ 1768654 h 2396328"/>
                  <a:gd name="connsiteX171" fmla="*/ 239699 w 1295643"/>
                  <a:gd name="connsiteY171" fmla="*/ 1711919 h 2396328"/>
                  <a:gd name="connsiteX172" fmla="*/ 239699 w 1295643"/>
                  <a:gd name="connsiteY172" fmla="*/ 1655857 h 2396328"/>
                  <a:gd name="connsiteX173" fmla="*/ 235208 w 1295643"/>
                  <a:gd name="connsiteY173" fmla="*/ 1599570 h 2396328"/>
                  <a:gd name="connsiteX174" fmla="*/ 229007 w 1295643"/>
                  <a:gd name="connsiteY174" fmla="*/ 1545526 h 2396328"/>
                  <a:gd name="connsiteX175" fmla="*/ 221096 w 1295643"/>
                  <a:gd name="connsiteY175" fmla="*/ 1492828 h 2396328"/>
                  <a:gd name="connsiteX176" fmla="*/ 209335 w 1295643"/>
                  <a:gd name="connsiteY176" fmla="*/ 1441923 h 2396328"/>
                  <a:gd name="connsiteX177" fmla="*/ 193298 w 1295643"/>
                  <a:gd name="connsiteY177" fmla="*/ 1394607 h 2396328"/>
                  <a:gd name="connsiteX178" fmla="*/ 175551 w 1295643"/>
                  <a:gd name="connsiteY178" fmla="*/ 1349757 h 2396328"/>
                  <a:gd name="connsiteX179" fmla="*/ 154168 w 1295643"/>
                  <a:gd name="connsiteY179" fmla="*/ 1309616 h 2396328"/>
                  <a:gd name="connsiteX180" fmla="*/ 130220 w 1295643"/>
                  <a:gd name="connsiteY180" fmla="*/ 1274185 h 2396328"/>
                  <a:gd name="connsiteX181" fmla="*/ 53457 w 1295643"/>
                  <a:gd name="connsiteY181" fmla="*/ 1033789 h 2396328"/>
                  <a:gd name="connsiteX182" fmla="*/ 41055 w 1295643"/>
                  <a:gd name="connsiteY182" fmla="*/ 971672 h 2396328"/>
                  <a:gd name="connsiteX183" fmla="*/ 25018 w 1295643"/>
                  <a:gd name="connsiteY183" fmla="*/ 910004 h 2396328"/>
                  <a:gd name="connsiteX184" fmla="*/ 11547 w 1295643"/>
                  <a:gd name="connsiteY184" fmla="*/ 843178 h 2396328"/>
                  <a:gd name="connsiteX185" fmla="*/ 5346 w 1295643"/>
                  <a:gd name="connsiteY185" fmla="*/ 775006 h 2396328"/>
                  <a:gd name="connsiteX186" fmla="*/ 0 w 1295643"/>
                  <a:gd name="connsiteY186" fmla="*/ 703694 h 2396328"/>
                  <a:gd name="connsiteX187" fmla="*/ 0 w 1295643"/>
                  <a:gd name="connsiteY187" fmla="*/ 630813 h 2396328"/>
                  <a:gd name="connsiteX188" fmla="*/ 3635 w 1295643"/>
                  <a:gd name="connsiteY188" fmla="*/ 557260 h 2396328"/>
                  <a:gd name="connsiteX189" fmla="*/ 11547 w 1295643"/>
                  <a:gd name="connsiteY189" fmla="*/ 484379 h 2396328"/>
                  <a:gd name="connsiteX190" fmla="*/ 23307 w 1295643"/>
                  <a:gd name="connsiteY190" fmla="*/ 411722 h 2396328"/>
                  <a:gd name="connsiteX191" fmla="*/ 35709 w 1295643"/>
                  <a:gd name="connsiteY191" fmla="*/ 341532 h 2396328"/>
                  <a:gd name="connsiteX192" fmla="*/ 53457 w 1295643"/>
                  <a:gd name="connsiteY192" fmla="*/ 273360 h 2396328"/>
                  <a:gd name="connsiteX193" fmla="*/ 74839 w 1295643"/>
                  <a:gd name="connsiteY193" fmla="*/ 209225 h 2396328"/>
                  <a:gd name="connsiteX194" fmla="*/ 97077 w 1295643"/>
                  <a:gd name="connsiteY194" fmla="*/ 148453 h 2396328"/>
                  <a:gd name="connsiteX195" fmla="*/ 122950 w 1295643"/>
                  <a:gd name="connsiteY195" fmla="*/ 93512 h 2396328"/>
                  <a:gd name="connsiteX196" fmla="*/ 150533 w 1295643"/>
                  <a:gd name="connsiteY196" fmla="*/ 43504 h 2396328"/>
                  <a:gd name="connsiteX197" fmla="*/ 183676 w 1295643"/>
                  <a:gd name="connsiteY19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62532 w 1295643"/>
                  <a:gd name="connsiteY143" fmla="*/ 1477481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1295643" h="2396328">
                    <a:moveTo>
                      <a:pt x="1294499" y="1033789"/>
                    </a:moveTo>
                    <a:lnTo>
                      <a:pt x="1295643" y="1034469"/>
                    </a:lnTo>
                    <a:lnTo>
                      <a:pt x="1293086" y="1035347"/>
                    </a:lnTo>
                    <a:lnTo>
                      <a:pt x="1294499" y="1033789"/>
                    </a:lnTo>
                    <a:close/>
                    <a:moveTo>
                      <a:pt x="183676" y="0"/>
                    </a:moveTo>
                    <a:cubicBezTo>
                      <a:pt x="182393" y="3588"/>
                      <a:pt x="181324" y="7176"/>
                      <a:pt x="180041" y="10764"/>
                    </a:cubicBezTo>
                    <a:cubicBezTo>
                      <a:pt x="179400" y="13231"/>
                      <a:pt x="178972" y="15473"/>
                      <a:pt x="178331" y="17940"/>
                    </a:cubicBezTo>
                    <a:lnTo>
                      <a:pt x="176406" y="22649"/>
                    </a:lnTo>
                    <a:lnTo>
                      <a:pt x="176406" y="25340"/>
                    </a:lnTo>
                    <a:lnTo>
                      <a:pt x="178331" y="26686"/>
                    </a:lnTo>
                    <a:lnTo>
                      <a:pt x="178331" y="28031"/>
                    </a:lnTo>
                    <a:lnTo>
                      <a:pt x="180041" y="28031"/>
                    </a:lnTo>
                    <a:lnTo>
                      <a:pt x="180041" y="30050"/>
                    </a:lnTo>
                    <a:cubicBezTo>
                      <a:pt x="179400" y="31395"/>
                      <a:pt x="178972" y="32741"/>
                      <a:pt x="178331" y="34086"/>
                    </a:cubicBezTo>
                    <a:lnTo>
                      <a:pt x="176406" y="40141"/>
                    </a:lnTo>
                    <a:lnTo>
                      <a:pt x="173840" y="49559"/>
                    </a:lnTo>
                    <a:cubicBezTo>
                      <a:pt x="172130" y="54044"/>
                      <a:pt x="170205" y="58305"/>
                      <a:pt x="168495" y="62790"/>
                    </a:cubicBezTo>
                    <a:cubicBezTo>
                      <a:pt x="165715" y="69069"/>
                      <a:pt x="163149" y="75348"/>
                      <a:pt x="160369" y="81627"/>
                    </a:cubicBezTo>
                    <a:cubicBezTo>
                      <a:pt x="157803" y="89251"/>
                      <a:pt x="155024" y="96652"/>
                      <a:pt x="152458" y="104276"/>
                    </a:cubicBezTo>
                    <a:cubicBezTo>
                      <a:pt x="148181" y="114143"/>
                      <a:pt x="144119" y="123786"/>
                      <a:pt x="139842" y="133653"/>
                    </a:cubicBezTo>
                    <a:cubicBezTo>
                      <a:pt x="134924" y="145538"/>
                      <a:pt x="129792" y="157199"/>
                      <a:pt x="124874" y="169084"/>
                    </a:cubicBezTo>
                    <a:cubicBezTo>
                      <a:pt x="118887" y="187473"/>
                      <a:pt x="112900" y="206085"/>
                      <a:pt x="106913" y="224474"/>
                    </a:cubicBezTo>
                    <a:cubicBezTo>
                      <a:pt x="102850" y="244208"/>
                      <a:pt x="98574" y="264166"/>
                      <a:pt x="94511" y="283900"/>
                    </a:cubicBezTo>
                    <a:cubicBezTo>
                      <a:pt x="91304" y="304306"/>
                      <a:pt x="87883" y="324489"/>
                      <a:pt x="84675" y="344896"/>
                    </a:cubicBezTo>
                    <a:cubicBezTo>
                      <a:pt x="80185" y="366423"/>
                      <a:pt x="75908" y="388176"/>
                      <a:pt x="71418" y="409704"/>
                    </a:cubicBezTo>
                    <a:cubicBezTo>
                      <a:pt x="70777" y="414413"/>
                      <a:pt x="70135" y="418898"/>
                      <a:pt x="69494" y="423607"/>
                    </a:cubicBezTo>
                    <a:lnTo>
                      <a:pt x="66928" y="444462"/>
                    </a:lnTo>
                    <a:cubicBezTo>
                      <a:pt x="66286" y="451862"/>
                      <a:pt x="65645" y="459038"/>
                      <a:pt x="65003" y="466439"/>
                    </a:cubicBezTo>
                    <a:cubicBezTo>
                      <a:pt x="64362" y="474512"/>
                      <a:pt x="63934" y="482360"/>
                      <a:pt x="63293" y="490433"/>
                    </a:cubicBezTo>
                    <a:lnTo>
                      <a:pt x="63293" y="515101"/>
                    </a:lnTo>
                    <a:cubicBezTo>
                      <a:pt x="64576" y="522501"/>
                      <a:pt x="65645" y="529901"/>
                      <a:pt x="66928" y="537301"/>
                    </a:cubicBezTo>
                    <a:cubicBezTo>
                      <a:pt x="68424" y="543805"/>
                      <a:pt x="69921" y="550084"/>
                      <a:pt x="71418" y="556587"/>
                    </a:cubicBezTo>
                    <a:cubicBezTo>
                      <a:pt x="73984" y="561072"/>
                      <a:pt x="76764" y="565557"/>
                      <a:pt x="79329" y="570042"/>
                    </a:cubicBezTo>
                    <a:lnTo>
                      <a:pt x="122095" y="567351"/>
                    </a:lnTo>
                    <a:lnTo>
                      <a:pt x="164004" y="556587"/>
                    </a:lnTo>
                    <a:lnTo>
                      <a:pt x="203990" y="539320"/>
                    </a:lnTo>
                    <a:lnTo>
                      <a:pt x="245044" y="515101"/>
                    </a:lnTo>
                    <a:lnTo>
                      <a:pt x="282463" y="487070"/>
                    </a:lnTo>
                    <a:lnTo>
                      <a:pt x="319028" y="452984"/>
                    </a:lnTo>
                    <a:lnTo>
                      <a:pt x="353667" y="416880"/>
                    </a:lnTo>
                    <a:lnTo>
                      <a:pt x="385741" y="378981"/>
                    </a:lnTo>
                    <a:lnTo>
                      <a:pt x="416960" y="338841"/>
                    </a:lnTo>
                    <a:lnTo>
                      <a:pt x="443688" y="297355"/>
                    </a:lnTo>
                    <a:lnTo>
                      <a:pt x="468705" y="257214"/>
                    </a:lnTo>
                    <a:cubicBezTo>
                      <a:pt x="475548" y="244208"/>
                      <a:pt x="482390" y="231425"/>
                      <a:pt x="489233" y="218419"/>
                    </a:cubicBezTo>
                    <a:lnTo>
                      <a:pt x="499069" y="218419"/>
                    </a:lnTo>
                    <a:lnTo>
                      <a:pt x="499069" y="222455"/>
                    </a:lnTo>
                    <a:cubicBezTo>
                      <a:pt x="493723" y="235462"/>
                      <a:pt x="488377" y="248244"/>
                      <a:pt x="483032" y="261251"/>
                    </a:cubicBezTo>
                    <a:cubicBezTo>
                      <a:pt x="477045" y="274706"/>
                      <a:pt x="471057" y="287936"/>
                      <a:pt x="465070" y="301391"/>
                    </a:cubicBezTo>
                    <a:cubicBezTo>
                      <a:pt x="458656" y="314398"/>
                      <a:pt x="452027" y="327180"/>
                      <a:pt x="445612" y="340186"/>
                    </a:cubicBezTo>
                    <a:lnTo>
                      <a:pt x="425940" y="377636"/>
                    </a:lnTo>
                    <a:cubicBezTo>
                      <a:pt x="419098" y="389745"/>
                      <a:pt x="412255" y="402079"/>
                      <a:pt x="405413" y="414189"/>
                    </a:cubicBezTo>
                    <a:lnTo>
                      <a:pt x="382320" y="448274"/>
                    </a:lnTo>
                    <a:lnTo>
                      <a:pt x="358158" y="481015"/>
                    </a:lnTo>
                    <a:lnTo>
                      <a:pt x="328864" y="511064"/>
                    </a:lnTo>
                    <a:lnTo>
                      <a:pt x="298501" y="540665"/>
                    </a:lnTo>
                    <a:lnTo>
                      <a:pt x="262792" y="564660"/>
                    </a:lnTo>
                    <a:lnTo>
                      <a:pt x="221951" y="586636"/>
                    </a:lnTo>
                    <a:lnTo>
                      <a:pt x="176406" y="606146"/>
                    </a:lnTo>
                    <a:lnTo>
                      <a:pt x="128295" y="620722"/>
                    </a:lnTo>
                    <a:lnTo>
                      <a:pt x="71418" y="630813"/>
                    </a:lnTo>
                    <a:cubicBezTo>
                      <a:pt x="72059" y="654135"/>
                      <a:pt x="72487" y="677682"/>
                      <a:pt x="73129" y="701003"/>
                    </a:cubicBezTo>
                    <a:cubicBezTo>
                      <a:pt x="75695" y="723204"/>
                      <a:pt x="78474" y="745629"/>
                      <a:pt x="81040" y="767830"/>
                    </a:cubicBezTo>
                    <a:cubicBezTo>
                      <a:pt x="85530" y="788909"/>
                      <a:pt x="90021" y="810213"/>
                      <a:pt x="94511" y="831292"/>
                    </a:cubicBezTo>
                    <a:cubicBezTo>
                      <a:pt x="100498" y="851250"/>
                      <a:pt x="106271" y="871433"/>
                      <a:pt x="112259" y="891391"/>
                    </a:cubicBezTo>
                    <a:cubicBezTo>
                      <a:pt x="119743" y="910452"/>
                      <a:pt x="127013" y="929738"/>
                      <a:pt x="134496" y="948799"/>
                    </a:cubicBezTo>
                    <a:cubicBezTo>
                      <a:pt x="142622" y="967187"/>
                      <a:pt x="150533" y="985352"/>
                      <a:pt x="158659" y="1003740"/>
                    </a:cubicBezTo>
                    <a:lnTo>
                      <a:pt x="186242" y="1055766"/>
                    </a:lnTo>
                    <a:lnTo>
                      <a:pt x="213826" y="1106446"/>
                    </a:lnTo>
                    <a:cubicBezTo>
                      <a:pt x="216605" y="1110483"/>
                      <a:pt x="219171" y="1114519"/>
                      <a:pt x="221951" y="1118556"/>
                    </a:cubicBezTo>
                    <a:lnTo>
                      <a:pt x="229007" y="1133356"/>
                    </a:lnTo>
                    <a:cubicBezTo>
                      <a:pt x="232215" y="1138738"/>
                      <a:pt x="235636" y="1143896"/>
                      <a:pt x="238843" y="1149278"/>
                    </a:cubicBezTo>
                    <a:lnTo>
                      <a:pt x="247824" y="1166097"/>
                    </a:lnTo>
                    <a:cubicBezTo>
                      <a:pt x="251673" y="1171479"/>
                      <a:pt x="255522" y="1176636"/>
                      <a:pt x="259370" y="1182018"/>
                    </a:cubicBezTo>
                    <a:cubicBezTo>
                      <a:pt x="263861" y="1186503"/>
                      <a:pt x="268137" y="1190988"/>
                      <a:pt x="272628" y="1195473"/>
                    </a:cubicBezTo>
                    <a:cubicBezTo>
                      <a:pt x="277973" y="1199510"/>
                      <a:pt x="283319" y="1203322"/>
                      <a:pt x="288665" y="1207358"/>
                    </a:cubicBezTo>
                    <a:lnTo>
                      <a:pt x="306626" y="1216104"/>
                    </a:lnTo>
                    <a:lnTo>
                      <a:pt x="328008" y="1219468"/>
                    </a:lnTo>
                    <a:lnTo>
                      <a:pt x="350246" y="1218795"/>
                    </a:lnTo>
                    <a:lnTo>
                      <a:pt x="390231" y="1208704"/>
                    </a:lnTo>
                    <a:lnTo>
                      <a:pt x="425940" y="1192109"/>
                    </a:lnTo>
                    <a:lnTo>
                      <a:pt x="460580" y="1171254"/>
                    </a:lnTo>
                    <a:lnTo>
                      <a:pt x="489233" y="1146587"/>
                    </a:lnTo>
                    <a:lnTo>
                      <a:pt x="516816" y="1119901"/>
                    </a:lnTo>
                    <a:cubicBezTo>
                      <a:pt x="525369" y="1110483"/>
                      <a:pt x="534136" y="1101288"/>
                      <a:pt x="542689" y="1091870"/>
                    </a:cubicBezTo>
                    <a:lnTo>
                      <a:pt x="565782" y="1065184"/>
                    </a:lnTo>
                    <a:cubicBezTo>
                      <a:pt x="572411" y="1056663"/>
                      <a:pt x="578825" y="1048141"/>
                      <a:pt x="585454" y="1039620"/>
                    </a:cubicBezTo>
                    <a:lnTo>
                      <a:pt x="629074" y="981539"/>
                    </a:lnTo>
                    <a:lnTo>
                      <a:pt x="670984" y="916059"/>
                    </a:lnTo>
                    <a:lnTo>
                      <a:pt x="712894" y="844523"/>
                    </a:lnTo>
                    <a:lnTo>
                      <a:pt x="752024" y="766484"/>
                    </a:lnTo>
                    <a:cubicBezTo>
                      <a:pt x="763998" y="739126"/>
                      <a:pt x="775759" y="711543"/>
                      <a:pt x="787733" y="684185"/>
                    </a:cubicBezTo>
                    <a:lnTo>
                      <a:pt x="819807" y="596728"/>
                    </a:lnTo>
                    <a:cubicBezTo>
                      <a:pt x="829643" y="566230"/>
                      <a:pt x="839265" y="535732"/>
                      <a:pt x="849101" y="505234"/>
                    </a:cubicBezTo>
                    <a:cubicBezTo>
                      <a:pt x="856157" y="473615"/>
                      <a:pt x="863427" y="441996"/>
                      <a:pt x="870483" y="410376"/>
                    </a:cubicBezTo>
                    <a:cubicBezTo>
                      <a:pt x="875829" y="378084"/>
                      <a:pt x="881174" y="345568"/>
                      <a:pt x="886520" y="313276"/>
                    </a:cubicBezTo>
                    <a:cubicBezTo>
                      <a:pt x="889727" y="280088"/>
                      <a:pt x="893149" y="247123"/>
                      <a:pt x="896356" y="213934"/>
                    </a:cubicBezTo>
                    <a:cubicBezTo>
                      <a:pt x="898922" y="215504"/>
                      <a:pt x="901702" y="216849"/>
                      <a:pt x="904267" y="218419"/>
                    </a:cubicBezTo>
                    <a:lnTo>
                      <a:pt x="910682" y="229856"/>
                    </a:lnTo>
                    <a:cubicBezTo>
                      <a:pt x="912393" y="235462"/>
                      <a:pt x="914317" y="241068"/>
                      <a:pt x="916028" y="246674"/>
                    </a:cubicBezTo>
                    <a:cubicBezTo>
                      <a:pt x="916883" y="254075"/>
                      <a:pt x="917739" y="261251"/>
                      <a:pt x="918594" y="268651"/>
                    </a:cubicBezTo>
                    <a:cubicBezTo>
                      <a:pt x="919235" y="277172"/>
                      <a:pt x="919663" y="285469"/>
                      <a:pt x="920304" y="293991"/>
                    </a:cubicBezTo>
                    <a:lnTo>
                      <a:pt x="920304" y="323368"/>
                    </a:lnTo>
                    <a:lnTo>
                      <a:pt x="920304" y="354763"/>
                    </a:lnTo>
                    <a:cubicBezTo>
                      <a:pt x="919663" y="366199"/>
                      <a:pt x="919235" y="377412"/>
                      <a:pt x="918594" y="388848"/>
                    </a:cubicBezTo>
                    <a:cubicBezTo>
                      <a:pt x="917739" y="400509"/>
                      <a:pt x="916883" y="411946"/>
                      <a:pt x="916028" y="423607"/>
                    </a:cubicBezTo>
                    <a:cubicBezTo>
                      <a:pt x="914745" y="435492"/>
                      <a:pt x="913676" y="447153"/>
                      <a:pt x="912393" y="459038"/>
                    </a:cubicBezTo>
                    <a:cubicBezTo>
                      <a:pt x="910682" y="470924"/>
                      <a:pt x="908758" y="482585"/>
                      <a:pt x="907047" y="494470"/>
                    </a:cubicBezTo>
                    <a:cubicBezTo>
                      <a:pt x="906192" y="505907"/>
                      <a:pt x="905123" y="517119"/>
                      <a:pt x="904267" y="528556"/>
                    </a:cubicBezTo>
                    <a:cubicBezTo>
                      <a:pt x="902557" y="539095"/>
                      <a:pt x="900633" y="549411"/>
                      <a:pt x="898922" y="559951"/>
                    </a:cubicBezTo>
                    <a:cubicBezTo>
                      <a:pt x="897425" y="569818"/>
                      <a:pt x="896142" y="579460"/>
                      <a:pt x="894645" y="589327"/>
                    </a:cubicBezTo>
                    <a:cubicBezTo>
                      <a:pt x="892935" y="597849"/>
                      <a:pt x="891010" y="606146"/>
                      <a:pt x="889300" y="614667"/>
                    </a:cubicBezTo>
                    <a:lnTo>
                      <a:pt x="884809" y="635523"/>
                    </a:lnTo>
                    <a:cubicBezTo>
                      <a:pt x="883527" y="641129"/>
                      <a:pt x="882457" y="646511"/>
                      <a:pt x="881174" y="652117"/>
                    </a:cubicBezTo>
                    <a:lnTo>
                      <a:pt x="817027" y="841832"/>
                    </a:lnTo>
                    <a:lnTo>
                      <a:pt x="868773" y="838020"/>
                    </a:lnTo>
                    <a:lnTo>
                      <a:pt x="916883" y="828601"/>
                    </a:lnTo>
                    <a:lnTo>
                      <a:pt x="962214" y="815146"/>
                    </a:lnTo>
                    <a:lnTo>
                      <a:pt x="1005835" y="797879"/>
                    </a:lnTo>
                    <a:lnTo>
                      <a:pt x="1045178" y="778369"/>
                    </a:lnTo>
                    <a:lnTo>
                      <a:pt x="1080673" y="757066"/>
                    </a:lnTo>
                    <a:lnTo>
                      <a:pt x="1114672" y="735089"/>
                    </a:lnTo>
                    <a:lnTo>
                      <a:pt x="1145890" y="714234"/>
                    </a:lnTo>
                    <a:lnTo>
                      <a:pt x="1148456" y="724325"/>
                    </a:lnTo>
                    <a:cubicBezTo>
                      <a:pt x="1139048" y="735314"/>
                      <a:pt x="1129426" y="746078"/>
                      <a:pt x="1120017" y="757066"/>
                    </a:cubicBezTo>
                    <a:cubicBezTo>
                      <a:pt x="1108471" y="767606"/>
                      <a:pt x="1096710" y="777921"/>
                      <a:pt x="1085164" y="788461"/>
                    </a:cubicBezTo>
                    <a:lnTo>
                      <a:pt x="1043254" y="816492"/>
                    </a:lnTo>
                    <a:lnTo>
                      <a:pt x="996212" y="841832"/>
                    </a:lnTo>
                    <a:lnTo>
                      <a:pt x="946177" y="864705"/>
                    </a:lnTo>
                    <a:lnTo>
                      <a:pt x="892721" y="884664"/>
                    </a:lnTo>
                    <a:lnTo>
                      <a:pt x="837554" y="900137"/>
                    </a:lnTo>
                    <a:lnTo>
                      <a:pt x="781318" y="911349"/>
                    </a:lnTo>
                    <a:lnTo>
                      <a:pt x="769771" y="938259"/>
                    </a:lnTo>
                    <a:cubicBezTo>
                      <a:pt x="764426" y="948799"/>
                      <a:pt x="759080" y="959114"/>
                      <a:pt x="753735" y="969654"/>
                    </a:cubicBezTo>
                    <a:lnTo>
                      <a:pt x="735987" y="1002395"/>
                    </a:lnTo>
                    <a:lnTo>
                      <a:pt x="712894" y="1037826"/>
                    </a:lnTo>
                    <a:cubicBezTo>
                      <a:pt x="704769" y="1050160"/>
                      <a:pt x="696857" y="1062718"/>
                      <a:pt x="688732" y="1075051"/>
                    </a:cubicBezTo>
                    <a:cubicBezTo>
                      <a:pt x="680179" y="1087385"/>
                      <a:pt x="671412" y="1099494"/>
                      <a:pt x="662859" y="1111828"/>
                    </a:cubicBezTo>
                    <a:lnTo>
                      <a:pt x="635275" y="1146587"/>
                    </a:lnTo>
                    <a:lnTo>
                      <a:pt x="607692" y="1180673"/>
                    </a:lnTo>
                    <a:cubicBezTo>
                      <a:pt x="599139" y="1191212"/>
                      <a:pt x="590372" y="1201528"/>
                      <a:pt x="581819" y="1212068"/>
                    </a:cubicBezTo>
                    <a:lnTo>
                      <a:pt x="554235" y="1240099"/>
                    </a:lnTo>
                    <a:lnTo>
                      <a:pt x="530073" y="1264990"/>
                    </a:lnTo>
                    <a:cubicBezTo>
                      <a:pt x="463128" y="1316270"/>
                      <a:pt x="473494" y="1362219"/>
                      <a:pt x="462532" y="1477481"/>
                    </a:cubicBezTo>
                    <a:cubicBezTo>
                      <a:pt x="456545" y="1491608"/>
                      <a:pt x="461221" y="1518841"/>
                      <a:pt x="455234" y="1532968"/>
                    </a:cubicBezTo>
                    <a:cubicBezTo>
                      <a:pt x="450530" y="1547545"/>
                      <a:pt x="445826" y="1562345"/>
                      <a:pt x="441122" y="1576921"/>
                    </a:cubicBezTo>
                    <a:cubicBezTo>
                      <a:pt x="438342" y="1591946"/>
                      <a:pt x="435776" y="1606746"/>
                      <a:pt x="432997" y="1621771"/>
                    </a:cubicBezTo>
                    <a:cubicBezTo>
                      <a:pt x="431927" y="1637469"/>
                      <a:pt x="430645" y="1653390"/>
                      <a:pt x="429575" y="1669088"/>
                    </a:cubicBezTo>
                    <a:cubicBezTo>
                      <a:pt x="428934" y="1685009"/>
                      <a:pt x="428292" y="1700707"/>
                      <a:pt x="427651" y="1716629"/>
                    </a:cubicBezTo>
                    <a:cubicBezTo>
                      <a:pt x="428292" y="1732550"/>
                      <a:pt x="428934" y="1748248"/>
                      <a:pt x="429575" y="1764169"/>
                    </a:cubicBezTo>
                    <a:cubicBezTo>
                      <a:pt x="430645" y="1780315"/>
                      <a:pt x="431927" y="1796686"/>
                      <a:pt x="432997" y="1812832"/>
                    </a:cubicBezTo>
                    <a:cubicBezTo>
                      <a:pt x="434493" y="1828977"/>
                      <a:pt x="435990" y="1844899"/>
                      <a:pt x="437487" y="1861045"/>
                    </a:cubicBezTo>
                    <a:cubicBezTo>
                      <a:pt x="439197" y="1876743"/>
                      <a:pt x="441122" y="1892664"/>
                      <a:pt x="442833" y="1908362"/>
                    </a:cubicBezTo>
                    <a:cubicBezTo>
                      <a:pt x="443046" y="1931459"/>
                      <a:pt x="443474" y="1954781"/>
                      <a:pt x="443688" y="1977879"/>
                    </a:cubicBezTo>
                    <a:cubicBezTo>
                      <a:pt x="442191" y="2000977"/>
                      <a:pt x="440694" y="2024299"/>
                      <a:pt x="439197" y="2047396"/>
                    </a:cubicBezTo>
                    <a:cubicBezTo>
                      <a:pt x="436632" y="2069597"/>
                      <a:pt x="433852" y="2092022"/>
                      <a:pt x="431286" y="2114223"/>
                    </a:cubicBezTo>
                    <a:cubicBezTo>
                      <a:pt x="428079" y="2135975"/>
                      <a:pt x="424657" y="2157951"/>
                      <a:pt x="421450" y="2179703"/>
                    </a:cubicBezTo>
                    <a:cubicBezTo>
                      <a:pt x="414821" y="2253930"/>
                      <a:pt x="416104" y="2322102"/>
                      <a:pt x="409476" y="2396328"/>
                    </a:cubicBezTo>
                    <a:lnTo>
                      <a:pt x="50891" y="2396328"/>
                    </a:lnTo>
                    <a:lnTo>
                      <a:pt x="91945" y="2308198"/>
                    </a:lnTo>
                    <a:lnTo>
                      <a:pt x="142622" y="2208407"/>
                    </a:lnTo>
                    <a:cubicBezTo>
                      <a:pt x="148609" y="2196298"/>
                      <a:pt x="154382" y="2184413"/>
                      <a:pt x="160369" y="2172303"/>
                    </a:cubicBezTo>
                    <a:cubicBezTo>
                      <a:pt x="165501" y="2158848"/>
                      <a:pt x="170419" y="2145617"/>
                      <a:pt x="175551" y="2132162"/>
                    </a:cubicBezTo>
                    <a:cubicBezTo>
                      <a:pt x="180255" y="2117362"/>
                      <a:pt x="185173" y="2102337"/>
                      <a:pt x="189877" y="2087537"/>
                    </a:cubicBezTo>
                    <a:cubicBezTo>
                      <a:pt x="194368" y="2071615"/>
                      <a:pt x="198644" y="2055918"/>
                      <a:pt x="203134" y="2039996"/>
                    </a:cubicBezTo>
                    <a:cubicBezTo>
                      <a:pt x="206769" y="2022953"/>
                      <a:pt x="210191" y="2005686"/>
                      <a:pt x="213826" y="1988643"/>
                    </a:cubicBezTo>
                    <a:cubicBezTo>
                      <a:pt x="216605" y="1971152"/>
                      <a:pt x="219171" y="1953884"/>
                      <a:pt x="221951" y="1936393"/>
                    </a:cubicBezTo>
                    <a:cubicBezTo>
                      <a:pt x="224517" y="1918229"/>
                      <a:pt x="227297" y="1899840"/>
                      <a:pt x="229863" y="1881676"/>
                    </a:cubicBezTo>
                    <a:cubicBezTo>
                      <a:pt x="231573" y="1863288"/>
                      <a:pt x="233498" y="1844675"/>
                      <a:pt x="235208" y="1826286"/>
                    </a:cubicBezTo>
                    <a:cubicBezTo>
                      <a:pt x="236705" y="1807001"/>
                      <a:pt x="238202" y="1787940"/>
                      <a:pt x="239699" y="1768654"/>
                    </a:cubicBezTo>
                    <a:lnTo>
                      <a:pt x="239699" y="1711919"/>
                    </a:lnTo>
                    <a:lnTo>
                      <a:pt x="239699" y="1655857"/>
                    </a:lnTo>
                    <a:cubicBezTo>
                      <a:pt x="238202" y="1637020"/>
                      <a:pt x="236705" y="1618407"/>
                      <a:pt x="235208" y="1599570"/>
                    </a:cubicBezTo>
                    <a:cubicBezTo>
                      <a:pt x="233070" y="1581630"/>
                      <a:pt x="231145" y="1563466"/>
                      <a:pt x="229007" y="1545526"/>
                    </a:cubicBezTo>
                    <a:cubicBezTo>
                      <a:pt x="226441" y="1528035"/>
                      <a:pt x="223662" y="1510319"/>
                      <a:pt x="221096" y="1492828"/>
                    </a:cubicBezTo>
                    <a:cubicBezTo>
                      <a:pt x="217247" y="1475785"/>
                      <a:pt x="213184" y="1458966"/>
                      <a:pt x="209335" y="1441923"/>
                    </a:cubicBezTo>
                    <a:cubicBezTo>
                      <a:pt x="203990" y="1426226"/>
                      <a:pt x="198644" y="1410304"/>
                      <a:pt x="193298" y="1394607"/>
                    </a:cubicBezTo>
                    <a:cubicBezTo>
                      <a:pt x="187311" y="1379582"/>
                      <a:pt x="181538" y="1364781"/>
                      <a:pt x="175551" y="1349757"/>
                    </a:cubicBezTo>
                    <a:cubicBezTo>
                      <a:pt x="168495" y="1336302"/>
                      <a:pt x="161225" y="1323071"/>
                      <a:pt x="154168" y="1309616"/>
                    </a:cubicBezTo>
                    <a:cubicBezTo>
                      <a:pt x="146257" y="1297731"/>
                      <a:pt x="138131" y="1286070"/>
                      <a:pt x="130220" y="1274185"/>
                    </a:cubicBezTo>
                    <a:cubicBezTo>
                      <a:pt x="100105" y="1196223"/>
                      <a:pt x="62986" y="1132194"/>
                      <a:pt x="53457" y="1033789"/>
                    </a:cubicBezTo>
                    <a:cubicBezTo>
                      <a:pt x="48397" y="992826"/>
                      <a:pt x="45795" y="992303"/>
                      <a:pt x="41055" y="971672"/>
                    </a:cubicBezTo>
                    <a:cubicBezTo>
                      <a:pt x="35709" y="951041"/>
                      <a:pt x="30364" y="930635"/>
                      <a:pt x="25018" y="910004"/>
                    </a:cubicBezTo>
                    <a:cubicBezTo>
                      <a:pt x="20528" y="887803"/>
                      <a:pt x="16037" y="865378"/>
                      <a:pt x="11547" y="843178"/>
                    </a:cubicBezTo>
                    <a:cubicBezTo>
                      <a:pt x="9409" y="820528"/>
                      <a:pt x="7484" y="797655"/>
                      <a:pt x="5346" y="775006"/>
                    </a:cubicBezTo>
                    <a:cubicBezTo>
                      <a:pt x="3635" y="751235"/>
                      <a:pt x="1711" y="727465"/>
                      <a:pt x="0" y="703694"/>
                    </a:cubicBezTo>
                    <a:lnTo>
                      <a:pt x="0" y="630813"/>
                    </a:lnTo>
                    <a:cubicBezTo>
                      <a:pt x="1283" y="606370"/>
                      <a:pt x="2352" y="581703"/>
                      <a:pt x="3635" y="557260"/>
                    </a:cubicBezTo>
                    <a:cubicBezTo>
                      <a:pt x="6201" y="533041"/>
                      <a:pt x="8981" y="508598"/>
                      <a:pt x="11547" y="484379"/>
                    </a:cubicBezTo>
                    <a:cubicBezTo>
                      <a:pt x="15396" y="460160"/>
                      <a:pt x="19458" y="435941"/>
                      <a:pt x="23307" y="411722"/>
                    </a:cubicBezTo>
                    <a:cubicBezTo>
                      <a:pt x="27370" y="388400"/>
                      <a:pt x="31647" y="364854"/>
                      <a:pt x="35709" y="341532"/>
                    </a:cubicBezTo>
                    <a:cubicBezTo>
                      <a:pt x="41696" y="318883"/>
                      <a:pt x="47470" y="296009"/>
                      <a:pt x="53457" y="273360"/>
                    </a:cubicBezTo>
                    <a:cubicBezTo>
                      <a:pt x="60513" y="252056"/>
                      <a:pt x="67783" y="230528"/>
                      <a:pt x="74839" y="209225"/>
                    </a:cubicBezTo>
                    <a:cubicBezTo>
                      <a:pt x="82323" y="189042"/>
                      <a:pt x="89593" y="168636"/>
                      <a:pt x="97077" y="148453"/>
                    </a:cubicBezTo>
                    <a:cubicBezTo>
                      <a:pt x="105630" y="130065"/>
                      <a:pt x="114397" y="111901"/>
                      <a:pt x="122950" y="93512"/>
                    </a:cubicBezTo>
                    <a:lnTo>
                      <a:pt x="150533" y="43504"/>
                    </a:lnTo>
                    <a:lnTo>
                      <a:pt x="1836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800"/>
              </a:p>
            </p:txBody>
          </p:sp>
          <p:grpSp>
            <p:nvGrpSpPr>
              <p:cNvPr id="35" name="그룹 96">
                <a:extLst>
                  <a:ext uri="{FF2B5EF4-FFF2-40B4-BE49-F238E27FC236}">
                    <a16:creationId xmlns:a16="http://schemas.microsoft.com/office/drawing/2014/main" xmlns="" id="{407848FC-FD38-4A24-B638-A0191ED88D8F}"/>
                  </a:ext>
                </a:extLst>
              </p:cNvPr>
              <p:cNvGrpSpPr/>
              <p:nvPr/>
            </p:nvGrpSpPr>
            <p:grpSpPr>
              <a:xfrm>
                <a:off x="6451387" y="2774470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56" name="타원 97">
                  <a:extLst>
                    <a:ext uri="{FF2B5EF4-FFF2-40B4-BE49-F238E27FC236}">
                      <a16:creationId xmlns:a16="http://schemas.microsoft.com/office/drawing/2014/main" xmlns="" id="{6B3B55EB-5D5B-4891-9514-58AA1AD055F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7" name="타원 98">
                  <a:extLst>
                    <a:ext uri="{FF2B5EF4-FFF2-40B4-BE49-F238E27FC236}">
                      <a16:creationId xmlns:a16="http://schemas.microsoft.com/office/drawing/2014/main" xmlns="" id="{9C1F41E0-6278-4520-AED1-1845D95E0A2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8" name="Block Arc 11">
                  <a:extLst>
                    <a:ext uri="{FF2B5EF4-FFF2-40B4-BE49-F238E27FC236}">
                      <a16:creationId xmlns:a16="http://schemas.microsoft.com/office/drawing/2014/main" xmlns="" id="{B8FE9D9D-A9F2-48B5-B02D-D23D6E7E321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" name="그룹 108">
                <a:extLst>
                  <a:ext uri="{FF2B5EF4-FFF2-40B4-BE49-F238E27FC236}">
                    <a16:creationId xmlns:a16="http://schemas.microsoft.com/office/drawing/2014/main" xmlns="" id="{B3628BC5-CFAE-4799-AE73-1F18DD357B01}"/>
                  </a:ext>
                </a:extLst>
              </p:cNvPr>
              <p:cNvGrpSpPr/>
              <p:nvPr/>
            </p:nvGrpSpPr>
            <p:grpSpPr>
              <a:xfrm>
                <a:off x="7127214" y="2935807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53" name="타원 109">
                  <a:extLst>
                    <a:ext uri="{FF2B5EF4-FFF2-40B4-BE49-F238E27FC236}">
                      <a16:creationId xmlns:a16="http://schemas.microsoft.com/office/drawing/2014/main" xmlns="" id="{8E9DDE32-1CA0-4276-A056-E6E8B847E8A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4" name="타원 110">
                  <a:extLst>
                    <a:ext uri="{FF2B5EF4-FFF2-40B4-BE49-F238E27FC236}">
                      <a16:creationId xmlns:a16="http://schemas.microsoft.com/office/drawing/2014/main" xmlns="" id="{4B3A16F4-CC16-40FC-8CF5-1CAAB920EEF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5" name="Block Arc 11">
                  <a:extLst>
                    <a:ext uri="{FF2B5EF4-FFF2-40B4-BE49-F238E27FC236}">
                      <a16:creationId xmlns:a16="http://schemas.microsoft.com/office/drawing/2014/main" xmlns="" id="{4DF3B8C5-A1F1-41AA-B6A0-2A048B9BBC81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" name="그룹 112">
                <a:extLst>
                  <a:ext uri="{FF2B5EF4-FFF2-40B4-BE49-F238E27FC236}">
                    <a16:creationId xmlns:a16="http://schemas.microsoft.com/office/drawing/2014/main" xmlns="" id="{C1AB8198-A4E6-45E7-BB4A-08B95A5B8FF4}"/>
                  </a:ext>
                </a:extLst>
              </p:cNvPr>
              <p:cNvGrpSpPr/>
              <p:nvPr/>
            </p:nvGrpSpPr>
            <p:grpSpPr>
              <a:xfrm>
                <a:off x="6744184" y="3036519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46" name="타원 113">
                  <a:extLst>
                    <a:ext uri="{FF2B5EF4-FFF2-40B4-BE49-F238E27FC236}">
                      <a16:creationId xmlns:a16="http://schemas.microsoft.com/office/drawing/2014/main" xmlns="" id="{B1D78BCF-7008-478E-84AD-49C67757E46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7" name="타원 114">
                  <a:extLst>
                    <a:ext uri="{FF2B5EF4-FFF2-40B4-BE49-F238E27FC236}">
                      <a16:creationId xmlns:a16="http://schemas.microsoft.com/office/drawing/2014/main" xmlns="" id="{90AA1158-A1F0-420B-92D1-5D41D60E6B5A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2" name="Block Arc 11">
                  <a:extLst>
                    <a:ext uri="{FF2B5EF4-FFF2-40B4-BE49-F238E27FC236}">
                      <a16:creationId xmlns:a16="http://schemas.microsoft.com/office/drawing/2014/main" xmlns="" id="{429F0A87-6E0C-408E-B694-7D4ACA93E61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" name="그룹 116">
                <a:extLst>
                  <a:ext uri="{FF2B5EF4-FFF2-40B4-BE49-F238E27FC236}">
                    <a16:creationId xmlns:a16="http://schemas.microsoft.com/office/drawing/2014/main" xmlns="" id="{45C55C8E-82A3-42A1-B999-E52C8E4EEFDD}"/>
                  </a:ext>
                </a:extLst>
              </p:cNvPr>
              <p:cNvGrpSpPr/>
              <p:nvPr/>
            </p:nvGrpSpPr>
            <p:grpSpPr>
              <a:xfrm>
                <a:off x="7247814" y="3372938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43" name="타원 117">
                  <a:extLst>
                    <a:ext uri="{FF2B5EF4-FFF2-40B4-BE49-F238E27FC236}">
                      <a16:creationId xmlns:a16="http://schemas.microsoft.com/office/drawing/2014/main" xmlns="" id="{49A70BF8-824B-4E71-8AF4-B74579421062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타원 118">
                  <a:extLst>
                    <a:ext uri="{FF2B5EF4-FFF2-40B4-BE49-F238E27FC236}">
                      <a16:creationId xmlns:a16="http://schemas.microsoft.com/office/drawing/2014/main" xmlns="" id="{33A78364-1E8C-41C6-AD23-E637148EF38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Block Arc 11">
                  <a:extLst>
                    <a:ext uri="{FF2B5EF4-FFF2-40B4-BE49-F238E27FC236}">
                      <a16:creationId xmlns:a16="http://schemas.microsoft.com/office/drawing/2014/main" xmlns="" id="{AE725405-01BA-4F78-B52C-97D500F0ADF5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" name="그룹 120">
                <a:extLst>
                  <a:ext uri="{FF2B5EF4-FFF2-40B4-BE49-F238E27FC236}">
                    <a16:creationId xmlns:a16="http://schemas.microsoft.com/office/drawing/2014/main" xmlns="" id="{432E1869-29A5-456B-80C0-66791AD3F26A}"/>
                  </a:ext>
                </a:extLst>
              </p:cNvPr>
              <p:cNvGrpSpPr/>
              <p:nvPr/>
            </p:nvGrpSpPr>
            <p:grpSpPr>
              <a:xfrm>
                <a:off x="6282410" y="3345315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40" name="타원 121">
                  <a:extLst>
                    <a:ext uri="{FF2B5EF4-FFF2-40B4-BE49-F238E27FC236}">
                      <a16:creationId xmlns:a16="http://schemas.microsoft.com/office/drawing/2014/main" xmlns="" id="{5A5A3BBC-7651-44AC-91F3-2F187166C3E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1" name="타원 122">
                  <a:extLst>
                    <a:ext uri="{FF2B5EF4-FFF2-40B4-BE49-F238E27FC236}">
                      <a16:creationId xmlns:a16="http://schemas.microsoft.com/office/drawing/2014/main" xmlns="" id="{0A9369A0-693F-4CFB-8F11-967F75A1133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2" name="Block Arc 11">
                  <a:extLst>
                    <a:ext uri="{FF2B5EF4-FFF2-40B4-BE49-F238E27FC236}">
                      <a16:creationId xmlns:a16="http://schemas.microsoft.com/office/drawing/2014/main" xmlns="" id="{BD69C9B0-9792-478C-BA23-751B569385F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Metode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Faktor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Waktu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143000"/>
            <a:ext cx="10972800" cy="44386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 Penyusutan Garis Lurus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D	= </a:t>
            </a:r>
            <a:r>
              <a:rPr kumimoji="0" lang="en-US" sz="2600" b="0" i="0" u="sng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 – R</a:t>
            </a:r>
            <a:r>
              <a:rPr kumimoji="0" lang="en-US" sz="26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atau </a:t>
            </a:r>
            <a:r>
              <a:rPr kumimoji="0" lang="en-US" sz="2600" b="0" i="0" u="sng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$100.000 - $5.000</a:t>
            </a:r>
            <a:endParaRPr kumimoji="0" lang="en-US" sz="26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       n			     5 th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= $19.000 per tahun</a:t>
            </a:r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762001" y="3200400"/>
          <a:ext cx="10668075" cy="3235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615"/>
                <a:gridCol w="2133615"/>
                <a:gridCol w="2133615"/>
                <a:gridCol w="2133615"/>
                <a:gridCol w="2133615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Akhir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Tahun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Perhitungan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Jumlah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Akumulasi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Nilai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Buku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Aktiva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$100.000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$95.000/5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$19.000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$19.000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81.000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2006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95.000/5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19.000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38.000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62.000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95.000/5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19.000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57.000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43.000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2008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95.000/5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19.000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76.000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24.000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2009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95.000/5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u="sng" dirty="0" smtClean="0"/>
                        <a:t>19.000</a:t>
                      </a:r>
                      <a:endParaRPr lang="en-US" u="sng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5.000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$95.000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/>
                    </a:p>
                  </a:txBody>
                  <a:tcPr marL="121920" marR="121920"/>
                </a:tc>
              </a:tr>
            </a:tbl>
          </a:graphicData>
        </a:graphic>
      </p:graphicFrame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768114" y="1401833"/>
            <a:ext cx="1320801" cy="1559081"/>
            <a:chOff x="9405464" y="1817229"/>
            <a:chExt cx="1850760" cy="3130828"/>
          </a:xfrm>
        </p:grpSpPr>
        <p:grpSp>
          <p:nvGrpSpPr>
            <p:cNvPr id="10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8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0" name="Oval 29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9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6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4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5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1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Metode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Faktor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Waktu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" name="Content Placeholder 2"/>
          <p:cNvSpPr txBox="1">
            <a:spLocks/>
          </p:cNvSpPr>
          <p:nvPr/>
        </p:nvSpPr>
        <p:spPr>
          <a:xfrm>
            <a:off x="609600" y="1143000"/>
            <a:ext cx="10972800" cy="5214938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 penyusutan jumlah angka tahun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sng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[n(n+1)]</a:t>
            </a: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atau 1+2+3+4+5 = 15 (sbg pembagi)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2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  	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10" name="Table 9"/>
          <p:cNvGraphicFramePr>
            <a:graphicFrameLocks noGrp="1"/>
          </p:cNvGraphicFramePr>
          <p:nvPr/>
        </p:nvGraphicFramePr>
        <p:xfrm>
          <a:off x="762001" y="2895600"/>
          <a:ext cx="10668075" cy="3235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9763"/>
                <a:gridCol w="2457467"/>
                <a:gridCol w="2133615"/>
                <a:gridCol w="2133615"/>
                <a:gridCol w="2133615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Akhir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Tahun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Perhitungan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Jumlah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Akumulasi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Nilai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Buku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Aktiva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$100.000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$95.000 x 5/15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$31.667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$31.667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68.333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2006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</a:t>
                      </a:r>
                      <a:r>
                        <a:rPr lang="en-US" baseline="0" dirty="0" smtClean="0"/>
                        <a:t> x 4</a:t>
                      </a:r>
                      <a:r>
                        <a:rPr lang="en-US" dirty="0" smtClean="0"/>
                        <a:t>/15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25.333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57.000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43.000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 x 3/15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19.000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76.000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24.000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2008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 x 2/15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12.667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88.667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11.333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2009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 x 1/15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u="sng" dirty="0" smtClean="0"/>
                        <a:t>6.333</a:t>
                      </a:r>
                      <a:endParaRPr lang="en-US" u="sng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5.000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$95.000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/>
                    </a:p>
                  </a:txBody>
                  <a:tcPr marL="121920" marR="121920"/>
                </a:tc>
              </a:tr>
            </a:tbl>
          </a:graphicData>
        </a:graphic>
      </p:graphicFrame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840686" y="1401833"/>
            <a:ext cx="1204686" cy="1355881"/>
            <a:chOff x="9405464" y="1817229"/>
            <a:chExt cx="1850760" cy="3130828"/>
          </a:xfrm>
        </p:grpSpPr>
        <p:grpSp>
          <p:nvGrpSpPr>
            <p:cNvPr id="12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3" y="2829237"/>
              <a:ext cx="1739357" cy="2118826"/>
              <a:chOff x="8639132" y="3031449"/>
              <a:chExt cx="2538542" cy="3092370"/>
            </a:xfrm>
          </p:grpSpPr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9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30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1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2" name="Oval 31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8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6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4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3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Metode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Faktor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Waktu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551543" y="1428750"/>
            <a:ext cx="10972800" cy="44386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 penyusutan saldo menurun berganda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	Tarif Penyusutan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6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762000" y="2743200"/>
          <a:ext cx="10763288" cy="2966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43192"/>
                <a:gridCol w="4132333"/>
                <a:gridCol w="3587763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Masa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Manfaat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Tarif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Garis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Lurus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2 kali </a:t>
                      </a:r>
                      <a:r>
                        <a:rPr lang="en-US" dirty="0" err="1" smtClean="0"/>
                        <a:t>tarif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Garis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Lurus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3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33 1/3%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66 2/3%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20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40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14 2/7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28 4/7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8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12 ½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25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10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10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20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20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u="none" dirty="0" smtClean="0"/>
                        <a:t>10</a:t>
                      </a:r>
                      <a:endParaRPr lang="en-US" u="none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</a:tr>
            </a:tbl>
          </a:graphicData>
        </a:graphic>
      </p:graphicFrame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768114" y="1401834"/>
            <a:ext cx="1045029" cy="1283310"/>
            <a:chOff x="9405464" y="1817229"/>
            <a:chExt cx="1850760" cy="3130828"/>
          </a:xfrm>
        </p:grpSpPr>
        <p:grpSp>
          <p:nvGrpSpPr>
            <p:cNvPr id="10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3" y="2829237"/>
              <a:ext cx="1739357" cy="2118826"/>
              <a:chOff x="8639132" y="3031449"/>
              <a:chExt cx="2538542" cy="3092370"/>
            </a:xfrm>
          </p:grpSpPr>
          <p:grpSp>
            <p:nvGrpSpPr>
              <p:cNvPr id="18" name="Group 17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9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8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0" name="Oval 29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9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6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4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5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1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Metode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Faktor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Waktu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428750"/>
            <a:ext cx="10972800" cy="44386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 penyusutan saldo menurun berganda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6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762001" y="2209800"/>
          <a:ext cx="10668075" cy="3235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9763"/>
                <a:gridCol w="2457467"/>
                <a:gridCol w="2133615"/>
                <a:gridCol w="2133615"/>
                <a:gridCol w="2133615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Akhir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Tahun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Perhitungan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Jumlah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Akumulasi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Nilai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Buku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Aktiva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$100.000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$100.000 x 40%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$ 40.000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$40.000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60.000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2006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60.000 x 40%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24.000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64.000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36.000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36.000 x 40%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14.400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78.400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21.600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2008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21.600 x 40%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8.640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87.040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12.960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2009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12.960 x 40%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u="sng" dirty="0" smtClean="0"/>
                        <a:t>5.184</a:t>
                      </a:r>
                      <a:endParaRPr lang="en-US" u="sng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92.224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mtClean="0">
                          <a:solidFill>
                            <a:srgbClr val="C00000"/>
                          </a:solidFill>
                        </a:rPr>
                        <a:t>7.776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$</a:t>
                      </a:r>
                      <a:r>
                        <a:rPr lang="en-US" baseline="0" dirty="0" smtClean="0">
                          <a:solidFill>
                            <a:srgbClr val="C00000"/>
                          </a:solidFill>
                        </a:rPr>
                        <a:t> 92.224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/>
                    </a:p>
                  </a:txBody>
                  <a:tcPr marL="121920" marR="12192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Metode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Faktor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Penggunaan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304800" y="1214438"/>
            <a:ext cx="11582400" cy="54292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 Jam Jasa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estimasi masa manfaat selama 20.000 jam, sbb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th 	2005	</a:t>
            </a: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  </a:t>
            </a: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3.000 jam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2006	</a:t>
            </a: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  5.000 jam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		2007 	  5.000 jam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		2008	  4.000 jam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		2009	 </a:t>
            </a:r>
            <a:r>
              <a:rPr kumimoji="0" lang="en-US" sz="2400" b="0" i="0" u="sng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 3.000 jam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			    20.000 jam</a:t>
            </a: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r(per jam) = </a:t>
            </a:r>
            <a:r>
              <a:rPr kumimoji="0" lang="en-US" sz="2400" b="0" i="0" u="sng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C-R</a:t>
            </a: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atau </a:t>
            </a:r>
            <a:r>
              <a:rPr kumimoji="0" lang="en-US" sz="2400" b="0" i="0" u="sng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$100.000-$5.000 </a:t>
            </a: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= $4.75 per jam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	     n	        20.000 jam kerja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318171" y="3346747"/>
            <a:ext cx="1944915" cy="2720224"/>
            <a:chOff x="9405464" y="1817229"/>
            <a:chExt cx="1850760" cy="3130828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3" y="2829237"/>
              <a:ext cx="1739357" cy="2118826"/>
              <a:chOff x="8639132" y="3031449"/>
              <a:chExt cx="2538542" cy="3092370"/>
            </a:xfrm>
          </p:grpSpPr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9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Metode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Faktor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Penggunaan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214438"/>
            <a:ext cx="10972800" cy="48577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 Jam Jasa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666751" y="2000250"/>
          <a:ext cx="10953824" cy="3235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8259"/>
                <a:gridCol w="1333509"/>
                <a:gridCol w="2381267"/>
                <a:gridCol w="2190765"/>
                <a:gridCol w="2095515"/>
                <a:gridCol w="1714509"/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 err="1" smtClean="0"/>
                        <a:t>Akhir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Tahun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Jam </a:t>
                      </a:r>
                      <a:r>
                        <a:rPr lang="en-US" dirty="0" err="1" smtClean="0"/>
                        <a:t>Kerja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r>
                        <a:rPr lang="en-US" dirty="0" err="1" smtClean="0"/>
                        <a:t>Penghitungan</a:t>
                      </a:r>
                      <a:r>
                        <a:rPr lang="en-US" baseline="0" dirty="0" smtClean="0"/>
                        <a:t> </a:t>
                      </a:r>
                      <a:r>
                        <a:rPr lang="en-US" baseline="0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r>
                        <a:rPr lang="en-US" dirty="0" err="1" smtClean="0"/>
                        <a:t>Jumlah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r>
                        <a:rPr lang="en-US" dirty="0" err="1" smtClean="0"/>
                        <a:t>Akumulasi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r>
                        <a:rPr lang="en-US" dirty="0" err="1" smtClean="0"/>
                        <a:t>Nilai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Buku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$100.000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3.000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3.000 x $4.75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$14.250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$14.250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85.750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2006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5.000 x   4.75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23.750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38.000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62.000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5.000 x   4.75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23.750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61.750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38.250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2008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4.000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4.000 x   4.75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19.000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80.750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19.250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2009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u="sng" dirty="0" smtClean="0"/>
                        <a:t>3.000</a:t>
                      </a:r>
                      <a:endParaRPr lang="en-US" u="sng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4.000 x   4.75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u="sng" dirty="0" smtClean="0"/>
                        <a:t>14.250</a:t>
                      </a:r>
                      <a:endParaRPr lang="en-US" u="sng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5.000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20.000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$95.000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/>
                    </a:p>
                  </a:txBody>
                  <a:tcPr marL="121920" marR="12192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Metode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Faktor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Penggunaan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" name="Content Placeholder 2"/>
          <p:cNvSpPr txBox="1">
            <a:spLocks/>
          </p:cNvSpPr>
          <p:nvPr/>
        </p:nvSpPr>
        <p:spPr>
          <a:xfrm>
            <a:off x="304800" y="1214438"/>
            <a:ext cx="11582400" cy="54292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Unit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estimasi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unit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sebanyak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25.000 unit, 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sbb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	2005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  4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.500 unit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2006	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  6.000 unit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		2007 	  5.500 unit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		2008	  4.000 unit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		2009	 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 5.000 unit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  <a:sym typeface="Wingdings" pitchFamily="2" charset="2"/>
              </a:rPr>
              <a:t>			    25.000 unit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919FF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r(per jam) = 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C-R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atau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4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$100.000-$5.000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= $3.80 per unit			     			   n	       25.000 unit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produksi</a:t>
            </a: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245600" y="2911319"/>
            <a:ext cx="2177144" cy="2995996"/>
            <a:chOff x="9405464" y="1817229"/>
            <a:chExt cx="1850760" cy="3130828"/>
          </a:xfrm>
        </p:grpSpPr>
        <p:grpSp>
          <p:nvGrpSpPr>
            <p:cNvPr id="11" name="Group 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3" y="2829237"/>
              <a:ext cx="1739357" cy="2118826"/>
              <a:chOff x="8639132" y="3031449"/>
              <a:chExt cx="2538542" cy="3092370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9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9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0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31" name="Oval 30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0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7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5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3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2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Metode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Faktor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Penggunaan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214438"/>
            <a:ext cx="10972800" cy="48577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 Unit Produksi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/>
        </p:nvGraphicFramePr>
        <p:xfrm>
          <a:off x="666751" y="2000250"/>
          <a:ext cx="10953825" cy="3235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38259"/>
                <a:gridCol w="1714512"/>
                <a:gridCol w="2286016"/>
                <a:gridCol w="2095515"/>
                <a:gridCol w="2095515"/>
                <a:gridCol w="1524008"/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 err="1" smtClean="0"/>
                        <a:t>Akhir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Tahun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Unit </a:t>
                      </a:r>
                      <a:r>
                        <a:rPr lang="en-US" dirty="0" err="1" smtClean="0"/>
                        <a:t>Produksi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r>
                        <a:rPr lang="en-US" dirty="0" err="1" smtClean="0"/>
                        <a:t>Penghitungan</a:t>
                      </a:r>
                      <a:r>
                        <a:rPr lang="en-US" baseline="0" dirty="0" smtClean="0"/>
                        <a:t> </a:t>
                      </a:r>
                      <a:r>
                        <a:rPr lang="en-US" baseline="0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r>
                        <a:rPr lang="en-US" dirty="0" err="1" smtClean="0"/>
                        <a:t>Jumlah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r>
                        <a:rPr lang="en-US" dirty="0" err="1" smtClean="0"/>
                        <a:t>Akumulasi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r>
                        <a:rPr lang="en-US" dirty="0" err="1" smtClean="0"/>
                        <a:t>Nilai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Buku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$100.000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4.500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4.500 x $3.80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$17.100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$17.100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82.900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2006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6.000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6.000 x   3.80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22.800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39.900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60.100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5.500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5.500 x   3.80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20.900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60.800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39.200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2008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4.000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4.000 x   3.80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15.200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76.000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24.000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2009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u="sng" dirty="0" smtClean="0"/>
                        <a:t>5.000</a:t>
                      </a:r>
                      <a:endParaRPr lang="en-US" u="sng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5.000 x   3.80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u="sng" dirty="0" smtClean="0"/>
                        <a:t>19.000</a:t>
                      </a:r>
                      <a:endParaRPr lang="en-US" u="sng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95.000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5.000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25.000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$95.000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endParaRPr lang="en-US" dirty="0"/>
                    </a:p>
                  </a:txBody>
                  <a:tcPr marL="121920" marR="12192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Deplesi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Sumber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Daya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Alam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428751"/>
            <a:ext cx="10972800" cy="4714875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150000"/>
              </a:lnSpc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Misalkan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15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Tanah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mengandung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cadangan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mineral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dibeli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$5.500.000.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Setelah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semua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cadangan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mineral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dikeluarkan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perkiraan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sisa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tanah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$250.000.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Persediaan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sumber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daya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alamnya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diperkirakan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berjumlah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1.000.000 ton.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deplesi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per unit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deplesi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total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pertama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asumsi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bahwa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mineral yang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digali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sebanyak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80.000 ton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sebagai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berikut</a:t>
            </a:r>
            <a:r>
              <a:rPr kumimoji="0" lang="en-US" sz="2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</p:txBody>
      </p: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Deplesi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Sumber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Daya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Alam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3429000"/>
            <a:ext cx="10972800" cy="4572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Jurnal  untuk mencatat kejadian ini adalah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" name="Rectangle 8" descr="Woven mat"/>
          <p:cNvSpPr>
            <a:spLocks noChangeArrowheads="1"/>
          </p:cNvSpPr>
          <p:nvPr/>
        </p:nvSpPr>
        <p:spPr bwMode="auto">
          <a:xfrm>
            <a:off x="762000" y="1219201"/>
            <a:ext cx="10953751" cy="2138363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63500">
            <a:solidFill>
              <a:srgbClr val="660066"/>
            </a:solidFill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>
              <a:defRPr/>
            </a:pPr>
            <a:r>
              <a:rPr lang="en-US" sz="2400" dirty="0" err="1"/>
              <a:t>Biaya</a:t>
            </a:r>
            <a:r>
              <a:rPr lang="en-US" sz="2400" dirty="0"/>
              <a:t> </a:t>
            </a:r>
            <a:r>
              <a:rPr lang="en-US" sz="2400" dirty="0" err="1"/>
              <a:t>deplesi</a:t>
            </a:r>
            <a:r>
              <a:rPr lang="en-US" sz="2400" dirty="0"/>
              <a:t> per ton =</a:t>
            </a:r>
          </a:p>
          <a:p>
            <a:pPr>
              <a:defRPr/>
            </a:pPr>
            <a:r>
              <a:rPr lang="en-US" sz="2400" dirty="0"/>
              <a:t>	($5.500.000 - $250.000) / 1.000.000 = $5.25</a:t>
            </a:r>
          </a:p>
          <a:p>
            <a:pPr>
              <a:defRPr/>
            </a:pPr>
            <a:endParaRPr lang="en-US" sz="1000" dirty="0"/>
          </a:p>
          <a:p>
            <a:pPr>
              <a:defRPr/>
            </a:pPr>
            <a:r>
              <a:rPr lang="en-US" sz="2400" dirty="0" err="1"/>
              <a:t>Biaya</a:t>
            </a:r>
            <a:r>
              <a:rPr lang="en-US" sz="2400" dirty="0"/>
              <a:t> </a:t>
            </a:r>
            <a:r>
              <a:rPr lang="en-US" sz="2400" dirty="0" err="1"/>
              <a:t>deplesi</a:t>
            </a:r>
            <a:r>
              <a:rPr lang="en-US" sz="2400" dirty="0"/>
              <a:t> </a:t>
            </a:r>
            <a:r>
              <a:rPr lang="en-US" sz="2400" dirty="0" err="1"/>
              <a:t>untuk</a:t>
            </a:r>
            <a:r>
              <a:rPr lang="en-US" sz="2400" dirty="0"/>
              <a:t> </a:t>
            </a:r>
            <a:r>
              <a:rPr lang="en-US" sz="2400" dirty="0" err="1"/>
              <a:t>tahun</a:t>
            </a:r>
            <a:r>
              <a:rPr lang="en-US" sz="2400" dirty="0"/>
              <a:t> </a:t>
            </a:r>
            <a:r>
              <a:rPr lang="en-US" sz="2400" dirty="0" err="1"/>
              <a:t>pertama</a:t>
            </a:r>
            <a:r>
              <a:rPr lang="en-US" sz="2400" dirty="0"/>
              <a:t> =</a:t>
            </a:r>
          </a:p>
          <a:p>
            <a:pPr>
              <a:defRPr/>
            </a:pPr>
            <a:r>
              <a:rPr lang="en-US" sz="2400" dirty="0"/>
              <a:t>	80.000 ton x $5.25 = $420.000</a:t>
            </a:r>
          </a:p>
        </p:txBody>
      </p:sp>
      <p:sp>
        <p:nvSpPr>
          <p:cNvPr id="9" name="Rectangle 8" descr="Woven mat"/>
          <p:cNvSpPr>
            <a:spLocks noChangeArrowheads="1"/>
          </p:cNvSpPr>
          <p:nvPr/>
        </p:nvSpPr>
        <p:spPr bwMode="auto">
          <a:xfrm>
            <a:off x="666751" y="4038600"/>
            <a:ext cx="11013016" cy="2438400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63500">
            <a:solidFill>
              <a:srgbClr val="660066"/>
            </a:solidFill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algn="l">
              <a:defRPr/>
            </a:pPr>
            <a:r>
              <a:rPr lang="en-US" sz="2400" dirty="0" err="1"/>
              <a:t>Cadangan</a:t>
            </a:r>
            <a:r>
              <a:rPr lang="en-US" sz="2400" dirty="0"/>
              <a:t> Mineral		       5.500.000</a:t>
            </a:r>
          </a:p>
          <a:p>
            <a:pPr algn="l">
              <a:defRPr/>
            </a:pPr>
            <a:r>
              <a:rPr lang="en-US" sz="2400" dirty="0"/>
              <a:t>	</a:t>
            </a:r>
            <a:r>
              <a:rPr lang="en-US" sz="2400" dirty="0" err="1"/>
              <a:t>Kas</a:t>
            </a:r>
            <a:r>
              <a:rPr lang="en-US" sz="2400" dirty="0"/>
              <a:t>					  	5.500.000</a:t>
            </a:r>
          </a:p>
          <a:p>
            <a:pPr algn="l">
              <a:defRPr/>
            </a:pPr>
            <a:endParaRPr lang="en-US" sz="1000" dirty="0"/>
          </a:p>
          <a:p>
            <a:pPr algn="l">
              <a:defRPr/>
            </a:pPr>
            <a:r>
              <a:rPr lang="en-US" sz="2400" dirty="0" err="1"/>
              <a:t>Beban</a:t>
            </a:r>
            <a:r>
              <a:rPr lang="en-US" sz="2400" dirty="0"/>
              <a:t> </a:t>
            </a:r>
            <a:r>
              <a:rPr lang="en-US" sz="2400" dirty="0" err="1"/>
              <a:t>Deplesi</a:t>
            </a:r>
            <a:r>
              <a:rPr lang="en-US" sz="2400" dirty="0"/>
              <a:t>			  420.000</a:t>
            </a:r>
          </a:p>
          <a:p>
            <a:pPr algn="l">
              <a:defRPr/>
            </a:pPr>
            <a:r>
              <a:rPr lang="en-US" sz="2400" dirty="0"/>
              <a:t>	</a:t>
            </a:r>
            <a:r>
              <a:rPr lang="en-US" sz="2400" dirty="0" err="1"/>
              <a:t>Akum</a:t>
            </a:r>
            <a:r>
              <a:rPr lang="en-US" sz="2400" dirty="0"/>
              <a:t>. </a:t>
            </a:r>
            <a:r>
              <a:rPr lang="en-US" sz="2400" dirty="0" err="1"/>
              <a:t>Deplesi</a:t>
            </a:r>
            <a:r>
              <a:rPr lang="en-US" sz="2400" dirty="0"/>
              <a:t> (</a:t>
            </a:r>
            <a:r>
              <a:rPr lang="en-US" sz="2400" dirty="0" err="1"/>
              <a:t>atau</a:t>
            </a:r>
            <a:r>
              <a:rPr lang="en-US" sz="2400" dirty="0"/>
              <a:t> Cad. Mineral)	   420.000</a:t>
            </a:r>
          </a:p>
        </p:txBody>
      </p: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Prinsip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Penilaian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r>
              <a:rPr lang="en-US" sz="4400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4400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Berwujud</a:t>
            </a:r>
            <a:endParaRPr lang="en-US" sz="4400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508000" y="1524000"/>
            <a:ext cx="7097486" cy="23622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Prinsip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Akuntansi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Indonesia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menyatakan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“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dinyatakan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buku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yanitu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dikurangi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akumulasi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penyusutan</a:t>
            </a:r>
            <a:r>
              <a:rPr kumimoji="0" lang="en-US" sz="28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”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66D8CAAA-6192-4146-A1AA-B687BA2969DF}"/>
              </a:ext>
            </a:extLst>
          </p:cNvPr>
          <p:cNvGrpSpPr/>
          <p:nvPr/>
        </p:nvGrpSpPr>
        <p:grpSpPr>
          <a:xfrm>
            <a:off x="9291710" y="2780690"/>
            <a:ext cx="1850760" cy="3130828"/>
            <a:chOff x="9405464" y="1817229"/>
            <a:chExt cx="1850760" cy="3130828"/>
          </a:xfrm>
        </p:grpSpPr>
        <p:grpSp>
          <p:nvGrpSpPr>
            <p:cNvPr id="9" name="Group 58">
              <a:extLst>
                <a:ext uri="{FF2B5EF4-FFF2-40B4-BE49-F238E27FC236}">
                  <a16:creationId xmlns:a16="http://schemas.microsoft.com/office/drawing/2014/main" xmlns="" id="{7F455F7C-CE3B-42A8-BFCB-099C294D202D}"/>
                </a:ext>
              </a:extLst>
            </p:cNvPr>
            <p:cNvGrpSpPr/>
            <p:nvPr/>
          </p:nvGrpSpPr>
          <p:grpSpPr>
            <a:xfrm>
              <a:off x="9405465" y="2829235"/>
              <a:ext cx="1739357" cy="2118824"/>
              <a:chOff x="8639132" y="3031449"/>
              <a:chExt cx="2538542" cy="3092368"/>
            </a:xfrm>
          </p:grpSpPr>
          <p:grpSp>
            <p:nvGrpSpPr>
              <p:cNvPr id="17" name="Group 66">
                <a:extLst>
                  <a:ext uri="{FF2B5EF4-FFF2-40B4-BE49-F238E27FC236}">
                    <a16:creationId xmlns:a16="http://schemas.microsoft.com/office/drawing/2014/main" xmlns="" id="{86592C6C-3420-4E81-B31C-3AA83A7E578D}"/>
                  </a:ext>
                </a:extLst>
              </p:cNvPr>
              <p:cNvGrpSpPr/>
              <p:nvPr/>
            </p:nvGrpSpPr>
            <p:grpSpPr>
              <a:xfrm>
                <a:off x="9361227" y="4899627"/>
                <a:ext cx="1422003" cy="1224190"/>
                <a:chOff x="5580112" y="4160675"/>
                <a:chExt cx="2016224" cy="1735751"/>
              </a:xfrm>
            </p:grpSpPr>
            <p:sp>
              <p:nvSpPr>
                <p:cNvPr id="27" name="Trapezoid 1">
                  <a:extLst>
                    <a:ext uri="{FF2B5EF4-FFF2-40B4-BE49-F238E27FC236}">
                      <a16:creationId xmlns:a16="http://schemas.microsoft.com/office/drawing/2014/main" xmlns="" id="{BC020643-BC23-435F-A709-FC748301FC30}"/>
                    </a:ext>
                  </a:extLst>
                </p:cNvPr>
                <p:cNvSpPr/>
                <p:nvPr/>
              </p:nvSpPr>
              <p:spPr>
                <a:xfrm rot="10800000">
                  <a:off x="5796136" y="4653136"/>
                  <a:ext cx="1584176" cy="1243290"/>
                </a:xfrm>
                <a:custGeom>
                  <a:avLst/>
                  <a:gdLst>
                    <a:gd name="connsiteX0" fmla="*/ 0 w 1584176"/>
                    <a:gd name="connsiteY0" fmla="*/ 1216152 h 1216152"/>
                    <a:gd name="connsiteX1" fmla="*/ 304038 w 1584176"/>
                    <a:gd name="connsiteY1" fmla="*/ 0 h 1216152"/>
                    <a:gd name="connsiteX2" fmla="*/ 1280138 w 1584176"/>
                    <a:gd name="connsiteY2" fmla="*/ 0 h 1216152"/>
                    <a:gd name="connsiteX3" fmla="*/ 1584176 w 1584176"/>
                    <a:gd name="connsiteY3" fmla="*/ 1216152 h 1216152"/>
                    <a:gd name="connsiteX4" fmla="*/ 0 w 1584176"/>
                    <a:gd name="connsiteY4" fmla="*/ 1216152 h 1216152"/>
                    <a:gd name="connsiteX0" fmla="*/ 0 w 1584176"/>
                    <a:gd name="connsiteY0" fmla="*/ 1235792 h 1235792"/>
                    <a:gd name="connsiteX1" fmla="*/ 304038 w 1584176"/>
                    <a:gd name="connsiteY1" fmla="*/ 19640 h 1235792"/>
                    <a:gd name="connsiteX2" fmla="*/ 1280138 w 1584176"/>
                    <a:gd name="connsiteY2" fmla="*/ 19640 h 1235792"/>
                    <a:gd name="connsiteX3" fmla="*/ 1584176 w 1584176"/>
                    <a:gd name="connsiteY3" fmla="*/ 1235792 h 1235792"/>
                    <a:gd name="connsiteX4" fmla="*/ 0 w 1584176"/>
                    <a:gd name="connsiteY4" fmla="*/ 1235792 h 1235792"/>
                    <a:gd name="connsiteX0" fmla="*/ 0 w 1584176"/>
                    <a:gd name="connsiteY0" fmla="*/ 1243290 h 1243290"/>
                    <a:gd name="connsiteX1" fmla="*/ 304038 w 1584176"/>
                    <a:gd name="connsiteY1" fmla="*/ 27138 h 1243290"/>
                    <a:gd name="connsiteX2" fmla="*/ 1280138 w 1584176"/>
                    <a:gd name="connsiteY2" fmla="*/ 27138 h 1243290"/>
                    <a:gd name="connsiteX3" fmla="*/ 1584176 w 1584176"/>
                    <a:gd name="connsiteY3" fmla="*/ 1243290 h 1243290"/>
                    <a:gd name="connsiteX4" fmla="*/ 0 w 1584176"/>
                    <a:gd name="connsiteY4" fmla="*/ 1243290 h 124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4176" h="1243290">
                      <a:moveTo>
                        <a:pt x="0" y="1243290"/>
                      </a:moveTo>
                      <a:lnTo>
                        <a:pt x="304038" y="27138"/>
                      </a:lnTo>
                      <a:cubicBezTo>
                        <a:pt x="629405" y="-57"/>
                        <a:pt x="941174" y="-17053"/>
                        <a:pt x="1280138" y="27138"/>
                      </a:cubicBezTo>
                      <a:lnTo>
                        <a:pt x="1584176" y="1243290"/>
                      </a:lnTo>
                      <a:lnTo>
                        <a:pt x="0" y="1243290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Trapezoid 6">
                  <a:extLst>
                    <a:ext uri="{FF2B5EF4-FFF2-40B4-BE49-F238E27FC236}">
                      <a16:creationId xmlns:a16="http://schemas.microsoft.com/office/drawing/2014/main" xmlns="" id="{3584D41A-F039-4B78-8A90-305CED018E7C}"/>
                    </a:ext>
                  </a:extLst>
                </p:cNvPr>
                <p:cNvSpPr/>
                <p:nvPr/>
              </p:nvSpPr>
              <p:spPr>
                <a:xfrm rot="10800000">
                  <a:off x="5580112" y="4312147"/>
                  <a:ext cx="2016224" cy="471979"/>
                </a:xfrm>
                <a:custGeom>
                  <a:avLst/>
                  <a:gdLst>
                    <a:gd name="connsiteX0" fmla="*/ 0 w 2016224"/>
                    <a:gd name="connsiteY0" fmla="*/ 360040 h 360040"/>
                    <a:gd name="connsiteX1" fmla="*/ 128109 w 2016224"/>
                    <a:gd name="connsiteY1" fmla="*/ 0 h 360040"/>
                    <a:gd name="connsiteX2" fmla="*/ 1888115 w 2016224"/>
                    <a:gd name="connsiteY2" fmla="*/ 0 h 360040"/>
                    <a:gd name="connsiteX3" fmla="*/ 2016224 w 2016224"/>
                    <a:gd name="connsiteY3" fmla="*/ 360040 h 360040"/>
                    <a:gd name="connsiteX4" fmla="*/ 0 w 2016224"/>
                    <a:gd name="connsiteY4" fmla="*/ 360040 h 360040"/>
                    <a:gd name="connsiteX0" fmla="*/ 0 w 2016224"/>
                    <a:gd name="connsiteY0" fmla="*/ 431046 h 431046"/>
                    <a:gd name="connsiteX1" fmla="*/ 128109 w 2016224"/>
                    <a:gd name="connsiteY1" fmla="*/ 71006 h 431046"/>
                    <a:gd name="connsiteX2" fmla="*/ 1888115 w 2016224"/>
                    <a:gd name="connsiteY2" fmla="*/ 71006 h 431046"/>
                    <a:gd name="connsiteX3" fmla="*/ 2016224 w 2016224"/>
                    <a:gd name="connsiteY3" fmla="*/ 431046 h 431046"/>
                    <a:gd name="connsiteX4" fmla="*/ 0 w 2016224"/>
                    <a:gd name="connsiteY4" fmla="*/ 431046 h 431046"/>
                    <a:gd name="connsiteX0" fmla="*/ 0 w 2016224"/>
                    <a:gd name="connsiteY0" fmla="*/ 458241 h 458241"/>
                    <a:gd name="connsiteX1" fmla="*/ 128109 w 2016224"/>
                    <a:gd name="connsiteY1" fmla="*/ 98201 h 458241"/>
                    <a:gd name="connsiteX2" fmla="*/ 1888115 w 2016224"/>
                    <a:gd name="connsiteY2" fmla="*/ 98201 h 458241"/>
                    <a:gd name="connsiteX3" fmla="*/ 2016224 w 2016224"/>
                    <a:gd name="connsiteY3" fmla="*/ 458241 h 458241"/>
                    <a:gd name="connsiteX4" fmla="*/ 0 w 2016224"/>
                    <a:gd name="connsiteY4" fmla="*/ 458241 h 458241"/>
                    <a:gd name="connsiteX0" fmla="*/ 0 w 2016224"/>
                    <a:gd name="connsiteY0" fmla="*/ 465296 h 465296"/>
                    <a:gd name="connsiteX1" fmla="*/ 128109 w 2016224"/>
                    <a:gd name="connsiteY1" fmla="*/ 105256 h 465296"/>
                    <a:gd name="connsiteX2" fmla="*/ 1888115 w 2016224"/>
                    <a:gd name="connsiteY2" fmla="*/ 105256 h 465296"/>
                    <a:gd name="connsiteX3" fmla="*/ 2016224 w 2016224"/>
                    <a:gd name="connsiteY3" fmla="*/ 465296 h 465296"/>
                    <a:gd name="connsiteX4" fmla="*/ 0 w 2016224"/>
                    <a:gd name="connsiteY4" fmla="*/ 465296 h 465296"/>
                    <a:gd name="connsiteX0" fmla="*/ 0 w 2016224"/>
                    <a:gd name="connsiteY0" fmla="*/ 471979 h 471979"/>
                    <a:gd name="connsiteX1" fmla="*/ 128109 w 2016224"/>
                    <a:gd name="connsiteY1" fmla="*/ 111939 h 471979"/>
                    <a:gd name="connsiteX2" fmla="*/ 1888115 w 2016224"/>
                    <a:gd name="connsiteY2" fmla="*/ 111939 h 471979"/>
                    <a:gd name="connsiteX3" fmla="*/ 2016224 w 2016224"/>
                    <a:gd name="connsiteY3" fmla="*/ 471979 h 471979"/>
                    <a:gd name="connsiteX4" fmla="*/ 0 w 2016224"/>
                    <a:gd name="connsiteY4" fmla="*/ 471979 h 471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6224" h="471979">
                      <a:moveTo>
                        <a:pt x="0" y="471979"/>
                      </a:moveTo>
                      <a:lnTo>
                        <a:pt x="128109" y="111939"/>
                      </a:lnTo>
                      <a:cubicBezTo>
                        <a:pt x="572010" y="-7034"/>
                        <a:pt x="1260655" y="-64822"/>
                        <a:pt x="1888115" y="111939"/>
                      </a:cubicBezTo>
                      <a:lnTo>
                        <a:pt x="2016224" y="471979"/>
                      </a:lnTo>
                      <a:lnTo>
                        <a:pt x="0" y="471979"/>
                      </a:lnTo>
                      <a:close/>
                    </a:path>
                  </a:pathLst>
                </a:custGeom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653D87B6-31C6-499D-B5E2-15BC72CA4CFC}"/>
                    </a:ext>
                  </a:extLst>
                </p:cNvPr>
                <p:cNvSpPr/>
                <p:nvPr/>
              </p:nvSpPr>
              <p:spPr>
                <a:xfrm>
                  <a:off x="5580223" y="4160675"/>
                  <a:ext cx="2016000" cy="302944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8" name="Freeform 9">
                <a:extLst>
                  <a:ext uri="{FF2B5EF4-FFF2-40B4-BE49-F238E27FC236}">
                    <a16:creationId xmlns:a16="http://schemas.microsoft.com/office/drawing/2014/main" xmlns="" id="{FB96B0A9-B61B-445D-9EE1-75793177718F}"/>
                  </a:ext>
                </a:extLst>
              </p:cNvPr>
              <p:cNvSpPr/>
              <p:nvPr/>
            </p:nvSpPr>
            <p:spPr>
              <a:xfrm>
                <a:off x="9810121" y="3031449"/>
                <a:ext cx="384488" cy="2030026"/>
              </a:xfrm>
              <a:custGeom>
                <a:avLst/>
                <a:gdLst>
                  <a:gd name="connsiteX0" fmla="*/ 171450 w 323850"/>
                  <a:gd name="connsiteY0" fmla="*/ 28575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71450 w 323850"/>
                  <a:gd name="connsiteY9" fmla="*/ 28575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85750 w 323850"/>
                  <a:gd name="connsiteY7" fmla="*/ 542925 h 2152650"/>
                  <a:gd name="connsiteX8" fmla="*/ 276225 w 323850"/>
                  <a:gd name="connsiteY8" fmla="*/ 0 h 2152650"/>
                  <a:gd name="connsiteX9" fmla="*/ 167117 w 323850"/>
                  <a:gd name="connsiteY9" fmla="*/ 2573 h 2152650"/>
                  <a:gd name="connsiteX0" fmla="*/ 167117 w 323850"/>
                  <a:gd name="connsiteY0" fmla="*/ 2573 h 2152650"/>
                  <a:gd name="connsiteX1" fmla="*/ 152400 w 323850"/>
                  <a:gd name="connsiteY1" fmla="*/ 647700 h 2152650"/>
                  <a:gd name="connsiteX2" fmla="*/ 0 w 323850"/>
                  <a:gd name="connsiteY2" fmla="*/ 1457325 h 2152650"/>
                  <a:gd name="connsiteX3" fmla="*/ 180975 w 323850"/>
                  <a:gd name="connsiteY3" fmla="*/ 2152650 h 2152650"/>
                  <a:gd name="connsiteX4" fmla="*/ 323850 w 323850"/>
                  <a:gd name="connsiteY4" fmla="*/ 2066925 h 2152650"/>
                  <a:gd name="connsiteX5" fmla="*/ 161925 w 323850"/>
                  <a:gd name="connsiteY5" fmla="*/ 1419225 h 2152650"/>
                  <a:gd name="connsiteX6" fmla="*/ 295275 w 323850"/>
                  <a:gd name="connsiteY6" fmla="*/ 628650 h 2152650"/>
                  <a:gd name="connsiteX7" fmla="*/ 276225 w 323850"/>
                  <a:gd name="connsiteY7" fmla="*/ 0 h 2152650"/>
                  <a:gd name="connsiteX8" fmla="*/ 167117 w 323850"/>
                  <a:gd name="connsiteY8" fmla="*/ 2573 h 2152650"/>
                  <a:gd name="connsiteX0" fmla="*/ 167117 w 327783"/>
                  <a:gd name="connsiteY0" fmla="*/ 2573 h 2152650"/>
                  <a:gd name="connsiteX1" fmla="*/ 152400 w 327783"/>
                  <a:gd name="connsiteY1" fmla="*/ 647700 h 2152650"/>
                  <a:gd name="connsiteX2" fmla="*/ 0 w 327783"/>
                  <a:gd name="connsiteY2" fmla="*/ 1457325 h 2152650"/>
                  <a:gd name="connsiteX3" fmla="*/ 180975 w 327783"/>
                  <a:gd name="connsiteY3" fmla="*/ 2152650 h 2152650"/>
                  <a:gd name="connsiteX4" fmla="*/ 323850 w 327783"/>
                  <a:gd name="connsiteY4" fmla="*/ 2066925 h 2152650"/>
                  <a:gd name="connsiteX5" fmla="*/ 161925 w 327783"/>
                  <a:gd name="connsiteY5" fmla="*/ 1419225 h 2152650"/>
                  <a:gd name="connsiteX6" fmla="*/ 295275 w 327783"/>
                  <a:gd name="connsiteY6" fmla="*/ 628650 h 2152650"/>
                  <a:gd name="connsiteX7" fmla="*/ 276225 w 327783"/>
                  <a:gd name="connsiteY7" fmla="*/ 0 h 2152650"/>
                  <a:gd name="connsiteX8" fmla="*/ 167117 w 327783"/>
                  <a:gd name="connsiteY8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517"/>
                  <a:gd name="connsiteY0" fmla="*/ 2573 h 2152650"/>
                  <a:gd name="connsiteX1" fmla="*/ 152400 w 349517"/>
                  <a:gd name="connsiteY1" fmla="*/ 647700 h 2152650"/>
                  <a:gd name="connsiteX2" fmla="*/ 0 w 349517"/>
                  <a:gd name="connsiteY2" fmla="*/ 1457325 h 2152650"/>
                  <a:gd name="connsiteX3" fmla="*/ 180975 w 349517"/>
                  <a:gd name="connsiteY3" fmla="*/ 2152650 h 2152650"/>
                  <a:gd name="connsiteX4" fmla="*/ 323850 w 349517"/>
                  <a:gd name="connsiteY4" fmla="*/ 2066925 h 2152650"/>
                  <a:gd name="connsiteX5" fmla="*/ 161925 w 349517"/>
                  <a:gd name="connsiteY5" fmla="*/ 1419225 h 2152650"/>
                  <a:gd name="connsiteX6" fmla="*/ 295275 w 349517"/>
                  <a:gd name="connsiteY6" fmla="*/ 628650 h 2152650"/>
                  <a:gd name="connsiteX7" fmla="*/ 349310 w 349517"/>
                  <a:gd name="connsiteY7" fmla="*/ 216050 h 2152650"/>
                  <a:gd name="connsiteX8" fmla="*/ 276225 w 349517"/>
                  <a:gd name="connsiteY8" fmla="*/ 0 h 2152650"/>
                  <a:gd name="connsiteX9" fmla="*/ 167117 w 349517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67117 w 349782"/>
                  <a:gd name="connsiteY0" fmla="*/ 2573 h 2152650"/>
                  <a:gd name="connsiteX1" fmla="*/ 152400 w 349782"/>
                  <a:gd name="connsiteY1" fmla="*/ 647700 h 2152650"/>
                  <a:gd name="connsiteX2" fmla="*/ 0 w 349782"/>
                  <a:gd name="connsiteY2" fmla="*/ 1457325 h 2152650"/>
                  <a:gd name="connsiteX3" fmla="*/ 180975 w 349782"/>
                  <a:gd name="connsiteY3" fmla="*/ 2152650 h 2152650"/>
                  <a:gd name="connsiteX4" fmla="*/ 323850 w 349782"/>
                  <a:gd name="connsiteY4" fmla="*/ 2066925 h 2152650"/>
                  <a:gd name="connsiteX5" fmla="*/ 161925 w 349782"/>
                  <a:gd name="connsiteY5" fmla="*/ 1419225 h 2152650"/>
                  <a:gd name="connsiteX6" fmla="*/ 295275 w 349782"/>
                  <a:gd name="connsiteY6" fmla="*/ 628650 h 2152650"/>
                  <a:gd name="connsiteX7" fmla="*/ 349310 w 349782"/>
                  <a:gd name="connsiteY7" fmla="*/ 216050 h 2152650"/>
                  <a:gd name="connsiteX8" fmla="*/ 276225 w 349782"/>
                  <a:gd name="connsiteY8" fmla="*/ 0 h 2152650"/>
                  <a:gd name="connsiteX9" fmla="*/ 167117 w 349782"/>
                  <a:gd name="connsiteY9" fmla="*/ 2573 h 2152650"/>
                  <a:gd name="connsiteX0" fmla="*/ 178793 w 361458"/>
                  <a:gd name="connsiteY0" fmla="*/ 2573 h 2152650"/>
                  <a:gd name="connsiteX1" fmla="*/ 164076 w 361458"/>
                  <a:gd name="connsiteY1" fmla="*/ 647700 h 2152650"/>
                  <a:gd name="connsiteX2" fmla="*/ 11676 w 361458"/>
                  <a:gd name="connsiteY2" fmla="*/ 1457325 h 2152650"/>
                  <a:gd name="connsiteX3" fmla="*/ 192651 w 361458"/>
                  <a:gd name="connsiteY3" fmla="*/ 2152650 h 2152650"/>
                  <a:gd name="connsiteX4" fmla="*/ 335526 w 361458"/>
                  <a:gd name="connsiteY4" fmla="*/ 2066925 h 2152650"/>
                  <a:gd name="connsiteX5" fmla="*/ 173601 w 361458"/>
                  <a:gd name="connsiteY5" fmla="*/ 1419225 h 2152650"/>
                  <a:gd name="connsiteX6" fmla="*/ 306951 w 361458"/>
                  <a:gd name="connsiteY6" fmla="*/ 628650 h 2152650"/>
                  <a:gd name="connsiteX7" fmla="*/ 360986 w 361458"/>
                  <a:gd name="connsiteY7" fmla="*/ 216050 h 2152650"/>
                  <a:gd name="connsiteX8" fmla="*/ 287901 w 361458"/>
                  <a:gd name="connsiteY8" fmla="*/ 0 h 2152650"/>
                  <a:gd name="connsiteX9" fmla="*/ 178793 w 361458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35526 w 361849"/>
                  <a:gd name="connsiteY4" fmla="*/ 2066925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849"/>
                  <a:gd name="connsiteY0" fmla="*/ 2573 h 2152650"/>
                  <a:gd name="connsiteX1" fmla="*/ 164076 w 361849"/>
                  <a:gd name="connsiteY1" fmla="*/ 647700 h 2152650"/>
                  <a:gd name="connsiteX2" fmla="*/ 11676 w 361849"/>
                  <a:gd name="connsiteY2" fmla="*/ 1457325 h 2152650"/>
                  <a:gd name="connsiteX3" fmla="*/ 192651 w 361849"/>
                  <a:gd name="connsiteY3" fmla="*/ 2152650 h 2152650"/>
                  <a:gd name="connsiteX4" fmla="*/ 361528 w 361849"/>
                  <a:gd name="connsiteY4" fmla="*/ 2131929 h 2152650"/>
                  <a:gd name="connsiteX5" fmla="*/ 173601 w 361849"/>
                  <a:gd name="connsiteY5" fmla="*/ 1419225 h 2152650"/>
                  <a:gd name="connsiteX6" fmla="*/ 315618 w 361849"/>
                  <a:gd name="connsiteY6" fmla="*/ 654652 h 2152650"/>
                  <a:gd name="connsiteX7" fmla="*/ 360986 w 361849"/>
                  <a:gd name="connsiteY7" fmla="*/ 216050 h 2152650"/>
                  <a:gd name="connsiteX8" fmla="*/ 287901 w 361849"/>
                  <a:gd name="connsiteY8" fmla="*/ 0 h 2152650"/>
                  <a:gd name="connsiteX9" fmla="*/ 178793 w 361849"/>
                  <a:gd name="connsiteY9" fmla="*/ 2573 h 2152650"/>
                  <a:gd name="connsiteX0" fmla="*/ 178793 w 361528"/>
                  <a:gd name="connsiteY0" fmla="*/ 2573 h 2152650"/>
                  <a:gd name="connsiteX1" fmla="*/ 164076 w 361528"/>
                  <a:gd name="connsiteY1" fmla="*/ 647700 h 2152650"/>
                  <a:gd name="connsiteX2" fmla="*/ 11676 w 361528"/>
                  <a:gd name="connsiteY2" fmla="*/ 1457325 h 2152650"/>
                  <a:gd name="connsiteX3" fmla="*/ 192651 w 361528"/>
                  <a:gd name="connsiteY3" fmla="*/ 2152650 h 2152650"/>
                  <a:gd name="connsiteX4" fmla="*/ 361528 w 361528"/>
                  <a:gd name="connsiteY4" fmla="*/ 2131929 h 2152650"/>
                  <a:gd name="connsiteX5" fmla="*/ 173601 w 361528"/>
                  <a:gd name="connsiteY5" fmla="*/ 1419225 h 2152650"/>
                  <a:gd name="connsiteX6" fmla="*/ 315618 w 361528"/>
                  <a:gd name="connsiteY6" fmla="*/ 654652 h 2152650"/>
                  <a:gd name="connsiteX7" fmla="*/ 287901 w 361528"/>
                  <a:gd name="connsiteY7" fmla="*/ 0 h 2152650"/>
                  <a:gd name="connsiteX8" fmla="*/ 178793 w 361528"/>
                  <a:gd name="connsiteY8" fmla="*/ 2573 h 2152650"/>
                  <a:gd name="connsiteX0" fmla="*/ 178793 w 374776"/>
                  <a:gd name="connsiteY0" fmla="*/ 2573 h 2152650"/>
                  <a:gd name="connsiteX1" fmla="*/ 164076 w 374776"/>
                  <a:gd name="connsiteY1" fmla="*/ 647700 h 2152650"/>
                  <a:gd name="connsiteX2" fmla="*/ 11676 w 374776"/>
                  <a:gd name="connsiteY2" fmla="*/ 1457325 h 2152650"/>
                  <a:gd name="connsiteX3" fmla="*/ 192651 w 374776"/>
                  <a:gd name="connsiteY3" fmla="*/ 2152650 h 2152650"/>
                  <a:gd name="connsiteX4" fmla="*/ 361528 w 374776"/>
                  <a:gd name="connsiteY4" fmla="*/ 2131929 h 2152650"/>
                  <a:gd name="connsiteX5" fmla="*/ 173601 w 374776"/>
                  <a:gd name="connsiteY5" fmla="*/ 1419225 h 2152650"/>
                  <a:gd name="connsiteX6" fmla="*/ 315618 w 374776"/>
                  <a:gd name="connsiteY6" fmla="*/ 654652 h 2152650"/>
                  <a:gd name="connsiteX7" fmla="*/ 287901 w 374776"/>
                  <a:gd name="connsiteY7" fmla="*/ 0 h 2152650"/>
                  <a:gd name="connsiteX8" fmla="*/ 178793 w 374776"/>
                  <a:gd name="connsiteY8" fmla="*/ 2573 h 2152650"/>
                  <a:gd name="connsiteX0" fmla="*/ 178793 w 391181"/>
                  <a:gd name="connsiteY0" fmla="*/ 2573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78793 w 391181"/>
                  <a:gd name="connsiteY8" fmla="*/ 2573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48458 w 391181"/>
                  <a:gd name="connsiteY0" fmla="*/ 15574 h 2152650"/>
                  <a:gd name="connsiteX1" fmla="*/ 164076 w 391181"/>
                  <a:gd name="connsiteY1" fmla="*/ 647700 h 2152650"/>
                  <a:gd name="connsiteX2" fmla="*/ 11676 w 391181"/>
                  <a:gd name="connsiteY2" fmla="*/ 1457325 h 2152650"/>
                  <a:gd name="connsiteX3" fmla="*/ 192651 w 391181"/>
                  <a:gd name="connsiteY3" fmla="*/ 2152650 h 2152650"/>
                  <a:gd name="connsiteX4" fmla="*/ 361528 w 391181"/>
                  <a:gd name="connsiteY4" fmla="*/ 2131929 h 2152650"/>
                  <a:gd name="connsiteX5" fmla="*/ 173601 w 391181"/>
                  <a:gd name="connsiteY5" fmla="*/ 1419225 h 2152650"/>
                  <a:gd name="connsiteX6" fmla="*/ 315618 w 391181"/>
                  <a:gd name="connsiteY6" fmla="*/ 654652 h 2152650"/>
                  <a:gd name="connsiteX7" fmla="*/ 287901 w 391181"/>
                  <a:gd name="connsiteY7" fmla="*/ 0 h 2152650"/>
                  <a:gd name="connsiteX8" fmla="*/ 148458 w 391181"/>
                  <a:gd name="connsiteY8" fmla="*/ 15574 h 2152650"/>
                  <a:gd name="connsiteX0" fmla="*/ 150132 w 392855"/>
                  <a:gd name="connsiteY0" fmla="*/ 15574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50132 w 392855"/>
                  <a:gd name="connsiteY8" fmla="*/ 15574 h 2152650"/>
                  <a:gd name="connsiteX0" fmla="*/ 132798 w 392855"/>
                  <a:gd name="connsiteY0" fmla="*/ 11240 h 2152650"/>
                  <a:gd name="connsiteX1" fmla="*/ 148416 w 392855"/>
                  <a:gd name="connsiteY1" fmla="*/ 647700 h 2152650"/>
                  <a:gd name="connsiteX2" fmla="*/ 13350 w 392855"/>
                  <a:gd name="connsiteY2" fmla="*/ 1457325 h 2152650"/>
                  <a:gd name="connsiteX3" fmla="*/ 194325 w 392855"/>
                  <a:gd name="connsiteY3" fmla="*/ 2152650 h 2152650"/>
                  <a:gd name="connsiteX4" fmla="*/ 363202 w 392855"/>
                  <a:gd name="connsiteY4" fmla="*/ 2131929 h 2152650"/>
                  <a:gd name="connsiteX5" fmla="*/ 175275 w 392855"/>
                  <a:gd name="connsiteY5" fmla="*/ 1419225 h 2152650"/>
                  <a:gd name="connsiteX6" fmla="*/ 317292 w 392855"/>
                  <a:gd name="connsiteY6" fmla="*/ 654652 h 2152650"/>
                  <a:gd name="connsiteX7" fmla="*/ 289575 w 392855"/>
                  <a:gd name="connsiteY7" fmla="*/ 0 h 2152650"/>
                  <a:gd name="connsiteX8" fmla="*/ 132798 w 392855"/>
                  <a:gd name="connsiteY8" fmla="*/ 11240 h 2152650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92855"/>
                  <a:gd name="connsiteY0" fmla="*/ 0 h 2158745"/>
                  <a:gd name="connsiteX1" fmla="*/ 148416 w 392855"/>
                  <a:gd name="connsiteY1" fmla="*/ 653795 h 2158745"/>
                  <a:gd name="connsiteX2" fmla="*/ 13350 w 392855"/>
                  <a:gd name="connsiteY2" fmla="*/ 1463420 h 2158745"/>
                  <a:gd name="connsiteX3" fmla="*/ 194325 w 392855"/>
                  <a:gd name="connsiteY3" fmla="*/ 2158745 h 2158745"/>
                  <a:gd name="connsiteX4" fmla="*/ 363202 w 392855"/>
                  <a:gd name="connsiteY4" fmla="*/ 2138024 h 2158745"/>
                  <a:gd name="connsiteX5" fmla="*/ 175275 w 392855"/>
                  <a:gd name="connsiteY5" fmla="*/ 1425320 h 2158745"/>
                  <a:gd name="connsiteX6" fmla="*/ 317292 w 392855"/>
                  <a:gd name="connsiteY6" fmla="*/ 660747 h 2158745"/>
                  <a:gd name="connsiteX7" fmla="*/ 289575 w 392855"/>
                  <a:gd name="connsiteY7" fmla="*/ 6095 h 2158745"/>
                  <a:gd name="connsiteX8" fmla="*/ 115464 w 392855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15464 w 387669"/>
                  <a:gd name="connsiteY0" fmla="*/ 0 h 2158745"/>
                  <a:gd name="connsiteX1" fmla="*/ 148416 w 387669"/>
                  <a:gd name="connsiteY1" fmla="*/ 653795 h 2158745"/>
                  <a:gd name="connsiteX2" fmla="*/ 13350 w 387669"/>
                  <a:gd name="connsiteY2" fmla="*/ 1463420 h 2158745"/>
                  <a:gd name="connsiteX3" fmla="*/ 194325 w 387669"/>
                  <a:gd name="connsiteY3" fmla="*/ 2158745 h 2158745"/>
                  <a:gd name="connsiteX4" fmla="*/ 363202 w 387669"/>
                  <a:gd name="connsiteY4" fmla="*/ 2138024 h 2158745"/>
                  <a:gd name="connsiteX5" fmla="*/ 175275 w 387669"/>
                  <a:gd name="connsiteY5" fmla="*/ 1425320 h 2158745"/>
                  <a:gd name="connsiteX6" fmla="*/ 317292 w 387669"/>
                  <a:gd name="connsiteY6" fmla="*/ 660747 h 2158745"/>
                  <a:gd name="connsiteX7" fmla="*/ 289575 w 387669"/>
                  <a:gd name="connsiteY7" fmla="*/ 6095 h 2158745"/>
                  <a:gd name="connsiteX8" fmla="*/ 115464 w 387669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27719 w 399924"/>
                  <a:gd name="connsiteY0" fmla="*/ 0 h 2158745"/>
                  <a:gd name="connsiteX1" fmla="*/ 160671 w 399924"/>
                  <a:gd name="connsiteY1" fmla="*/ 653795 h 2158745"/>
                  <a:gd name="connsiteX2" fmla="*/ 25605 w 399924"/>
                  <a:gd name="connsiteY2" fmla="*/ 1463420 h 2158745"/>
                  <a:gd name="connsiteX3" fmla="*/ 206580 w 399924"/>
                  <a:gd name="connsiteY3" fmla="*/ 2158745 h 2158745"/>
                  <a:gd name="connsiteX4" fmla="*/ 375457 w 399924"/>
                  <a:gd name="connsiteY4" fmla="*/ 2138024 h 2158745"/>
                  <a:gd name="connsiteX5" fmla="*/ 187530 w 399924"/>
                  <a:gd name="connsiteY5" fmla="*/ 1425320 h 2158745"/>
                  <a:gd name="connsiteX6" fmla="*/ 329547 w 399924"/>
                  <a:gd name="connsiteY6" fmla="*/ 660747 h 2158745"/>
                  <a:gd name="connsiteX7" fmla="*/ 301830 w 399924"/>
                  <a:gd name="connsiteY7" fmla="*/ 6095 h 2158745"/>
                  <a:gd name="connsiteX8" fmla="*/ 127719 w 399924"/>
                  <a:gd name="connsiteY8" fmla="*/ 0 h 2158745"/>
                  <a:gd name="connsiteX0" fmla="*/ 146589 w 418794"/>
                  <a:gd name="connsiteY0" fmla="*/ 0 h 2158745"/>
                  <a:gd name="connsiteX1" fmla="*/ 179541 w 418794"/>
                  <a:gd name="connsiteY1" fmla="*/ 653795 h 2158745"/>
                  <a:gd name="connsiteX2" fmla="*/ 22807 w 418794"/>
                  <a:gd name="connsiteY2" fmla="*/ 1463420 h 2158745"/>
                  <a:gd name="connsiteX3" fmla="*/ 225450 w 418794"/>
                  <a:gd name="connsiteY3" fmla="*/ 2158745 h 2158745"/>
                  <a:gd name="connsiteX4" fmla="*/ 394327 w 418794"/>
                  <a:gd name="connsiteY4" fmla="*/ 2138024 h 2158745"/>
                  <a:gd name="connsiteX5" fmla="*/ 206400 w 418794"/>
                  <a:gd name="connsiteY5" fmla="*/ 1425320 h 2158745"/>
                  <a:gd name="connsiteX6" fmla="*/ 348417 w 418794"/>
                  <a:gd name="connsiteY6" fmla="*/ 660747 h 2158745"/>
                  <a:gd name="connsiteX7" fmla="*/ 320700 w 418794"/>
                  <a:gd name="connsiteY7" fmla="*/ 6095 h 2158745"/>
                  <a:gd name="connsiteX8" fmla="*/ 146589 w 418794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6473 w 408867"/>
                  <a:gd name="connsiteY5" fmla="*/ 1425320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92139 w 408867"/>
                  <a:gd name="connsiteY5" fmla="*/ 1442655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  <a:gd name="connsiteX0" fmla="*/ 136662 w 408867"/>
                  <a:gd name="connsiteY0" fmla="*/ 0 h 2158745"/>
                  <a:gd name="connsiteX1" fmla="*/ 169614 w 408867"/>
                  <a:gd name="connsiteY1" fmla="*/ 653795 h 2158745"/>
                  <a:gd name="connsiteX2" fmla="*/ 12880 w 408867"/>
                  <a:gd name="connsiteY2" fmla="*/ 1463420 h 2158745"/>
                  <a:gd name="connsiteX3" fmla="*/ 215523 w 408867"/>
                  <a:gd name="connsiteY3" fmla="*/ 2158745 h 2158745"/>
                  <a:gd name="connsiteX4" fmla="*/ 384400 w 408867"/>
                  <a:gd name="connsiteY4" fmla="*/ 2138024 h 2158745"/>
                  <a:gd name="connsiteX5" fmla="*/ 183472 w 408867"/>
                  <a:gd name="connsiteY5" fmla="*/ 1464323 h 2158745"/>
                  <a:gd name="connsiteX6" fmla="*/ 338490 w 408867"/>
                  <a:gd name="connsiteY6" fmla="*/ 660747 h 2158745"/>
                  <a:gd name="connsiteX7" fmla="*/ 310773 w 408867"/>
                  <a:gd name="connsiteY7" fmla="*/ 6095 h 2158745"/>
                  <a:gd name="connsiteX8" fmla="*/ 136662 w 408867"/>
                  <a:gd name="connsiteY8" fmla="*/ 0 h 215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867" h="2158745">
                    <a:moveTo>
                      <a:pt x="136662" y="0"/>
                    </a:moveTo>
                    <a:cubicBezTo>
                      <a:pt x="357106" y="423057"/>
                      <a:pt x="226524" y="447420"/>
                      <a:pt x="169614" y="653795"/>
                    </a:cubicBezTo>
                    <a:cubicBezTo>
                      <a:pt x="62476" y="928004"/>
                      <a:pt x="-35995" y="1228214"/>
                      <a:pt x="12880" y="1463420"/>
                    </a:cubicBezTo>
                    <a:cubicBezTo>
                      <a:pt x="90539" y="1695195"/>
                      <a:pt x="124862" y="1909635"/>
                      <a:pt x="215523" y="2158745"/>
                    </a:cubicBezTo>
                    <a:lnTo>
                      <a:pt x="384400" y="2138024"/>
                    </a:lnTo>
                    <a:cubicBezTo>
                      <a:pt x="291422" y="1891788"/>
                      <a:pt x="246114" y="1701891"/>
                      <a:pt x="183472" y="1464323"/>
                    </a:cubicBezTo>
                    <a:cubicBezTo>
                      <a:pt x="123916" y="1200798"/>
                      <a:pt x="220367" y="928605"/>
                      <a:pt x="338490" y="660747"/>
                    </a:cubicBezTo>
                    <a:cubicBezTo>
                      <a:pt x="409544" y="458878"/>
                      <a:pt x="463586" y="335791"/>
                      <a:pt x="310773" y="6095"/>
                    </a:cubicBezTo>
                    <a:lnTo>
                      <a:pt x="13666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19" name="Group 68">
                <a:extLst>
                  <a:ext uri="{FF2B5EF4-FFF2-40B4-BE49-F238E27FC236}">
                    <a16:creationId xmlns:a16="http://schemas.microsoft.com/office/drawing/2014/main" xmlns="" id="{2E15A1BE-AB5D-4DE1-8DD5-A5836CE89149}"/>
                  </a:ext>
                </a:extLst>
              </p:cNvPr>
              <p:cNvGrpSpPr/>
              <p:nvPr/>
            </p:nvGrpSpPr>
            <p:grpSpPr>
              <a:xfrm rot="15300000">
                <a:off x="8824481" y="3920674"/>
                <a:ext cx="840355" cy="1211053"/>
                <a:chOff x="967240" y="3289369"/>
                <a:chExt cx="1100200" cy="1585520"/>
              </a:xfrm>
            </p:grpSpPr>
            <p:sp>
              <p:nvSpPr>
                <p:cNvPr id="25" name="Freeform 3">
                  <a:extLst>
                    <a:ext uri="{FF2B5EF4-FFF2-40B4-BE49-F238E27FC236}">
                      <a16:creationId xmlns:a16="http://schemas.microsoft.com/office/drawing/2014/main" xmlns="" id="{7DB83ABC-8A0B-49F5-834F-DCCC6491225B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Freeform 4">
                  <a:extLst>
                    <a:ext uri="{FF2B5EF4-FFF2-40B4-BE49-F238E27FC236}">
                      <a16:creationId xmlns:a16="http://schemas.microsoft.com/office/drawing/2014/main" xmlns="" id="{54A4A67F-E3C8-4FB9-8732-2772F320D65C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20" name="Group 69">
                <a:extLst>
                  <a:ext uri="{FF2B5EF4-FFF2-40B4-BE49-F238E27FC236}">
                    <a16:creationId xmlns:a16="http://schemas.microsoft.com/office/drawing/2014/main" xmlns="" id="{76022257-4262-419A-8741-066394107578}"/>
                  </a:ext>
                </a:extLst>
              </p:cNvPr>
              <p:cNvGrpSpPr/>
              <p:nvPr/>
            </p:nvGrpSpPr>
            <p:grpSpPr>
              <a:xfrm rot="5400000">
                <a:off x="10163426" y="3352603"/>
                <a:ext cx="830969" cy="1197527"/>
                <a:chOff x="967240" y="3289369"/>
                <a:chExt cx="1100200" cy="1585520"/>
              </a:xfrm>
            </p:grpSpPr>
            <p:sp>
              <p:nvSpPr>
                <p:cNvPr id="23" name="Freeform 16">
                  <a:extLst>
                    <a:ext uri="{FF2B5EF4-FFF2-40B4-BE49-F238E27FC236}">
                      <a16:creationId xmlns:a16="http://schemas.microsoft.com/office/drawing/2014/main" xmlns="" id="{10203424-0FC2-43AC-B4C0-6B5340E9749F}"/>
                    </a:ext>
                  </a:extLst>
                </p:cNvPr>
                <p:cNvSpPr/>
                <p:nvPr/>
              </p:nvSpPr>
              <p:spPr>
                <a:xfrm>
                  <a:off x="967240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:a16="http://schemas.microsoft.com/office/drawing/2014/main" xmlns="" id="{3580F08F-82F2-493E-BBC9-83017C514FB8}"/>
                    </a:ext>
                  </a:extLst>
                </p:cNvPr>
                <p:cNvSpPr/>
                <p:nvPr/>
              </p:nvSpPr>
              <p:spPr>
                <a:xfrm flipH="1">
                  <a:off x="1514959" y="3289369"/>
                  <a:ext cx="552481" cy="1585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481" h="1585520">
                      <a:moveTo>
                        <a:pt x="550099" y="0"/>
                      </a:moveTo>
                      <a:lnTo>
                        <a:pt x="550454" y="236086"/>
                      </a:lnTo>
                      <a:lnTo>
                        <a:pt x="488816" y="193543"/>
                      </a:lnTo>
                      <a:lnTo>
                        <a:pt x="550466" y="244157"/>
                      </a:lnTo>
                      <a:lnTo>
                        <a:pt x="550735" y="423083"/>
                      </a:lnTo>
                      <a:lnTo>
                        <a:pt x="440807" y="347209"/>
                      </a:lnTo>
                      <a:lnTo>
                        <a:pt x="550756" y="437477"/>
                      </a:lnTo>
                      <a:lnTo>
                        <a:pt x="551026" y="616991"/>
                      </a:lnTo>
                      <a:lnTo>
                        <a:pt x="372197" y="491984"/>
                      </a:lnTo>
                      <a:lnTo>
                        <a:pt x="551056" y="637056"/>
                      </a:lnTo>
                      <a:lnTo>
                        <a:pt x="551331" y="819782"/>
                      </a:lnTo>
                      <a:lnTo>
                        <a:pt x="270832" y="619203"/>
                      </a:lnTo>
                      <a:lnTo>
                        <a:pt x="551364" y="841805"/>
                      </a:lnTo>
                      <a:lnTo>
                        <a:pt x="551613" y="1007603"/>
                      </a:lnTo>
                      <a:lnTo>
                        <a:pt x="184579" y="741931"/>
                      </a:lnTo>
                      <a:lnTo>
                        <a:pt x="551646" y="1029766"/>
                      </a:lnTo>
                      <a:lnTo>
                        <a:pt x="551910" y="1205103"/>
                      </a:lnTo>
                      <a:lnTo>
                        <a:pt x="119129" y="889458"/>
                      </a:lnTo>
                      <a:lnTo>
                        <a:pt x="551942" y="1226335"/>
                      </a:lnTo>
                      <a:lnTo>
                        <a:pt x="552201" y="1398749"/>
                      </a:lnTo>
                      <a:lnTo>
                        <a:pt x="184579" y="1132651"/>
                      </a:lnTo>
                      <a:lnTo>
                        <a:pt x="552234" y="1420947"/>
                      </a:lnTo>
                      <a:lnTo>
                        <a:pt x="552481" y="1585328"/>
                      </a:lnTo>
                      <a:cubicBezTo>
                        <a:pt x="331520" y="1590267"/>
                        <a:pt x="189138" y="1499959"/>
                        <a:pt x="103908" y="1357263"/>
                      </a:cubicBezTo>
                      <a:cubicBezTo>
                        <a:pt x="-144138" y="933499"/>
                        <a:pt x="70524" y="593019"/>
                        <a:pt x="55009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xmlns="" id="{EEA1F55F-BFEC-40DA-97CC-B2F428ADFAEA}"/>
                  </a:ext>
                </a:extLst>
              </p:cNvPr>
              <p:cNvSpPr/>
              <p:nvPr/>
            </p:nvSpPr>
            <p:spPr>
              <a:xfrm rot="4272868">
                <a:off x="10380897" y="3982377"/>
                <a:ext cx="414016" cy="1165996"/>
              </a:xfrm>
              <a:custGeom>
                <a:avLst/>
                <a:gdLst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52234 w 552481"/>
                  <a:gd name="connsiteY21" fmla="*/ 1420947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52201 w 552481"/>
                  <a:gd name="connsiteY19" fmla="*/ 1398749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51942 w 552481"/>
                  <a:gd name="connsiteY18" fmla="*/ 1226335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51910 w 552481"/>
                  <a:gd name="connsiteY16" fmla="*/ 1205103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51646 w 552481"/>
                  <a:gd name="connsiteY15" fmla="*/ 1029766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51613 w 552481"/>
                  <a:gd name="connsiteY13" fmla="*/ 1007603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51364 w 552481"/>
                  <a:gd name="connsiteY12" fmla="*/ 841805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51331 w 552481"/>
                  <a:gd name="connsiteY10" fmla="*/ 81978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51056 w 552481"/>
                  <a:gd name="connsiteY9" fmla="*/ 637056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51026 w 552481"/>
                  <a:gd name="connsiteY7" fmla="*/ 616991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50756 w 552481"/>
                  <a:gd name="connsiteY6" fmla="*/ 437477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50735 w 552481"/>
                  <a:gd name="connsiteY4" fmla="*/ 423083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50466 w 552481"/>
                  <a:gd name="connsiteY3" fmla="*/ 244157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52481"/>
                  <a:gd name="connsiteY0" fmla="*/ 0 h 1585520"/>
                  <a:gd name="connsiteX1" fmla="*/ 550454 w 552481"/>
                  <a:gd name="connsiteY1" fmla="*/ 236086 h 1585520"/>
                  <a:gd name="connsiteX2" fmla="*/ 488816 w 552481"/>
                  <a:gd name="connsiteY2" fmla="*/ 193543 h 1585520"/>
                  <a:gd name="connsiteX3" fmla="*/ 532877 w 552481"/>
                  <a:gd name="connsiteY3" fmla="*/ 241409 h 1585520"/>
                  <a:gd name="connsiteX4" fmla="*/ 528440 w 552481"/>
                  <a:gd name="connsiteY4" fmla="*/ 395095 h 1585520"/>
                  <a:gd name="connsiteX5" fmla="*/ 440807 w 552481"/>
                  <a:gd name="connsiteY5" fmla="*/ 347209 h 1585520"/>
                  <a:gd name="connsiteX6" fmla="*/ 530748 w 552481"/>
                  <a:gd name="connsiteY6" fmla="*/ 427144 h 1585520"/>
                  <a:gd name="connsiteX7" fmla="*/ 523630 w 552481"/>
                  <a:gd name="connsiteY7" fmla="*/ 593972 h 1585520"/>
                  <a:gd name="connsiteX8" fmla="*/ 372197 w 552481"/>
                  <a:gd name="connsiteY8" fmla="*/ 491984 h 1585520"/>
                  <a:gd name="connsiteX9" fmla="*/ 521176 w 552481"/>
                  <a:gd name="connsiteY9" fmla="*/ 611487 h 1585520"/>
                  <a:gd name="connsiteX10" fmla="*/ 508896 w 552481"/>
                  <a:gd name="connsiteY10" fmla="*/ 791532 h 1585520"/>
                  <a:gd name="connsiteX11" fmla="*/ 270832 w 552481"/>
                  <a:gd name="connsiteY11" fmla="*/ 619203 h 1585520"/>
                  <a:gd name="connsiteX12" fmla="*/ 501344 w 552481"/>
                  <a:gd name="connsiteY12" fmla="*/ 815973 h 1585520"/>
                  <a:gd name="connsiteX13" fmla="*/ 534221 w 552481"/>
                  <a:gd name="connsiteY13" fmla="*/ 989751 h 1585520"/>
                  <a:gd name="connsiteX14" fmla="*/ 184579 w 552481"/>
                  <a:gd name="connsiteY14" fmla="*/ 741931 h 1585520"/>
                  <a:gd name="connsiteX15" fmla="*/ 521700 w 552481"/>
                  <a:gd name="connsiteY15" fmla="*/ 1009232 h 1585520"/>
                  <a:gd name="connsiteX16" fmla="*/ 507056 w 552481"/>
                  <a:gd name="connsiteY16" fmla="*/ 1169267 h 1585520"/>
                  <a:gd name="connsiteX17" fmla="*/ 119129 w 552481"/>
                  <a:gd name="connsiteY17" fmla="*/ 889458 h 1585520"/>
                  <a:gd name="connsiteX18" fmla="*/ 504472 w 552481"/>
                  <a:gd name="connsiteY18" fmla="*/ 1198018 h 1585520"/>
                  <a:gd name="connsiteX19" fmla="*/ 519836 w 552481"/>
                  <a:gd name="connsiteY19" fmla="*/ 1370630 h 1585520"/>
                  <a:gd name="connsiteX20" fmla="*/ 184579 w 552481"/>
                  <a:gd name="connsiteY20" fmla="*/ 1132651 h 1585520"/>
                  <a:gd name="connsiteX21" fmla="*/ 509865 w 552481"/>
                  <a:gd name="connsiteY21" fmla="*/ 1387661 h 1585520"/>
                  <a:gd name="connsiteX22" fmla="*/ 552481 w 552481"/>
                  <a:gd name="connsiteY22" fmla="*/ 1585328 h 1585520"/>
                  <a:gd name="connsiteX23" fmla="*/ 103908 w 552481"/>
                  <a:gd name="connsiteY23" fmla="*/ 1357263 h 1585520"/>
                  <a:gd name="connsiteX24" fmla="*/ 550099 w 552481"/>
                  <a:gd name="connsiteY24" fmla="*/ 0 h 1585520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534221 w 580141"/>
                  <a:gd name="connsiteY14" fmla="*/ 1044490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521700 w 580141"/>
                  <a:gd name="connsiteY16" fmla="*/ 1063971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507056 w 580141"/>
                  <a:gd name="connsiteY17" fmla="*/ 1224006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504472 w 580141"/>
                  <a:gd name="connsiteY19" fmla="*/ 125275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509865 w 580141"/>
                  <a:gd name="connsiteY22" fmla="*/ 1442400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519836 w 580141"/>
                  <a:gd name="connsiteY20" fmla="*/ 1425369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7405 w 580141"/>
                  <a:gd name="connsiteY20" fmla="*/ 1402284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521176 w 580141"/>
                  <a:gd name="connsiteY10" fmla="*/ 666226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523630 w 580141"/>
                  <a:gd name="connsiteY8" fmla="*/ 648711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30748 w 580141"/>
                  <a:gd name="connsiteY7" fmla="*/ 481883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508896 w 580141"/>
                  <a:gd name="connsiteY11" fmla="*/ 846271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501344 w 580141"/>
                  <a:gd name="connsiteY13" fmla="*/ 870712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74625 w 580141"/>
                  <a:gd name="connsiteY17" fmla="*/ 1200922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79002 w 580141"/>
                  <a:gd name="connsiteY16" fmla="*/ 1055860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84201 w 580141"/>
                  <a:gd name="connsiteY14" fmla="*/ 1018658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28440 w 580141"/>
                  <a:gd name="connsiteY5" fmla="*/ 449834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0141"/>
                  <a:gd name="connsiteY0" fmla="*/ 54739 h 1640259"/>
                  <a:gd name="connsiteX1" fmla="*/ 536842 w 580141"/>
                  <a:gd name="connsiteY1" fmla="*/ 262901 h 1640259"/>
                  <a:gd name="connsiteX2" fmla="*/ 550454 w 580141"/>
                  <a:gd name="connsiteY2" fmla="*/ 290825 h 1640259"/>
                  <a:gd name="connsiteX3" fmla="*/ 488816 w 580141"/>
                  <a:gd name="connsiteY3" fmla="*/ 248282 h 1640259"/>
                  <a:gd name="connsiteX4" fmla="*/ 532877 w 580141"/>
                  <a:gd name="connsiteY4" fmla="*/ 296148 h 1640259"/>
                  <a:gd name="connsiteX5" fmla="*/ 511048 w 580141"/>
                  <a:gd name="connsiteY5" fmla="*/ 431982 h 1640259"/>
                  <a:gd name="connsiteX6" fmla="*/ 440807 w 580141"/>
                  <a:gd name="connsiteY6" fmla="*/ 401948 h 1640259"/>
                  <a:gd name="connsiteX7" fmla="*/ 518260 w 580141"/>
                  <a:gd name="connsiteY7" fmla="*/ 474167 h 1640259"/>
                  <a:gd name="connsiteX8" fmla="*/ 498587 w 580141"/>
                  <a:gd name="connsiteY8" fmla="*/ 638313 h 1640259"/>
                  <a:gd name="connsiteX9" fmla="*/ 372197 w 580141"/>
                  <a:gd name="connsiteY9" fmla="*/ 546723 h 1640259"/>
                  <a:gd name="connsiteX10" fmla="*/ 498617 w 580141"/>
                  <a:gd name="connsiteY10" fmla="*/ 658378 h 1640259"/>
                  <a:gd name="connsiteX11" fmla="*/ 484050 w 580141"/>
                  <a:gd name="connsiteY11" fmla="*/ 820768 h 1640259"/>
                  <a:gd name="connsiteX12" fmla="*/ 270832 w 580141"/>
                  <a:gd name="connsiteY12" fmla="*/ 673942 h 1640259"/>
                  <a:gd name="connsiteX13" fmla="*/ 478917 w 580141"/>
                  <a:gd name="connsiteY13" fmla="*/ 852794 h 1640259"/>
                  <a:gd name="connsiteX14" fmla="*/ 469294 w 580141"/>
                  <a:gd name="connsiteY14" fmla="*/ 1003356 h 1640259"/>
                  <a:gd name="connsiteX15" fmla="*/ 184579 w 580141"/>
                  <a:gd name="connsiteY15" fmla="*/ 796670 h 1640259"/>
                  <a:gd name="connsiteX16" fmla="*/ 466579 w 580141"/>
                  <a:gd name="connsiteY16" fmla="*/ 1043108 h 1640259"/>
                  <a:gd name="connsiteX17" fmla="*/ 459783 w 580141"/>
                  <a:gd name="connsiteY17" fmla="*/ 1180585 h 1640259"/>
                  <a:gd name="connsiteX18" fmla="*/ 119129 w 580141"/>
                  <a:gd name="connsiteY18" fmla="*/ 944197 h 1640259"/>
                  <a:gd name="connsiteX19" fmla="*/ 467006 w 580141"/>
                  <a:gd name="connsiteY19" fmla="*/ 1229607 h 1640259"/>
                  <a:gd name="connsiteX20" fmla="*/ 480083 w 580141"/>
                  <a:gd name="connsiteY20" fmla="*/ 1384563 h 1640259"/>
                  <a:gd name="connsiteX21" fmla="*/ 184579 w 580141"/>
                  <a:gd name="connsiteY21" fmla="*/ 1187390 h 1640259"/>
                  <a:gd name="connsiteX22" fmla="*/ 480050 w 580141"/>
                  <a:gd name="connsiteY22" fmla="*/ 1411796 h 1640259"/>
                  <a:gd name="connsiteX23" fmla="*/ 552481 w 580141"/>
                  <a:gd name="connsiteY23" fmla="*/ 1640067 h 1640259"/>
                  <a:gd name="connsiteX24" fmla="*/ 103908 w 580141"/>
                  <a:gd name="connsiteY24" fmla="*/ 1412002 h 1640259"/>
                  <a:gd name="connsiteX25" fmla="*/ 550099 w 580141"/>
                  <a:gd name="connsiteY25" fmla="*/ 54739 h 1640259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11048 w 582162"/>
                  <a:gd name="connsiteY4" fmla="*/ 431271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  <a:gd name="connsiteX0" fmla="*/ 550099 w 582162"/>
                  <a:gd name="connsiteY0" fmla="*/ 54028 h 1639548"/>
                  <a:gd name="connsiteX1" fmla="*/ 536842 w 582162"/>
                  <a:gd name="connsiteY1" fmla="*/ 262190 h 1639548"/>
                  <a:gd name="connsiteX2" fmla="*/ 488816 w 582162"/>
                  <a:gd name="connsiteY2" fmla="*/ 247571 h 1639548"/>
                  <a:gd name="connsiteX3" fmla="*/ 532877 w 582162"/>
                  <a:gd name="connsiteY3" fmla="*/ 295437 h 1639548"/>
                  <a:gd name="connsiteX4" fmla="*/ 526021 w 582162"/>
                  <a:gd name="connsiteY4" fmla="*/ 441538 h 1639548"/>
                  <a:gd name="connsiteX5" fmla="*/ 440807 w 582162"/>
                  <a:gd name="connsiteY5" fmla="*/ 401237 h 1639548"/>
                  <a:gd name="connsiteX6" fmla="*/ 518260 w 582162"/>
                  <a:gd name="connsiteY6" fmla="*/ 473456 h 1639548"/>
                  <a:gd name="connsiteX7" fmla="*/ 498587 w 582162"/>
                  <a:gd name="connsiteY7" fmla="*/ 637602 h 1639548"/>
                  <a:gd name="connsiteX8" fmla="*/ 372197 w 582162"/>
                  <a:gd name="connsiteY8" fmla="*/ 546012 h 1639548"/>
                  <a:gd name="connsiteX9" fmla="*/ 498617 w 582162"/>
                  <a:gd name="connsiteY9" fmla="*/ 657667 h 1639548"/>
                  <a:gd name="connsiteX10" fmla="*/ 484050 w 582162"/>
                  <a:gd name="connsiteY10" fmla="*/ 820057 h 1639548"/>
                  <a:gd name="connsiteX11" fmla="*/ 270832 w 582162"/>
                  <a:gd name="connsiteY11" fmla="*/ 673231 h 1639548"/>
                  <a:gd name="connsiteX12" fmla="*/ 478917 w 582162"/>
                  <a:gd name="connsiteY12" fmla="*/ 852083 h 1639548"/>
                  <a:gd name="connsiteX13" fmla="*/ 469294 w 582162"/>
                  <a:gd name="connsiteY13" fmla="*/ 1002645 h 1639548"/>
                  <a:gd name="connsiteX14" fmla="*/ 184579 w 582162"/>
                  <a:gd name="connsiteY14" fmla="*/ 795959 h 1639548"/>
                  <a:gd name="connsiteX15" fmla="*/ 466579 w 582162"/>
                  <a:gd name="connsiteY15" fmla="*/ 1042397 h 1639548"/>
                  <a:gd name="connsiteX16" fmla="*/ 459783 w 582162"/>
                  <a:gd name="connsiteY16" fmla="*/ 1179874 h 1639548"/>
                  <a:gd name="connsiteX17" fmla="*/ 119129 w 582162"/>
                  <a:gd name="connsiteY17" fmla="*/ 943486 h 1639548"/>
                  <a:gd name="connsiteX18" fmla="*/ 467006 w 582162"/>
                  <a:gd name="connsiteY18" fmla="*/ 1228896 h 1639548"/>
                  <a:gd name="connsiteX19" fmla="*/ 480083 w 582162"/>
                  <a:gd name="connsiteY19" fmla="*/ 1383852 h 1639548"/>
                  <a:gd name="connsiteX20" fmla="*/ 184579 w 582162"/>
                  <a:gd name="connsiteY20" fmla="*/ 1186679 h 1639548"/>
                  <a:gd name="connsiteX21" fmla="*/ 480050 w 582162"/>
                  <a:gd name="connsiteY21" fmla="*/ 1411085 h 1639548"/>
                  <a:gd name="connsiteX22" fmla="*/ 552481 w 582162"/>
                  <a:gd name="connsiteY22" fmla="*/ 1639356 h 1639548"/>
                  <a:gd name="connsiteX23" fmla="*/ 103908 w 582162"/>
                  <a:gd name="connsiteY23" fmla="*/ 1411291 h 1639548"/>
                  <a:gd name="connsiteX24" fmla="*/ 550099 w 582162"/>
                  <a:gd name="connsiteY24" fmla="*/ 54028 h 163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2162" h="1639548">
                    <a:moveTo>
                      <a:pt x="550099" y="54028"/>
                    </a:moveTo>
                    <a:cubicBezTo>
                      <a:pt x="624739" y="-134938"/>
                      <a:pt x="547056" y="229933"/>
                      <a:pt x="536842" y="262190"/>
                    </a:cubicBezTo>
                    <a:cubicBezTo>
                      <a:pt x="526628" y="294447"/>
                      <a:pt x="489477" y="242030"/>
                      <a:pt x="488816" y="247571"/>
                    </a:cubicBezTo>
                    <a:lnTo>
                      <a:pt x="532877" y="295437"/>
                    </a:lnTo>
                    <a:cubicBezTo>
                      <a:pt x="532967" y="355079"/>
                      <a:pt x="525931" y="381896"/>
                      <a:pt x="526021" y="441538"/>
                    </a:cubicBezTo>
                    <a:lnTo>
                      <a:pt x="440807" y="401237"/>
                    </a:lnTo>
                    <a:lnTo>
                      <a:pt x="518260" y="473456"/>
                    </a:lnTo>
                    <a:lnTo>
                      <a:pt x="498587" y="637602"/>
                    </a:lnTo>
                    <a:lnTo>
                      <a:pt x="372197" y="546012"/>
                    </a:lnTo>
                    <a:lnTo>
                      <a:pt x="498617" y="657667"/>
                    </a:lnTo>
                    <a:cubicBezTo>
                      <a:pt x="498709" y="718576"/>
                      <a:pt x="483958" y="759148"/>
                      <a:pt x="484050" y="820057"/>
                    </a:cubicBezTo>
                    <a:lnTo>
                      <a:pt x="270832" y="673231"/>
                    </a:lnTo>
                    <a:lnTo>
                      <a:pt x="478917" y="852083"/>
                    </a:lnTo>
                    <a:lnTo>
                      <a:pt x="469294" y="1002645"/>
                    </a:lnTo>
                    <a:lnTo>
                      <a:pt x="184579" y="795959"/>
                    </a:lnTo>
                    <a:lnTo>
                      <a:pt x="466579" y="1042397"/>
                    </a:lnTo>
                    <a:lnTo>
                      <a:pt x="459783" y="1179874"/>
                    </a:lnTo>
                    <a:lnTo>
                      <a:pt x="119129" y="943486"/>
                    </a:lnTo>
                    <a:lnTo>
                      <a:pt x="467006" y="1228896"/>
                    </a:lnTo>
                    <a:cubicBezTo>
                      <a:pt x="467092" y="1286367"/>
                      <a:pt x="479997" y="1326381"/>
                      <a:pt x="480083" y="1383852"/>
                    </a:cubicBezTo>
                    <a:lnTo>
                      <a:pt x="184579" y="1186679"/>
                    </a:lnTo>
                    <a:lnTo>
                      <a:pt x="480050" y="1411085"/>
                    </a:lnTo>
                    <a:cubicBezTo>
                      <a:pt x="480132" y="1465879"/>
                      <a:pt x="497607" y="1538525"/>
                      <a:pt x="552481" y="1639356"/>
                    </a:cubicBezTo>
                    <a:cubicBezTo>
                      <a:pt x="331520" y="1644295"/>
                      <a:pt x="189138" y="1553987"/>
                      <a:pt x="103908" y="1411291"/>
                    </a:cubicBezTo>
                    <a:cubicBezTo>
                      <a:pt x="-144138" y="987527"/>
                      <a:pt x="70524" y="647047"/>
                      <a:pt x="550099" y="540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Chord 23">
                <a:extLst>
                  <a:ext uri="{FF2B5EF4-FFF2-40B4-BE49-F238E27FC236}">
                    <a16:creationId xmlns:a16="http://schemas.microsoft.com/office/drawing/2014/main" xmlns="" id="{FE777043-1C85-4367-9FD5-6C13F4F7AEE5}"/>
                  </a:ext>
                </a:extLst>
              </p:cNvPr>
              <p:cNvSpPr/>
              <p:nvPr/>
            </p:nvSpPr>
            <p:spPr>
              <a:xfrm>
                <a:off x="9695350" y="4926932"/>
                <a:ext cx="722992" cy="177384"/>
              </a:xfrm>
              <a:custGeom>
                <a:avLst/>
                <a:gdLst>
                  <a:gd name="connsiteX0" fmla="*/ 115433 w 914400"/>
                  <a:gd name="connsiteY0" fmla="*/ 153510 h 914400"/>
                  <a:gd name="connsiteX1" fmla="*/ 462323 w 914400"/>
                  <a:gd name="connsiteY1" fmla="*/ 28 h 914400"/>
                  <a:gd name="connsiteX2" fmla="*/ 805686 w 914400"/>
                  <a:gd name="connsiteY2" fmla="*/ 161244 h 914400"/>
                  <a:gd name="connsiteX3" fmla="*/ 115433 w 914400"/>
                  <a:gd name="connsiteY3" fmla="*/ 153510 h 914400"/>
                  <a:gd name="connsiteX0" fmla="*/ 0 w 723591"/>
                  <a:gd name="connsiteY0" fmla="*/ 177315 h 177532"/>
                  <a:gd name="connsiteX1" fmla="*/ 380228 w 723591"/>
                  <a:gd name="connsiteY1" fmla="*/ 21 h 177532"/>
                  <a:gd name="connsiteX2" fmla="*/ 723591 w 723591"/>
                  <a:gd name="connsiteY2" fmla="*/ 161237 h 177532"/>
                  <a:gd name="connsiteX3" fmla="*/ 0 w 723591"/>
                  <a:gd name="connsiteY3" fmla="*/ 177315 h 177532"/>
                  <a:gd name="connsiteX0" fmla="*/ 0 w 759310"/>
                  <a:gd name="connsiteY0" fmla="*/ 177315 h 185049"/>
                  <a:gd name="connsiteX1" fmla="*/ 380228 w 759310"/>
                  <a:gd name="connsiteY1" fmla="*/ 21 h 185049"/>
                  <a:gd name="connsiteX2" fmla="*/ 759310 w 759310"/>
                  <a:gd name="connsiteY2" fmla="*/ 185049 h 185049"/>
                  <a:gd name="connsiteX3" fmla="*/ 0 w 759310"/>
                  <a:gd name="connsiteY3" fmla="*/ 177315 h 185049"/>
                  <a:gd name="connsiteX0" fmla="*/ 0 w 759310"/>
                  <a:gd name="connsiteY0" fmla="*/ 177315 h 188144"/>
                  <a:gd name="connsiteX1" fmla="*/ 380228 w 759310"/>
                  <a:gd name="connsiteY1" fmla="*/ 21 h 188144"/>
                  <a:gd name="connsiteX2" fmla="*/ 759310 w 759310"/>
                  <a:gd name="connsiteY2" fmla="*/ 185049 h 188144"/>
                  <a:gd name="connsiteX3" fmla="*/ 0 w 759310"/>
                  <a:gd name="connsiteY3" fmla="*/ 177315 h 188144"/>
                  <a:gd name="connsiteX0" fmla="*/ 0 w 759310"/>
                  <a:gd name="connsiteY0" fmla="*/ 177315 h 191233"/>
                  <a:gd name="connsiteX1" fmla="*/ 380228 w 759310"/>
                  <a:gd name="connsiteY1" fmla="*/ 21 h 191233"/>
                  <a:gd name="connsiteX2" fmla="*/ 759310 w 759310"/>
                  <a:gd name="connsiteY2" fmla="*/ 185049 h 191233"/>
                  <a:gd name="connsiteX3" fmla="*/ 0 w 759310"/>
                  <a:gd name="connsiteY3" fmla="*/ 177315 h 191233"/>
                  <a:gd name="connsiteX0" fmla="*/ 0 w 759310"/>
                  <a:gd name="connsiteY0" fmla="*/ 177315 h 187572"/>
                  <a:gd name="connsiteX1" fmla="*/ 380228 w 759310"/>
                  <a:gd name="connsiteY1" fmla="*/ 21 h 187572"/>
                  <a:gd name="connsiteX2" fmla="*/ 759310 w 759310"/>
                  <a:gd name="connsiteY2" fmla="*/ 177905 h 187572"/>
                  <a:gd name="connsiteX3" fmla="*/ 0 w 759310"/>
                  <a:gd name="connsiteY3" fmla="*/ 177315 h 187572"/>
                  <a:gd name="connsiteX0" fmla="*/ 0 w 768835"/>
                  <a:gd name="connsiteY0" fmla="*/ 177315 h 188632"/>
                  <a:gd name="connsiteX1" fmla="*/ 380228 w 768835"/>
                  <a:gd name="connsiteY1" fmla="*/ 21 h 188632"/>
                  <a:gd name="connsiteX2" fmla="*/ 768835 w 768835"/>
                  <a:gd name="connsiteY2" fmla="*/ 180287 h 188632"/>
                  <a:gd name="connsiteX3" fmla="*/ 0 w 768835"/>
                  <a:gd name="connsiteY3" fmla="*/ 177315 h 18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8835" h="188632">
                    <a:moveTo>
                      <a:pt x="0" y="177315"/>
                    </a:moveTo>
                    <a:cubicBezTo>
                      <a:pt x="87950" y="78338"/>
                      <a:pt x="247828" y="-1462"/>
                      <a:pt x="380228" y="21"/>
                    </a:cubicBezTo>
                    <a:cubicBezTo>
                      <a:pt x="512627" y="1505"/>
                      <a:pt x="683125" y="79364"/>
                      <a:pt x="768835" y="180287"/>
                    </a:cubicBezTo>
                    <a:cubicBezTo>
                      <a:pt x="513351" y="189616"/>
                      <a:pt x="257866" y="194180"/>
                      <a:pt x="0" y="177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타원 4">
              <a:extLst>
                <a:ext uri="{FF2B5EF4-FFF2-40B4-BE49-F238E27FC236}">
                  <a16:creationId xmlns:a16="http://schemas.microsoft.com/office/drawing/2014/main" xmlns="" id="{DA0CF946-57EC-4505-8BAD-72160A9A2487}"/>
                </a:ext>
              </a:extLst>
            </p:cNvPr>
            <p:cNvSpPr/>
            <p:nvPr/>
          </p:nvSpPr>
          <p:spPr>
            <a:xfrm>
              <a:off x="10082354" y="2482163"/>
              <a:ext cx="603493" cy="60349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Rectangle 21">
              <a:extLst>
                <a:ext uri="{FF2B5EF4-FFF2-40B4-BE49-F238E27FC236}">
                  <a16:creationId xmlns:a16="http://schemas.microsoft.com/office/drawing/2014/main" xmlns="" id="{481F3F89-41C3-4215-B9EF-0790201CE099}"/>
                </a:ext>
              </a:extLst>
            </p:cNvPr>
            <p:cNvSpPr/>
            <p:nvPr/>
          </p:nvSpPr>
          <p:spPr>
            <a:xfrm rot="15759340">
              <a:off x="9965994" y="194989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ectangle 21">
              <a:extLst>
                <a:ext uri="{FF2B5EF4-FFF2-40B4-BE49-F238E27FC236}">
                  <a16:creationId xmlns:a16="http://schemas.microsoft.com/office/drawing/2014/main" xmlns="" id="{BB516C8B-DF4B-4E35-BEA7-7CB9A1B2B1EA}"/>
                </a:ext>
              </a:extLst>
            </p:cNvPr>
            <p:cNvSpPr/>
            <p:nvPr/>
          </p:nvSpPr>
          <p:spPr>
            <a:xfrm rot="11980498">
              <a:off x="9440016" y="2386941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ectangle 21">
              <a:extLst>
                <a:ext uri="{FF2B5EF4-FFF2-40B4-BE49-F238E27FC236}">
                  <a16:creationId xmlns:a16="http://schemas.microsoft.com/office/drawing/2014/main" xmlns="" id="{898069C4-4C6C-4D2D-8BF8-FA1FD8EA3F88}"/>
                </a:ext>
              </a:extLst>
            </p:cNvPr>
            <p:cNvSpPr/>
            <p:nvPr/>
          </p:nvSpPr>
          <p:spPr>
            <a:xfrm rot="19265083">
              <a:off x="9564032" y="3030629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Rectangle 21">
              <a:extLst>
                <a:ext uri="{FF2B5EF4-FFF2-40B4-BE49-F238E27FC236}">
                  <a16:creationId xmlns:a16="http://schemas.microsoft.com/office/drawing/2014/main" xmlns="" id="{09CD6159-DCE2-4581-A375-7895DE691544}"/>
                </a:ext>
              </a:extLst>
            </p:cNvPr>
            <p:cNvSpPr/>
            <p:nvPr/>
          </p:nvSpPr>
          <p:spPr>
            <a:xfrm rot="9071228" flipH="1">
              <a:off x="10648040" y="2274437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Rectangle 21">
              <a:extLst>
                <a:ext uri="{FF2B5EF4-FFF2-40B4-BE49-F238E27FC236}">
                  <a16:creationId xmlns:a16="http://schemas.microsoft.com/office/drawing/2014/main" xmlns="" id="{186CCC5C-7F7B-4882-8313-24346A01AAD3}"/>
                </a:ext>
              </a:extLst>
            </p:cNvPr>
            <p:cNvSpPr/>
            <p:nvPr/>
          </p:nvSpPr>
          <p:spPr>
            <a:xfrm rot="2334917" flipH="1">
              <a:off x="10652929" y="2959964"/>
              <a:ext cx="603295" cy="337960"/>
            </a:xfrm>
            <a:custGeom>
              <a:avLst/>
              <a:gdLst/>
              <a:ahLst/>
              <a:cxnLst/>
              <a:rect l="l" t="t" r="r" b="b"/>
              <a:pathLst>
                <a:path w="4560938" h="2554996">
                  <a:moveTo>
                    <a:pt x="2315585" y="1351978"/>
                  </a:moveTo>
                  <a:lnTo>
                    <a:pt x="2315585" y="1608128"/>
                  </a:lnTo>
                  <a:cubicBezTo>
                    <a:pt x="2332000" y="1604085"/>
                    <a:pt x="2347685" y="1596777"/>
                    <a:pt x="2361832" y="1586519"/>
                  </a:cubicBezTo>
                  <a:cubicBezTo>
                    <a:pt x="2403345" y="1556419"/>
                    <a:pt x="2424829" y="1505846"/>
                    <a:pt x="2417675" y="1455070"/>
                  </a:cubicBezTo>
                  <a:cubicBezTo>
                    <a:pt x="2409025" y="1388817"/>
                    <a:pt x="2368208" y="1366470"/>
                    <a:pt x="2315585" y="1351978"/>
                  </a:cubicBezTo>
                  <a:close/>
                  <a:moveTo>
                    <a:pt x="3612086" y="989467"/>
                  </a:moveTo>
                  <a:cubicBezTo>
                    <a:pt x="3453010" y="989467"/>
                    <a:pt x="3324054" y="1118423"/>
                    <a:pt x="3324054" y="1277499"/>
                  </a:cubicBezTo>
                  <a:cubicBezTo>
                    <a:pt x="3324054" y="1436575"/>
                    <a:pt x="3453010" y="1565531"/>
                    <a:pt x="3612086" y="1565531"/>
                  </a:cubicBezTo>
                  <a:cubicBezTo>
                    <a:pt x="3771162" y="1565531"/>
                    <a:pt x="3900118" y="1436575"/>
                    <a:pt x="3900118" y="1277499"/>
                  </a:cubicBezTo>
                  <a:cubicBezTo>
                    <a:pt x="3900118" y="1118423"/>
                    <a:pt x="3771162" y="989467"/>
                    <a:pt x="3612086" y="989467"/>
                  </a:cubicBezTo>
                  <a:close/>
                  <a:moveTo>
                    <a:pt x="948854" y="989467"/>
                  </a:moveTo>
                  <a:cubicBezTo>
                    <a:pt x="789778" y="989467"/>
                    <a:pt x="660822" y="1118423"/>
                    <a:pt x="660822" y="1277499"/>
                  </a:cubicBezTo>
                  <a:cubicBezTo>
                    <a:pt x="660822" y="1436575"/>
                    <a:pt x="789778" y="1565531"/>
                    <a:pt x="948854" y="1565531"/>
                  </a:cubicBezTo>
                  <a:cubicBezTo>
                    <a:pt x="1107930" y="1565531"/>
                    <a:pt x="1236886" y="1436575"/>
                    <a:pt x="1236886" y="1277499"/>
                  </a:cubicBezTo>
                  <a:cubicBezTo>
                    <a:pt x="1236886" y="1118423"/>
                    <a:pt x="1107930" y="989467"/>
                    <a:pt x="948854" y="989467"/>
                  </a:cubicBezTo>
                  <a:close/>
                  <a:moveTo>
                    <a:pt x="2247651" y="946230"/>
                  </a:moveTo>
                  <a:cubicBezTo>
                    <a:pt x="2230469" y="950266"/>
                    <a:pt x="2214012" y="957763"/>
                    <a:pt x="2199233" y="968479"/>
                  </a:cubicBezTo>
                  <a:cubicBezTo>
                    <a:pt x="2157721" y="998579"/>
                    <a:pt x="2136236" y="1049152"/>
                    <a:pt x="2143390" y="1099928"/>
                  </a:cubicBezTo>
                  <a:cubicBezTo>
                    <a:pt x="2157154" y="1167662"/>
                    <a:pt x="2197550" y="1197656"/>
                    <a:pt x="2247651" y="1217102"/>
                  </a:cubicBezTo>
                  <a:close/>
                  <a:moveTo>
                    <a:pt x="2247651" y="785264"/>
                  </a:moveTo>
                  <a:lnTo>
                    <a:pt x="2315585" y="785264"/>
                  </a:lnTo>
                  <a:lnTo>
                    <a:pt x="2315585" y="832380"/>
                  </a:lnTo>
                  <a:cubicBezTo>
                    <a:pt x="2341411" y="835890"/>
                    <a:pt x="2366862" y="843587"/>
                    <a:pt x="2390991" y="855423"/>
                  </a:cubicBezTo>
                  <a:cubicBezTo>
                    <a:pt x="2474360" y="896319"/>
                    <a:pt x="2528313" y="979930"/>
                    <a:pt x="2531223" y="1072743"/>
                  </a:cubicBezTo>
                  <a:lnTo>
                    <a:pt x="2418963" y="1076264"/>
                  </a:lnTo>
                  <a:cubicBezTo>
                    <a:pt x="2417356" y="1025012"/>
                    <a:pt x="2387564" y="978842"/>
                    <a:pt x="2341528" y="956260"/>
                  </a:cubicBezTo>
                  <a:cubicBezTo>
                    <a:pt x="2333151" y="952151"/>
                    <a:pt x="2324486" y="948946"/>
                    <a:pt x="2315585" y="946938"/>
                  </a:cubicBezTo>
                  <a:lnTo>
                    <a:pt x="2315585" y="1239083"/>
                  </a:lnTo>
                  <a:cubicBezTo>
                    <a:pt x="2404308" y="1264638"/>
                    <a:pt x="2499083" y="1293869"/>
                    <a:pt x="2528899" y="1441205"/>
                  </a:cubicBezTo>
                  <a:cubicBezTo>
                    <a:pt x="2541347" y="1532528"/>
                    <a:pt x="2502457" y="1623287"/>
                    <a:pt x="2427762" y="1677447"/>
                  </a:cubicBezTo>
                  <a:cubicBezTo>
                    <a:pt x="2394006" y="1701923"/>
                    <a:pt x="2355419" y="1717125"/>
                    <a:pt x="2315585" y="1722661"/>
                  </a:cubicBezTo>
                  <a:lnTo>
                    <a:pt x="2315585" y="1769734"/>
                  </a:lnTo>
                  <a:lnTo>
                    <a:pt x="2247651" y="1769734"/>
                  </a:lnTo>
                  <a:lnTo>
                    <a:pt x="2247651" y="1722944"/>
                  </a:lnTo>
                  <a:cubicBezTo>
                    <a:pt x="2221084" y="1719537"/>
                    <a:pt x="2194881" y="1711743"/>
                    <a:pt x="2170074" y="1699575"/>
                  </a:cubicBezTo>
                  <a:cubicBezTo>
                    <a:pt x="2086705" y="1658679"/>
                    <a:pt x="2032752" y="1575069"/>
                    <a:pt x="2029842" y="1482255"/>
                  </a:cubicBezTo>
                  <a:lnTo>
                    <a:pt x="2142102" y="1478734"/>
                  </a:lnTo>
                  <a:cubicBezTo>
                    <a:pt x="2143709" y="1529986"/>
                    <a:pt x="2173501" y="1576156"/>
                    <a:pt x="2219537" y="1598738"/>
                  </a:cubicBezTo>
                  <a:cubicBezTo>
                    <a:pt x="2228602" y="1603184"/>
                    <a:pt x="2238004" y="1606573"/>
                    <a:pt x="2247651" y="1608616"/>
                  </a:cubicBezTo>
                  <a:lnTo>
                    <a:pt x="2247651" y="1335176"/>
                  </a:lnTo>
                  <a:cubicBezTo>
                    <a:pt x="2162261" y="1314127"/>
                    <a:pt x="2069489" y="1278142"/>
                    <a:pt x="2032173" y="1115597"/>
                  </a:cubicBezTo>
                  <a:cubicBezTo>
                    <a:pt x="2019217" y="1023646"/>
                    <a:pt x="2058125" y="932061"/>
                    <a:pt x="2133303" y="877552"/>
                  </a:cubicBezTo>
                  <a:cubicBezTo>
                    <a:pt x="2167670" y="852632"/>
                    <a:pt x="2207046" y="837325"/>
                    <a:pt x="2247651" y="832077"/>
                  </a:cubicBezTo>
                  <a:close/>
                  <a:moveTo>
                    <a:pt x="2280470" y="617534"/>
                  </a:moveTo>
                  <a:cubicBezTo>
                    <a:pt x="1915981" y="617534"/>
                    <a:pt x="1620504" y="913011"/>
                    <a:pt x="1620504" y="1277500"/>
                  </a:cubicBezTo>
                  <a:cubicBezTo>
                    <a:pt x="1620504" y="1641989"/>
                    <a:pt x="1915981" y="1937466"/>
                    <a:pt x="2280470" y="1937466"/>
                  </a:cubicBezTo>
                  <a:cubicBezTo>
                    <a:pt x="2644959" y="1937466"/>
                    <a:pt x="2940436" y="1641989"/>
                    <a:pt x="2940436" y="1277500"/>
                  </a:cubicBezTo>
                  <a:cubicBezTo>
                    <a:pt x="2940436" y="913011"/>
                    <a:pt x="2644959" y="617534"/>
                    <a:pt x="2280470" y="617534"/>
                  </a:cubicBezTo>
                  <a:close/>
                  <a:moveTo>
                    <a:pt x="284505" y="265281"/>
                  </a:moveTo>
                  <a:lnTo>
                    <a:pt x="4276434" y="265281"/>
                  </a:lnTo>
                  <a:lnTo>
                    <a:pt x="4276434" y="2289716"/>
                  </a:lnTo>
                  <a:lnTo>
                    <a:pt x="284505" y="2289716"/>
                  </a:lnTo>
                  <a:close/>
                  <a:moveTo>
                    <a:pt x="180344" y="148161"/>
                  </a:moveTo>
                  <a:lnTo>
                    <a:pt x="180344" y="2406836"/>
                  </a:lnTo>
                  <a:lnTo>
                    <a:pt x="4380595" y="2406836"/>
                  </a:lnTo>
                  <a:lnTo>
                    <a:pt x="4380595" y="148161"/>
                  </a:lnTo>
                  <a:close/>
                  <a:moveTo>
                    <a:pt x="0" y="0"/>
                  </a:moveTo>
                  <a:lnTo>
                    <a:pt x="4560938" y="0"/>
                  </a:lnTo>
                  <a:lnTo>
                    <a:pt x="4560938" y="2554996"/>
                  </a:lnTo>
                  <a:lnTo>
                    <a:pt x="0" y="255499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" name="Block Arc 11">
              <a:extLst>
                <a:ext uri="{FF2B5EF4-FFF2-40B4-BE49-F238E27FC236}">
                  <a16:creationId xmlns:a16="http://schemas.microsoft.com/office/drawing/2014/main" xmlns="" id="{D442E1DA-29BC-4945-B7B5-42B3741AEB4F}"/>
                </a:ext>
              </a:extLst>
            </p:cNvPr>
            <p:cNvSpPr/>
            <p:nvPr/>
          </p:nvSpPr>
          <p:spPr>
            <a:xfrm rot="10800000">
              <a:off x="10263150" y="2583448"/>
              <a:ext cx="241901" cy="393604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704697" y="4714654"/>
            <a:ext cx="5489543" cy="1584447"/>
            <a:chOff x="1704697" y="4714654"/>
            <a:chExt cx="5489543" cy="1584447"/>
          </a:xfrm>
        </p:grpSpPr>
        <p:grpSp>
          <p:nvGrpSpPr>
            <p:cNvPr id="31" name="그룹 7">
              <a:extLst>
                <a:ext uri="{FF2B5EF4-FFF2-40B4-BE49-F238E27FC236}">
                  <a16:creationId xmlns:a16="http://schemas.microsoft.com/office/drawing/2014/main" xmlns="" id="{C6BF7C1D-F8D0-4AC5-A101-D59AD15830DB}"/>
                </a:ext>
              </a:extLst>
            </p:cNvPr>
            <p:cNvGrpSpPr/>
            <p:nvPr/>
          </p:nvGrpSpPr>
          <p:grpSpPr>
            <a:xfrm>
              <a:off x="1704697" y="4721908"/>
              <a:ext cx="1403850" cy="1577193"/>
              <a:chOff x="6282410" y="2774470"/>
              <a:chExt cx="1403850" cy="1577193"/>
            </a:xfrm>
          </p:grpSpPr>
          <p:sp>
            <p:nvSpPr>
              <p:cNvPr id="80" name="자유형: 도형 91">
                <a:extLst>
                  <a:ext uri="{FF2B5EF4-FFF2-40B4-BE49-F238E27FC236}">
                    <a16:creationId xmlns:a16="http://schemas.microsoft.com/office/drawing/2014/main" xmlns="" id="{F540ED58-5B00-429F-840D-1BFA99C6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075" y="3211736"/>
                <a:ext cx="806320" cy="1139927"/>
              </a:xfrm>
              <a:custGeom>
                <a:avLst/>
                <a:gdLst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250633 w 1362600"/>
                  <a:gd name="connsiteY3" fmla="*/ 0 h 2396328"/>
                  <a:gd name="connsiteX4" fmla="*/ 246998 w 1362600"/>
                  <a:gd name="connsiteY4" fmla="*/ 10764 h 2396328"/>
                  <a:gd name="connsiteX5" fmla="*/ 245288 w 1362600"/>
                  <a:gd name="connsiteY5" fmla="*/ 17940 h 2396328"/>
                  <a:gd name="connsiteX6" fmla="*/ 243363 w 1362600"/>
                  <a:gd name="connsiteY6" fmla="*/ 22649 h 2396328"/>
                  <a:gd name="connsiteX7" fmla="*/ 243363 w 1362600"/>
                  <a:gd name="connsiteY7" fmla="*/ 25340 h 2396328"/>
                  <a:gd name="connsiteX8" fmla="*/ 245288 w 1362600"/>
                  <a:gd name="connsiteY8" fmla="*/ 26686 h 2396328"/>
                  <a:gd name="connsiteX9" fmla="*/ 245288 w 1362600"/>
                  <a:gd name="connsiteY9" fmla="*/ 28031 h 2396328"/>
                  <a:gd name="connsiteX10" fmla="*/ 246998 w 1362600"/>
                  <a:gd name="connsiteY10" fmla="*/ 28031 h 2396328"/>
                  <a:gd name="connsiteX11" fmla="*/ 246998 w 1362600"/>
                  <a:gd name="connsiteY11" fmla="*/ 30050 h 2396328"/>
                  <a:gd name="connsiteX12" fmla="*/ 245288 w 1362600"/>
                  <a:gd name="connsiteY12" fmla="*/ 34086 h 2396328"/>
                  <a:gd name="connsiteX13" fmla="*/ 243363 w 1362600"/>
                  <a:gd name="connsiteY13" fmla="*/ 40141 h 2396328"/>
                  <a:gd name="connsiteX14" fmla="*/ 240797 w 1362600"/>
                  <a:gd name="connsiteY14" fmla="*/ 49559 h 2396328"/>
                  <a:gd name="connsiteX15" fmla="*/ 235452 w 1362600"/>
                  <a:gd name="connsiteY15" fmla="*/ 62790 h 2396328"/>
                  <a:gd name="connsiteX16" fmla="*/ 227326 w 1362600"/>
                  <a:gd name="connsiteY16" fmla="*/ 81627 h 2396328"/>
                  <a:gd name="connsiteX17" fmla="*/ 219415 w 1362600"/>
                  <a:gd name="connsiteY17" fmla="*/ 104276 h 2396328"/>
                  <a:gd name="connsiteX18" fmla="*/ 206799 w 1362600"/>
                  <a:gd name="connsiteY18" fmla="*/ 133653 h 2396328"/>
                  <a:gd name="connsiteX19" fmla="*/ 191831 w 1362600"/>
                  <a:gd name="connsiteY19" fmla="*/ 169084 h 2396328"/>
                  <a:gd name="connsiteX20" fmla="*/ 173870 w 1362600"/>
                  <a:gd name="connsiteY20" fmla="*/ 224474 h 2396328"/>
                  <a:gd name="connsiteX21" fmla="*/ 161468 w 1362600"/>
                  <a:gd name="connsiteY21" fmla="*/ 283900 h 2396328"/>
                  <a:gd name="connsiteX22" fmla="*/ 151632 w 1362600"/>
                  <a:gd name="connsiteY22" fmla="*/ 344896 h 2396328"/>
                  <a:gd name="connsiteX23" fmla="*/ 138375 w 1362600"/>
                  <a:gd name="connsiteY23" fmla="*/ 409704 h 2396328"/>
                  <a:gd name="connsiteX24" fmla="*/ 136451 w 1362600"/>
                  <a:gd name="connsiteY24" fmla="*/ 423607 h 2396328"/>
                  <a:gd name="connsiteX25" fmla="*/ 133885 w 1362600"/>
                  <a:gd name="connsiteY25" fmla="*/ 444462 h 2396328"/>
                  <a:gd name="connsiteX26" fmla="*/ 131960 w 1362600"/>
                  <a:gd name="connsiteY26" fmla="*/ 466439 h 2396328"/>
                  <a:gd name="connsiteX27" fmla="*/ 130250 w 1362600"/>
                  <a:gd name="connsiteY27" fmla="*/ 490433 h 2396328"/>
                  <a:gd name="connsiteX28" fmla="*/ 130250 w 1362600"/>
                  <a:gd name="connsiteY28" fmla="*/ 515101 h 2396328"/>
                  <a:gd name="connsiteX29" fmla="*/ 133885 w 1362600"/>
                  <a:gd name="connsiteY29" fmla="*/ 537301 h 2396328"/>
                  <a:gd name="connsiteX30" fmla="*/ 138375 w 1362600"/>
                  <a:gd name="connsiteY30" fmla="*/ 556587 h 2396328"/>
                  <a:gd name="connsiteX31" fmla="*/ 146286 w 1362600"/>
                  <a:gd name="connsiteY31" fmla="*/ 570042 h 2396328"/>
                  <a:gd name="connsiteX32" fmla="*/ 189052 w 1362600"/>
                  <a:gd name="connsiteY32" fmla="*/ 567351 h 2396328"/>
                  <a:gd name="connsiteX33" fmla="*/ 230961 w 1362600"/>
                  <a:gd name="connsiteY33" fmla="*/ 556587 h 2396328"/>
                  <a:gd name="connsiteX34" fmla="*/ 270947 w 1362600"/>
                  <a:gd name="connsiteY34" fmla="*/ 539320 h 2396328"/>
                  <a:gd name="connsiteX35" fmla="*/ 312001 w 1362600"/>
                  <a:gd name="connsiteY35" fmla="*/ 515101 h 2396328"/>
                  <a:gd name="connsiteX36" fmla="*/ 349420 w 1362600"/>
                  <a:gd name="connsiteY36" fmla="*/ 487070 h 2396328"/>
                  <a:gd name="connsiteX37" fmla="*/ 385985 w 1362600"/>
                  <a:gd name="connsiteY37" fmla="*/ 452984 h 2396328"/>
                  <a:gd name="connsiteX38" fmla="*/ 420624 w 1362600"/>
                  <a:gd name="connsiteY38" fmla="*/ 416880 h 2396328"/>
                  <a:gd name="connsiteX39" fmla="*/ 452698 w 1362600"/>
                  <a:gd name="connsiteY39" fmla="*/ 378981 h 2396328"/>
                  <a:gd name="connsiteX40" fmla="*/ 483917 w 1362600"/>
                  <a:gd name="connsiteY40" fmla="*/ 338841 h 2396328"/>
                  <a:gd name="connsiteX41" fmla="*/ 510645 w 1362600"/>
                  <a:gd name="connsiteY41" fmla="*/ 297355 h 2396328"/>
                  <a:gd name="connsiteX42" fmla="*/ 535662 w 1362600"/>
                  <a:gd name="connsiteY42" fmla="*/ 257214 h 2396328"/>
                  <a:gd name="connsiteX43" fmla="*/ 556190 w 1362600"/>
                  <a:gd name="connsiteY43" fmla="*/ 218419 h 2396328"/>
                  <a:gd name="connsiteX44" fmla="*/ 566026 w 1362600"/>
                  <a:gd name="connsiteY44" fmla="*/ 218419 h 2396328"/>
                  <a:gd name="connsiteX45" fmla="*/ 566026 w 1362600"/>
                  <a:gd name="connsiteY45" fmla="*/ 222455 h 2396328"/>
                  <a:gd name="connsiteX46" fmla="*/ 549989 w 1362600"/>
                  <a:gd name="connsiteY46" fmla="*/ 261251 h 2396328"/>
                  <a:gd name="connsiteX47" fmla="*/ 532027 w 1362600"/>
                  <a:gd name="connsiteY47" fmla="*/ 301391 h 2396328"/>
                  <a:gd name="connsiteX48" fmla="*/ 512569 w 1362600"/>
                  <a:gd name="connsiteY48" fmla="*/ 340186 h 2396328"/>
                  <a:gd name="connsiteX49" fmla="*/ 492897 w 1362600"/>
                  <a:gd name="connsiteY49" fmla="*/ 377636 h 2396328"/>
                  <a:gd name="connsiteX50" fmla="*/ 472370 w 1362600"/>
                  <a:gd name="connsiteY50" fmla="*/ 414189 h 2396328"/>
                  <a:gd name="connsiteX51" fmla="*/ 449277 w 1362600"/>
                  <a:gd name="connsiteY51" fmla="*/ 448274 h 2396328"/>
                  <a:gd name="connsiteX52" fmla="*/ 425115 w 1362600"/>
                  <a:gd name="connsiteY52" fmla="*/ 481015 h 2396328"/>
                  <a:gd name="connsiteX53" fmla="*/ 395821 w 1362600"/>
                  <a:gd name="connsiteY53" fmla="*/ 511064 h 2396328"/>
                  <a:gd name="connsiteX54" fmla="*/ 365458 w 1362600"/>
                  <a:gd name="connsiteY54" fmla="*/ 540665 h 2396328"/>
                  <a:gd name="connsiteX55" fmla="*/ 329749 w 1362600"/>
                  <a:gd name="connsiteY55" fmla="*/ 564660 h 2396328"/>
                  <a:gd name="connsiteX56" fmla="*/ 288908 w 1362600"/>
                  <a:gd name="connsiteY56" fmla="*/ 586636 h 2396328"/>
                  <a:gd name="connsiteX57" fmla="*/ 243363 w 1362600"/>
                  <a:gd name="connsiteY57" fmla="*/ 606146 h 2396328"/>
                  <a:gd name="connsiteX58" fmla="*/ 195252 w 1362600"/>
                  <a:gd name="connsiteY58" fmla="*/ 620722 h 2396328"/>
                  <a:gd name="connsiteX59" fmla="*/ 138375 w 1362600"/>
                  <a:gd name="connsiteY59" fmla="*/ 630813 h 2396328"/>
                  <a:gd name="connsiteX60" fmla="*/ 140086 w 1362600"/>
                  <a:gd name="connsiteY60" fmla="*/ 701003 h 2396328"/>
                  <a:gd name="connsiteX61" fmla="*/ 147997 w 1362600"/>
                  <a:gd name="connsiteY61" fmla="*/ 767830 h 2396328"/>
                  <a:gd name="connsiteX62" fmla="*/ 161468 w 1362600"/>
                  <a:gd name="connsiteY62" fmla="*/ 831292 h 2396328"/>
                  <a:gd name="connsiteX63" fmla="*/ 179216 w 1362600"/>
                  <a:gd name="connsiteY63" fmla="*/ 891391 h 2396328"/>
                  <a:gd name="connsiteX64" fmla="*/ 201453 w 1362600"/>
                  <a:gd name="connsiteY64" fmla="*/ 948799 h 2396328"/>
                  <a:gd name="connsiteX65" fmla="*/ 225616 w 1362600"/>
                  <a:gd name="connsiteY65" fmla="*/ 1003740 h 2396328"/>
                  <a:gd name="connsiteX66" fmla="*/ 253199 w 1362600"/>
                  <a:gd name="connsiteY66" fmla="*/ 1055766 h 2396328"/>
                  <a:gd name="connsiteX67" fmla="*/ 280783 w 1362600"/>
                  <a:gd name="connsiteY67" fmla="*/ 1106446 h 2396328"/>
                  <a:gd name="connsiteX68" fmla="*/ 288908 w 1362600"/>
                  <a:gd name="connsiteY68" fmla="*/ 1118556 h 2396328"/>
                  <a:gd name="connsiteX69" fmla="*/ 295964 w 1362600"/>
                  <a:gd name="connsiteY69" fmla="*/ 1133356 h 2396328"/>
                  <a:gd name="connsiteX70" fmla="*/ 305800 w 1362600"/>
                  <a:gd name="connsiteY70" fmla="*/ 1149278 h 2396328"/>
                  <a:gd name="connsiteX71" fmla="*/ 314781 w 1362600"/>
                  <a:gd name="connsiteY71" fmla="*/ 1166097 h 2396328"/>
                  <a:gd name="connsiteX72" fmla="*/ 326327 w 1362600"/>
                  <a:gd name="connsiteY72" fmla="*/ 1182018 h 2396328"/>
                  <a:gd name="connsiteX73" fmla="*/ 339585 w 1362600"/>
                  <a:gd name="connsiteY73" fmla="*/ 1195473 h 2396328"/>
                  <a:gd name="connsiteX74" fmla="*/ 355622 w 1362600"/>
                  <a:gd name="connsiteY74" fmla="*/ 1207358 h 2396328"/>
                  <a:gd name="connsiteX75" fmla="*/ 373583 w 1362600"/>
                  <a:gd name="connsiteY75" fmla="*/ 1216104 h 2396328"/>
                  <a:gd name="connsiteX76" fmla="*/ 394965 w 1362600"/>
                  <a:gd name="connsiteY76" fmla="*/ 1219468 h 2396328"/>
                  <a:gd name="connsiteX77" fmla="*/ 417203 w 1362600"/>
                  <a:gd name="connsiteY77" fmla="*/ 1218795 h 2396328"/>
                  <a:gd name="connsiteX78" fmla="*/ 457188 w 1362600"/>
                  <a:gd name="connsiteY78" fmla="*/ 1208704 h 2396328"/>
                  <a:gd name="connsiteX79" fmla="*/ 492897 w 1362600"/>
                  <a:gd name="connsiteY79" fmla="*/ 1192109 h 2396328"/>
                  <a:gd name="connsiteX80" fmla="*/ 527537 w 1362600"/>
                  <a:gd name="connsiteY80" fmla="*/ 1171254 h 2396328"/>
                  <a:gd name="connsiteX81" fmla="*/ 556190 w 1362600"/>
                  <a:gd name="connsiteY81" fmla="*/ 1146587 h 2396328"/>
                  <a:gd name="connsiteX82" fmla="*/ 583773 w 1362600"/>
                  <a:gd name="connsiteY82" fmla="*/ 1119901 h 2396328"/>
                  <a:gd name="connsiteX83" fmla="*/ 609646 w 1362600"/>
                  <a:gd name="connsiteY83" fmla="*/ 1091870 h 2396328"/>
                  <a:gd name="connsiteX84" fmla="*/ 632739 w 1362600"/>
                  <a:gd name="connsiteY84" fmla="*/ 1065184 h 2396328"/>
                  <a:gd name="connsiteX85" fmla="*/ 652411 w 1362600"/>
                  <a:gd name="connsiteY85" fmla="*/ 1039620 h 2396328"/>
                  <a:gd name="connsiteX86" fmla="*/ 696031 w 1362600"/>
                  <a:gd name="connsiteY86" fmla="*/ 981539 h 2396328"/>
                  <a:gd name="connsiteX87" fmla="*/ 737941 w 1362600"/>
                  <a:gd name="connsiteY87" fmla="*/ 916059 h 2396328"/>
                  <a:gd name="connsiteX88" fmla="*/ 779851 w 1362600"/>
                  <a:gd name="connsiteY88" fmla="*/ 844523 h 2396328"/>
                  <a:gd name="connsiteX89" fmla="*/ 818981 w 1362600"/>
                  <a:gd name="connsiteY89" fmla="*/ 766484 h 2396328"/>
                  <a:gd name="connsiteX90" fmla="*/ 854690 w 1362600"/>
                  <a:gd name="connsiteY90" fmla="*/ 684185 h 2396328"/>
                  <a:gd name="connsiteX91" fmla="*/ 886764 w 1362600"/>
                  <a:gd name="connsiteY91" fmla="*/ 596728 h 2396328"/>
                  <a:gd name="connsiteX92" fmla="*/ 916058 w 1362600"/>
                  <a:gd name="connsiteY92" fmla="*/ 505234 h 2396328"/>
                  <a:gd name="connsiteX93" fmla="*/ 937440 w 1362600"/>
                  <a:gd name="connsiteY93" fmla="*/ 410376 h 2396328"/>
                  <a:gd name="connsiteX94" fmla="*/ 953477 w 1362600"/>
                  <a:gd name="connsiteY94" fmla="*/ 313276 h 2396328"/>
                  <a:gd name="connsiteX95" fmla="*/ 963313 w 1362600"/>
                  <a:gd name="connsiteY95" fmla="*/ 213934 h 2396328"/>
                  <a:gd name="connsiteX96" fmla="*/ 971224 w 1362600"/>
                  <a:gd name="connsiteY96" fmla="*/ 218419 h 2396328"/>
                  <a:gd name="connsiteX97" fmla="*/ 977639 w 1362600"/>
                  <a:gd name="connsiteY97" fmla="*/ 229856 h 2396328"/>
                  <a:gd name="connsiteX98" fmla="*/ 982985 w 1362600"/>
                  <a:gd name="connsiteY98" fmla="*/ 246674 h 2396328"/>
                  <a:gd name="connsiteX99" fmla="*/ 985551 w 1362600"/>
                  <a:gd name="connsiteY99" fmla="*/ 268651 h 2396328"/>
                  <a:gd name="connsiteX100" fmla="*/ 987261 w 1362600"/>
                  <a:gd name="connsiteY100" fmla="*/ 293991 h 2396328"/>
                  <a:gd name="connsiteX101" fmla="*/ 987261 w 1362600"/>
                  <a:gd name="connsiteY101" fmla="*/ 323368 h 2396328"/>
                  <a:gd name="connsiteX102" fmla="*/ 987261 w 1362600"/>
                  <a:gd name="connsiteY102" fmla="*/ 354763 h 2396328"/>
                  <a:gd name="connsiteX103" fmla="*/ 985551 w 1362600"/>
                  <a:gd name="connsiteY103" fmla="*/ 388848 h 2396328"/>
                  <a:gd name="connsiteX104" fmla="*/ 982985 w 1362600"/>
                  <a:gd name="connsiteY104" fmla="*/ 423607 h 2396328"/>
                  <a:gd name="connsiteX105" fmla="*/ 979350 w 1362600"/>
                  <a:gd name="connsiteY105" fmla="*/ 459038 h 2396328"/>
                  <a:gd name="connsiteX106" fmla="*/ 974004 w 1362600"/>
                  <a:gd name="connsiteY106" fmla="*/ 494470 h 2396328"/>
                  <a:gd name="connsiteX107" fmla="*/ 971224 w 1362600"/>
                  <a:gd name="connsiteY107" fmla="*/ 528556 h 2396328"/>
                  <a:gd name="connsiteX108" fmla="*/ 965879 w 1362600"/>
                  <a:gd name="connsiteY108" fmla="*/ 559951 h 2396328"/>
                  <a:gd name="connsiteX109" fmla="*/ 961602 w 1362600"/>
                  <a:gd name="connsiteY109" fmla="*/ 589327 h 2396328"/>
                  <a:gd name="connsiteX110" fmla="*/ 956257 w 1362600"/>
                  <a:gd name="connsiteY110" fmla="*/ 614667 h 2396328"/>
                  <a:gd name="connsiteX111" fmla="*/ 951766 w 1362600"/>
                  <a:gd name="connsiteY111" fmla="*/ 635523 h 2396328"/>
                  <a:gd name="connsiteX112" fmla="*/ 948131 w 1362600"/>
                  <a:gd name="connsiteY112" fmla="*/ 652117 h 2396328"/>
                  <a:gd name="connsiteX113" fmla="*/ 883984 w 1362600"/>
                  <a:gd name="connsiteY113" fmla="*/ 841832 h 2396328"/>
                  <a:gd name="connsiteX114" fmla="*/ 935730 w 1362600"/>
                  <a:gd name="connsiteY114" fmla="*/ 838020 h 2396328"/>
                  <a:gd name="connsiteX115" fmla="*/ 983840 w 1362600"/>
                  <a:gd name="connsiteY115" fmla="*/ 828601 h 2396328"/>
                  <a:gd name="connsiteX116" fmla="*/ 1029171 w 1362600"/>
                  <a:gd name="connsiteY116" fmla="*/ 815146 h 2396328"/>
                  <a:gd name="connsiteX117" fmla="*/ 1072792 w 1362600"/>
                  <a:gd name="connsiteY117" fmla="*/ 797879 h 2396328"/>
                  <a:gd name="connsiteX118" fmla="*/ 1112135 w 1362600"/>
                  <a:gd name="connsiteY118" fmla="*/ 778369 h 2396328"/>
                  <a:gd name="connsiteX119" fmla="*/ 1147630 w 1362600"/>
                  <a:gd name="connsiteY119" fmla="*/ 757066 h 2396328"/>
                  <a:gd name="connsiteX120" fmla="*/ 1181629 w 1362600"/>
                  <a:gd name="connsiteY120" fmla="*/ 735089 h 2396328"/>
                  <a:gd name="connsiteX121" fmla="*/ 1212847 w 1362600"/>
                  <a:gd name="connsiteY121" fmla="*/ 714234 h 2396328"/>
                  <a:gd name="connsiteX122" fmla="*/ 1215413 w 1362600"/>
                  <a:gd name="connsiteY122" fmla="*/ 724325 h 2396328"/>
                  <a:gd name="connsiteX123" fmla="*/ 1186974 w 1362600"/>
                  <a:gd name="connsiteY123" fmla="*/ 757066 h 2396328"/>
                  <a:gd name="connsiteX124" fmla="*/ 1152121 w 1362600"/>
                  <a:gd name="connsiteY124" fmla="*/ 788461 h 2396328"/>
                  <a:gd name="connsiteX125" fmla="*/ 1110211 w 1362600"/>
                  <a:gd name="connsiteY125" fmla="*/ 816492 h 2396328"/>
                  <a:gd name="connsiteX126" fmla="*/ 1063169 w 1362600"/>
                  <a:gd name="connsiteY126" fmla="*/ 841832 h 2396328"/>
                  <a:gd name="connsiteX127" fmla="*/ 1013134 w 1362600"/>
                  <a:gd name="connsiteY127" fmla="*/ 864705 h 2396328"/>
                  <a:gd name="connsiteX128" fmla="*/ 959678 w 1362600"/>
                  <a:gd name="connsiteY128" fmla="*/ 884664 h 2396328"/>
                  <a:gd name="connsiteX129" fmla="*/ 904511 w 1362600"/>
                  <a:gd name="connsiteY129" fmla="*/ 900137 h 2396328"/>
                  <a:gd name="connsiteX130" fmla="*/ 848275 w 1362600"/>
                  <a:gd name="connsiteY130" fmla="*/ 911349 h 2396328"/>
                  <a:gd name="connsiteX131" fmla="*/ 836728 w 1362600"/>
                  <a:gd name="connsiteY131" fmla="*/ 938259 h 2396328"/>
                  <a:gd name="connsiteX132" fmla="*/ 820692 w 1362600"/>
                  <a:gd name="connsiteY132" fmla="*/ 969654 h 2396328"/>
                  <a:gd name="connsiteX133" fmla="*/ 802944 w 1362600"/>
                  <a:gd name="connsiteY133" fmla="*/ 1002395 h 2396328"/>
                  <a:gd name="connsiteX134" fmla="*/ 779851 w 1362600"/>
                  <a:gd name="connsiteY134" fmla="*/ 1037826 h 2396328"/>
                  <a:gd name="connsiteX135" fmla="*/ 755689 w 1362600"/>
                  <a:gd name="connsiteY135" fmla="*/ 1075051 h 2396328"/>
                  <a:gd name="connsiteX136" fmla="*/ 729816 w 1362600"/>
                  <a:gd name="connsiteY136" fmla="*/ 1111828 h 2396328"/>
                  <a:gd name="connsiteX137" fmla="*/ 702232 w 1362600"/>
                  <a:gd name="connsiteY137" fmla="*/ 1146587 h 2396328"/>
                  <a:gd name="connsiteX138" fmla="*/ 674649 w 1362600"/>
                  <a:gd name="connsiteY138" fmla="*/ 1180673 h 2396328"/>
                  <a:gd name="connsiteX139" fmla="*/ 648776 w 1362600"/>
                  <a:gd name="connsiteY139" fmla="*/ 1212068 h 2396328"/>
                  <a:gd name="connsiteX140" fmla="*/ 621192 w 1362600"/>
                  <a:gd name="connsiteY140" fmla="*/ 1240099 h 2396328"/>
                  <a:gd name="connsiteX141" fmla="*/ 597030 w 1362600"/>
                  <a:gd name="connsiteY141" fmla="*/ 1264990 h 2396328"/>
                  <a:gd name="connsiteX142" fmla="*/ 573937 w 1362600"/>
                  <a:gd name="connsiteY142" fmla="*/ 1282930 h 2396328"/>
                  <a:gd name="connsiteX143" fmla="*/ 577572 w 1362600"/>
                  <a:gd name="connsiteY143" fmla="*/ 1296385 h 2396328"/>
                  <a:gd name="connsiteX144" fmla="*/ 583773 w 1362600"/>
                  <a:gd name="connsiteY144" fmla="*/ 1299076 h 2396328"/>
                  <a:gd name="connsiteX145" fmla="*/ 622903 w 1362600"/>
                  <a:gd name="connsiteY145" fmla="*/ 1290331 h 2396328"/>
                  <a:gd name="connsiteX146" fmla="*/ 662247 w 1362600"/>
                  <a:gd name="connsiteY146" fmla="*/ 1286294 h 2396328"/>
                  <a:gd name="connsiteX147" fmla="*/ 693158 w 1362600"/>
                  <a:gd name="connsiteY147" fmla="*/ 1286294 h 2396328"/>
                  <a:gd name="connsiteX148" fmla="*/ 732224 w 1362600"/>
                  <a:gd name="connsiteY148" fmla="*/ 1400104 h 2396328"/>
                  <a:gd name="connsiteX149" fmla="*/ 700522 w 1362600"/>
                  <a:gd name="connsiteY149" fmla="*/ 1404474 h 2396328"/>
                  <a:gd name="connsiteX150" fmla="*/ 664813 w 1362600"/>
                  <a:gd name="connsiteY150" fmla="*/ 1410528 h 2396328"/>
                  <a:gd name="connsiteX151" fmla="*/ 631028 w 1362600"/>
                  <a:gd name="connsiteY151" fmla="*/ 1419274 h 2396328"/>
                  <a:gd name="connsiteX152" fmla="*/ 603445 w 1362600"/>
                  <a:gd name="connsiteY152" fmla="*/ 1427347 h 2396328"/>
                  <a:gd name="connsiteX153" fmla="*/ 582062 w 1362600"/>
                  <a:gd name="connsiteY153" fmla="*/ 1438559 h 2396328"/>
                  <a:gd name="connsiteX154" fmla="*/ 566026 w 1362600"/>
                  <a:gd name="connsiteY154" fmla="*/ 1452014 h 2396328"/>
                  <a:gd name="connsiteX155" fmla="*/ 540153 w 1362600"/>
                  <a:gd name="connsiteY155" fmla="*/ 1490810 h 2396328"/>
                  <a:gd name="connsiteX156" fmla="*/ 522191 w 1362600"/>
                  <a:gd name="connsiteY156" fmla="*/ 1532968 h 2396328"/>
                  <a:gd name="connsiteX157" fmla="*/ 508079 w 1362600"/>
                  <a:gd name="connsiteY157" fmla="*/ 1576921 h 2396328"/>
                  <a:gd name="connsiteX158" fmla="*/ 499954 w 1362600"/>
                  <a:gd name="connsiteY158" fmla="*/ 1621771 h 2396328"/>
                  <a:gd name="connsiteX159" fmla="*/ 496532 w 1362600"/>
                  <a:gd name="connsiteY159" fmla="*/ 1669088 h 2396328"/>
                  <a:gd name="connsiteX160" fmla="*/ 494608 w 1362600"/>
                  <a:gd name="connsiteY160" fmla="*/ 1716629 h 2396328"/>
                  <a:gd name="connsiteX161" fmla="*/ 496532 w 1362600"/>
                  <a:gd name="connsiteY161" fmla="*/ 1764169 h 2396328"/>
                  <a:gd name="connsiteX162" fmla="*/ 499954 w 1362600"/>
                  <a:gd name="connsiteY162" fmla="*/ 1812832 h 2396328"/>
                  <a:gd name="connsiteX163" fmla="*/ 504444 w 1362600"/>
                  <a:gd name="connsiteY163" fmla="*/ 1861045 h 2396328"/>
                  <a:gd name="connsiteX164" fmla="*/ 509790 w 1362600"/>
                  <a:gd name="connsiteY164" fmla="*/ 1908362 h 2396328"/>
                  <a:gd name="connsiteX165" fmla="*/ 510645 w 1362600"/>
                  <a:gd name="connsiteY165" fmla="*/ 1977879 h 2396328"/>
                  <a:gd name="connsiteX166" fmla="*/ 506154 w 1362600"/>
                  <a:gd name="connsiteY166" fmla="*/ 2047396 h 2396328"/>
                  <a:gd name="connsiteX167" fmla="*/ 498243 w 1362600"/>
                  <a:gd name="connsiteY167" fmla="*/ 2114223 h 2396328"/>
                  <a:gd name="connsiteX168" fmla="*/ 488407 w 1362600"/>
                  <a:gd name="connsiteY168" fmla="*/ 2179703 h 2396328"/>
                  <a:gd name="connsiteX169" fmla="*/ 476433 w 1362600"/>
                  <a:gd name="connsiteY169" fmla="*/ 2396328 h 2396328"/>
                  <a:gd name="connsiteX170" fmla="*/ 117848 w 1362600"/>
                  <a:gd name="connsiteY170" fmla="*/ 2396328 h 2396328"/>
                  <a:gd name="connsiteX171" fmla="*/ 158902 w 1362600"/>
                  <a:gd name="connsiteY171" fmla="*/ 2308198 h 2396328"/>
                  <a:gd name="connsiteX172" fmla="*/ 209579 w 1362600"/>
                  <a:gd name="connsiteY172" fmla="*/ 2208407 h 2396328"/>
                  <a:gd name="connsiteX173" fmla="*/ 227326 w 1362600"/>
                  <a:gd name="connsiteY173" fmla="*/ 2172303 h 2396328"/>
                  <a:gd name="connsiteX174" fmla="*/ 242508 w 1362600"/>
                  <a:gd name="connsiteY174" fmla="*/ 2132162 h 2396328"/>
                  <a:gd name="connsiteX175" fmla="*/ 256834 w 1362600"/>
                  <a:gd name="connsiteY175" fmla="*/ 2087537 h 2396328"/>
                  <a:gd name="connsiteX176" fmla="*/ 270091 w 1362600"/>
                  <a:gd name="connsiteY176" fmla="*/ 2039996 h 2396328"/>
                  <a:gd name="connsiteX177" fmla="*/ 280783 w 1362600"/>
                  <a:gd name="connsiteY177" fmla="*/ 1988643 h 2396328"/>
                  <a:gd name="connsiteX178" fmla="*/ 288908 w 1362600"/>
                  <a:gd name="connsiteY178" fmla="*/ 1936393 h 2396328"/>
                  <a:gd name="connsiteX179" fmla="*/ 296820 w 1362600"/>
                  <a:gd name="connsiteY179" fmla="*/ 1881676 h 2396328"/>
                  <a:gd name="connsiteX180" fmla="*/ 302165 w 1362600"/>
                  <a:gd name="connsiteY180" fmla="*/ 1826286 h 2396328"/>
                  <a:gd name="connsiteX181" fmla="*/ 306656 w 1362600"/>
                  <a:gd name="connsiteY181" fmla="*/ 1768654 h 2396328"/>
                  <a:gd name="connsiteX182" fmla="*/ 306656 w 1362600"/>
                  <a:gd name="connsiteY182" fmla="*/ 1711919 h 2396328"/>
                  <a:gd name="connsiteX183" fmla="*/ 306656 w 1362600"/>
                  <a:gd name="connsiteY183" fmla="*/ 1655857 h 2396328"/>
                  <a:gd name="connsiteX184" fmla="*/ 302165 w 1362600"/>
                  <a:gd name="connsiteY184" fmla="*/ 1599570 h 2396328"/>
                  <a:gd name="connsiteX185" fmla="*/ 295964 w 1362600"/>
                  <a:gd name="connsiteY185" fmla="*/ 1545526 h 2396328"/>
                  <a:gd name="connsiteX186" fmla="*/ 288053 w 1362600"/>
                  <a:gd name="connsiteY186" fmla="*/ 1492828 h 2396328"/>
                  <a:gd name="connsiteX187" fmla="*/ 276292 w 1362600"/>
                  <a:gd name="connsiteY187" fmla="*/ 1441923 h 2396328"/>
                  <a:gd name="connsiteX188" fmla="*/ 260255 w 1362600"/>
                  <a:gd name="connsiteY188" fmla="*/ 1394607 h 2396328"/>
                  <a:gd name="connsiteX189" fmla="*/ 242508 w 1362600"/>
                  <a:gd name="connsiteY189" fmla="*/ 1349757 h 2396328"/>
                  <a:gd name="connsiteX190" fmla="*/ 221125 w 1362600"/>
                  <a:gd name="connsiteY190" fmla="*/ 1309616 h 2396328"/>
                  <a:gd name="connsiteX191" fmla="*/ 197177 w 1362600"/>
                  <a:gd name="connsiteY191" fmla="*/ 1274185 h 2396328"/>
                  <a:gd name="connsiteX192" fmla="*/ 169380 w 1362600"/>
                  <a:gd name="connsiteY192" fmla="*/ 1242790 h 2396328"/>
                  <a:gd name="connsiteX193" fmla="*/ 138375 w 1362600"/>
                  <a:gd name="connsiteY193" fmla="*/ 1217450 h 2396328"/>
                  <a:gd name="connsiteX194" fmla="*/ 102666 w 1362600"/>
                  <a:gd name="connsiteY194" fmla="*/ 1198164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217" fmla="*/ 250633 w 1362600"/>
                  <a:gd name="connsiteY217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8519 w 1362600"/>
                  <a:gd name="connsiteY195" fmla="*/ 1182018 h 2396328"/>
                  <a:gd name="connsiteX196" fmla="*/ 3665 w 1362600"/>
                  <a:gd name="connsiteY196" fmla="*/ 1182018 h 2396328"/>
                  <a:gd name="connsiteX197" fmla="*/ 0 w 1362600"/>
                  <a:gd name="connsiteY197" fmla="*/ 1182357 h 2396328"/>
                  <a:gd name="connsiteX198" fmla="*/ 0 w 1362600"/>
                  <a:gd name="connsiteY198" fmla="*/ 971189 h 2396328"/>
                  <a:gd name="connsiteX199" fmla="*/ 120414 w 1362600"/>
                  <a:gd name="connsiteY199" fmla="*/ 1033789 h 2396328"/>
                  <a:gd name="connsiteX200" fmla="*/ 128539 w 1362600"/>
                  <a:gd name="connsiteY200" fmla="*/ 1029080 h 2396328"/>
                  <a:gd name="connsiteX201" fmla="*/ 108012 w 1362600"/>
                  <a:gd name="connsiteY201" fmla="*/ 971672 h 2396328"/>
                  <a:gd name="connsiteX202" fmla="*/ 91975 w 1362600"/>
                  <a:gd name="connsiteY202" fmla="*/ 910004 h 2396328"/>
                  <a:gd name="connsiteX203" fmla="*/ 78504 w 1362600"/>
                  <a:gd name="connsiteY203" fmla="*/ 843178 h 2396328"/>
                  <a:gd name="connsiteX204" fmla="*/ 72303 w 1362600"/>
                  <a:gd name="connsiteY204" fmla="*/ 775006 h 2396328"/>
                  <a:gd name="connsiteX205" fmla="*/ 66957 w 1362600"/>
                  <a:gd name="connsiteY205" fmla="*/ 703694 h 2396328"/>
                  <a:gd name="connsiteX206" fmla="*/ 66957 w 1362600"/>
                  <a:gd name="connsiteY206" fmla="*/ 630813 h 2396328"/>
                  <a:gd name="connsiteX207" fmla="*/ 70592 w 1362600"/>
                  <a:gd name="connsiteY207" fmla="*/ 557260 h 2396328"/>
                  <a:gd name="connsiteX208" fmla="*/ 78504 w 1362600"/>
                  <a:gd name="connsiteY208" fmla="*/ 484379 h 2396328"/>
                  <a:gd name="connsiteX209" fmla="*/ 90264 w 1362600"/>
                  <a:gd name="connsiteY209" fmla="*/ 411722 h 2396328"/>
                  <a:gd name="connsiteX210" fmla="*/ 102666 w 1362600"/>
                  <a:gd name="connsiteY210" fmla="*/ 341532 h 2396328"/>
                  <a:gd name="connsiteX211" fmla="*/ 120414 w 1362600"/>
                  <a:gd name="connsiteY211" fmla="*/ 273360 h 2396328"/>
                  <a:gd name="connsiteX212" fmla="*/ 141796 w 1362600"/>
                  <a:gd name="connsiteY212" fmla="*/ 209225 h 2396328"/>
                  <a:gd name="connsiteX213" fmla="*/ 164034 w 1362600"/>
                  <a:gd name="connsiteY213" fmla="*/ 148453 h 2396328"/>
                  <a:gd name="connsiteX214" fmla="*/ 189907 w 1362600"/>
                  <a:gd name="connsiteY214" fmla="*/ 93512 h 2396328"/>
                  <a:gd name="connsiteX215" fmla="*/ 217490 w 1362600"/>
                  <a:gd name="connsiteY215" fmla="*/ 43504 h 2396328"/>
                  <a:gd name="connsiteX216" fmla="*/ 250633 w 1362600"/>
                  <a:gd name="connsiteY216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1182357 h 2396328"/>
                  <a:gd name="connsiteX197" fmla="*/ 0 w 1362600"/>
                  <a:gd name="connsiteY197" fmla="*/ 971189 h 2396328"/>
                  <a:gd name="connsiteX198" fmla="*/ 120414 w 1362600"/>
                  <a:gd name="connsiteY198" fmla="*/ 1033789 h 2396328"/>
                  <a:gd name="connsiteX199" fmla="*/ 128539 w 1362600"/>
                  <a:gd name="connsiteY199" fmla="*/ 1029080 h 2396328"/>
                  <a:gd name="connsiteX200" fmla="*/ 108012 w 1362600"/>
                  <a:gd name="connsiteY200" fmla="*/ 971672 h 2396328"/>
                  <a:gd name="connsiteX201" fmla="*/ 91975 w 1362600"/>
                  <a:gd name="connsiteY201" fmla="*/ 910004 h 2396328"/>
                  <a:gd name="connsiteX202" fmla="*/ 78504 w 1362600"/>
                  <a:gd name="connsiteY202" fmla="*/ 843178 h 2396328"/>
                  <a:gd name="connsiteX203" fmla="*/ 72303 w 1362600"/>
                  <a:gd name="connsiteY203" fmla="*/ 775006 h 2396328"/>
                  <a:gd name="connsiteX204" fmla="*/ 66957 w 1362600"/>
                  <a:gd name="connsiteY204" fmla="*/ 703694 h 2396328"/>
                  <a:gd name="connsiteX205" fmla="*/ 66957 w 1362600"/>
                  <a:gd name="connsiteY205" fmla="*/ 630813 h 2396328"/>
                  <a:gd name="connsiteX206" fmla="*/ 70592 w 1362600"/>
                  <a:gd name="connsiteY206" fmla="*/ 557260 h 2396328"/>
                  <a:gd name="connsiteX207" fmla="*/ 78504 w 1362600"/>
                  <a:gd name="connsiteY207" fmla="*/ 484379 h 2396328"/>
                  <a:gd name="connsiteX208" fmla="*/ 90264 w 1362600"/>
                  <a:gd name="connsiteY208" fmla="*/ 411722 h 2396328"/>
                  <a:gd name="connsiteX209" fmla="*/ 102666 w 1362600"/>
                  <a:gd name="connsiteY209" fmla="*/ 341532 h 2396328"/>
                  <a:gd name="connsiteX210" fmla="*/ 120414 w 1362600"/>
                  <a:gd name="connsiteY210" fmla="*/ 273360 h 2396328"/>
                  <a:gd name="connsiteX211" fmla="*/ 141796 w 1362600"/>
                  <a:gd name="connsiteY211" fmla="*/ 209225 h 2396328"/>
                  <a:gd name="connsiteX212" fmla="*/ 164034 w 1362600"/>
                  <a:gd name="connsiteY212" fmla="*/ 148453 h 2396328"/>
                  <a:gd name="connsiteX213" fmla="*/ 189907 w 1362600"/>
                  <a:gd name="connsiteY213" fmla="*/ 93512 h 2396328"/>
                  <a:gd name="connsiteX214" fmla="*/ 217490 w 1362600"/>
                  <a:gd name="connsiteY214" fmla="*/ 43504 h 2396328"/>
                  <a:gd name="connsiteX215" fmla="*/ 250633 w 1362600"/>
                  <a:gd name="connsiteY215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971189 h 2396328"/>
                  <a:gd name="connsiteX197" fmla="*/ 120414 w 1362600"/>
                  <a:gd name="connsiteY197" fmla="*/ 1033789 h 2396328"/>
                  <a:gd name="connsiteX198" fmla="*/ 128539 w 1362600"/>
                  <a:gd name="connsiteY198" fmla="*/ 1029080 h 2396328"/>
                  <a:gd name="connsiteX199" fmla="*/ 108012 w 1362600"/>
                  <a:gd name="connsiteY199" fmla="*/ 971672 h 2396328"/>
                  <a:gd name="connsiteX200" fmla="*/ 91975 w 1362600"/>
                  <a:gd name="connsiteY200" fmla="*/ 910004 h 2396328"/>
                  <a:gd name="connsiteX201" fmla="*/ 78504 w 1362600"/>
                  <a:gd name="connsiteY201" fmla="*/ 843178 h 2396328"/>
                  <a:gd name="connsiteX202" fmla="*/ 72303 w 1362600"/>
                  <a:gd name="connsiteY202" fmla="*/ 775006 h 2396328"/>
                  <a:gd name="connsiteX203" fmla="*/ 66957 w 1362600"/>
                  <a:gd name="connsiteY203" fmla="*/ 703694 h 2396328"/>
                  <a:gd name="connsiteX204" fmla="*/ 66957 w 1362600"/>
                  <a:gd name="connsiteY204" fmla="*/ 630813 h 2396328"/>
                  <a:gd name="connsiteX205" fmla="*/ 70592 w 1362600"/>
                  <a:gd name="connsiteY205" fmla="*/ 557260 h 2396328"/>
                  <a:gd name="connsiteX206" fmla="*/ 78504 w 1362600"/>
                  <a:gd name="connsiteY206" fmla="*/ 484379 h 2396328"/>
                  <a:gd name="connsiteX207" fmla="*/ 90264 w 1362600"/>
                  <a:gd name="connsiteY207" fmla="*/ 411722 h 2396328"/>
                  <a:gd name="connsiteX208" fmla="*/ 102666 w 1362600"/>
                  <a:gd name="connsiteY208" fmla="*/ 341532 h 2396328"/>
                  <a:gd name="connsiteX209" fmla="*/ 120414 w 1362600"/>
                  <a:gd name="connsiteY209" fmla="*/ 273360 h 2396328"/>
                  <a:gd name="connsiteX210" fmla="*/ 141796 w 1362600"/>
                  <a:gd name="connsiteY210" fmla="*/ 209225 h 2396328"/>
                  <a:gd name="connsiteX211" fmla="*/ 164034 w 1362600"/>
                  <a:gd name="connsiteY211" fmla="*/ 148453 h 2396328"/>
                  <a:gd name="connsiteX212" fmla="*/ 189907 w 1362600"/>
                  <a:gd name="connsiteY212" fmla="*/ 93512 h 2396328"/>
                  <a:gd name="connsiteX213" fmla="*/ 217490 w 1362600"/>
                  <a:gd name="connsiteY213" fmla="*/ 43504 h 2396328"/>
                  <a:gd name="connsiteX214" fmla="*/ 250633 w 1362600"/>
                  <a:gd name="connsiteY214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0 w 1362600"/>
                  <a:gd name="connsiteY195" fmla="*/ 971189 h 2396328"/>
                  <a:gd name="connsiteX196" fmla="*/ 120414 w 1362600"/>
                  <a:gd name="connsiteY196" fmla="*/ 1033789 h 2396328"/>
                  <a:gd name="connsiteX197" fmla="*/ 128539 w 1362600"/>
                  <a:gd name="connsiteY197" fmla="*/ 1029080 h 2396328"/>
                  <a:gd name="connsiteX198" fmla="*/ 108012 w 1362600"/>
                  <a:gd name="connsiteY198" fmla="*/ 971672 h 2396328"/>
                  <a:gd name="connsiteX199" fmla="*/ 91975 w 1362600"/>
                  <a:gd name="connsiteY199" fmla="*/ 910004 h 2396328"/>
                  <a:gd name="connsiteX200" fmla="*/ 78504 w 1362600"/>
                  <a:gd name="connsiteY200" fmla="*/ 843178 h 2396328"/>
                  <a:gd name="connsiteX201" fmla="*/ 72303 w 1362600"/>
                  <a:gd name="connsiteY201" fmla="*/ 775006 h 2396328"/>
                  <a:gd name="connsiteX202" fmla="*/ 66957 w 1362600"/>
                  <a:gd name="connsiteY202" fmla="*/ 703694 h 2396328"/>
                  <a:gd name="connsiteX203" fmla="*/ 66957 w 1362600"/>
                  <a:gd name="connsiteY203" fmla="*/ 630813 h 2396328"/>
                  <a:gd name="connsiteX204" fmla="*/ 70592 w 1362600"/>
                  <a:gd name="connsiteY204" fmla="*/ 557260 h 2396328"/>
                  <a:gd name="connsiteX205" fmla="*/ 78504 w 1362600"/>
                  <a:gd name="connsiteY205" fmla="*/ 484379 h 2396328"/>
                  <a:gd name="connsiteX206" fmla="*/ 90264 w 1362600"/>
                  <a:gd name="connsiteY206" fmla="*/ 411722 h 2396328"/>
                  <a:gd name="connsiteX207" fmla="*/ 102666 w 1362600"/>
                  <a:gd name="connsiteY207" fmla="*/ 341532 h 2396328"/>
                  <a:gd name="connsiteX208" fmla="*/ 120414 w 1362600"/>
                  <a:gd name="connsiteY208" fmla="*/ 273360 h 2396328"/>
                  <a:gd name="connsiteX209" fmla="*/ 141796 w 1362600"/>
                  <a:gd name="connsiteY209" fmla="*/ 209225 h 2396328"/>
                  <a:gd name="connsiteX210" fmla="*/ 164034 w 1362600"/>
                  <a:gd name="connsiteY210" fmla="*/ 148453 h 2396328"/>
                  <a:gd name="connsiteX211" fmla="*/ 189907 w 1362600"/>
                  <a:gd name="connsiteY211" fmla="*/ 93512 h 2396328"/>
                  <a:gd name="connsiteX212" fmla="*/ 217490 w 1362600"/>
                  <a:gd name="connsiteY212" fmla="*/ 43504 h 2396328"/>
                  <a:gd name="connsiteX213" fmla="*/ 250633 w 1362600"/>
                  <a:gd name="connsiteY21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61582 w 1295643"/>
                  <a:gd name="connsiteY196" fmla="*/ 1029080 h 2396328"/>
                  <a:gd name="connsiteX197" fmla="*/ 41055 w 1295643"/>
                  <a:gd name="connsiteY197" fmla="*/ 971672 h 2396328"/>
                  <a:gd name="connsiteX198" fmla="*/ 25018 w 1295643"/>
                  <a:gd name="connsiteY198" fmla="*/ 910004 h 2396328"/>
                  <a:gd name="connsiteX199" fmla="*/ 11547 w 1295643"/>
                  <a:gd name="connsiteY199" fmla="*/ 843178 h 2396328"/>
                  <a:gd name="connsiteX200" fmla="*/ 5346 w 1295643"/>
                  <a:gd name="connsiteY200" fmla="*/ 775006 h 2396328"/>
                  <a:gd name="connsiteX201" fmla="*/ 0 w 1295643"/>
                  <a:gd name="connsiteY201" fmla="*/ 703694 h 2396328"/>
                  <a:gd name="connsiteX202" fmla="*/ 0 w 1295643"/>
                  <a:gd name="connsiteY202" fmla="*/ 630813 h 2396328"/>
                  <a:gd name="connsiteX203" fmla="*/ 3635 w 1295643"/>
                  <a:gd name="connsiteY203" fmla="*/ 557260 h 2396328"/>
                  <a:gd name="connsiteX204" fmla="*/ 11547 w 1295643"/>
                  <a:gd name="connsiteY204" fmla="*/ 484379 h 2396328"/>
                  <a:gd name="connsiteX205" fmla="*/ 23307 w 1295643"/>
                  <a:gd name="connsiteY205" fmla="*/ 411722 h 2396328"/>
                  <a:gd name="connsiteX206" fmla="*/ 35709 w 1295643"/>
                  <a:gd name="connsiteY206" fmla="*/ 341532 h 2396328"/>
                  <a:gd name="connsiteX207" fmla="*/ 53457 w 1295643"/>
                  <a:gd name="connsiteY207" fmla="*/ 273360 h 2396328"/>
                  <a:gd name="connsiteX208" fmla="*/ 74839 w 1295643"/>
                  <a:gd name="connsiteY208" fmla="*/ 209225 h 2396328"/>
                  <a:gd name="connsiteX209" fmla="*/ 97077 w 1295643"/>
                  <a:gd name="connsiteY209" fmla="*/ 148453 h 2396328"/>
                  <a:gd name="connsiteX210" fmla="*/ 122950 w 1295643"/>
                  <a:gd name="connsiteY210" fmla="*/ 93512 h 2396328"/>
                  <a:gd name="connsiteX211" fmla="*/ 150533 w 1295643"/>
                  <a:gd name="connsiteY211" fmla="*/ 43504 h 2396328"/>
                  <a:gd name="connsiteX212" fmla="*/ 183676 w 1295643"/>
                  <a:gd name="connsiteY21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41055 w 1295643"/>
                  <a:gd name="connsiteY196" fmla="*/ 971672 h 2396328"/>
                  <a:gd name="connsiteX197" fmla="*/ 25018 w 1295643"/>
                  <a:gd name="connsiteY197" fmla="*/ 910004 h 2396328"/>
                  <a:gd name="connsiteX198" fmla="*/ 11547 w 1295643"/>
                  <a:gd name="connsiteY198" fmla="*/ 843178 h 2396328"/>
                  <a:gd name="connsiteX199" fmla="*/ 5346 w 1295643"/>
                  <a:gd name="connsiteY199" fmla="*/ 775006 h 2396328"/>
                  <a:gd name="connsiteX200" fmla="*/ 0 w 1295643"/>
                  <a:gd name="connsiteY200" fmla="*/ 703694 h 2396328"/>
                  <a:gd name="connsiteX201" fmla="*/ 0 w 1295643"/>
                  <a:gd name="connsiteY201" fmla="*/ 630813 h 2396328"/>
                  <a:gd name="connsiteX202" fmla="*/ 3635 w 1295643"/>
                  <a:gd name="connsiteY202" fmla="*/ 557260 h 2396328"/>
                  <a:gd name="connsiteX203" fmla="*/ 11547 w 1295643"/>
                  <a:gd name="connsiteY203" fmla="*/ 484379 h 2396328"/>
                  <a:gd name="connsiteX204" fmla="*/ 23307 w 1295643"/>
                  <a:gd name="connsiteY204" fmla="*/ 411722 h 2396328"/>
                  <a:gd name="connsiteX205" fmla="*/ 35709 w 1295643"/>
                  <a:gd name="connsiteY205" fmla="*/ 341532 h 2396328"/>
                  <a:gd name="connsiteX206" fmla="*/ 53457 w 1295643"/>
                  <a:gd name="connsiteY206" fmla="*/ 273360 h 2396328"/>
                  <a:gd name="connsiteX207" fmla="*/ 74839 w 1295643"/>
                  <a:gd name="connsiteY207" fmla="*/ 209225 h 2396328"/>
                  <a:gd name="connsiteX208" fmla="*/ 97077 w 1295643"/>
                  <a:gd name="connsiteY208" fmla="*/ 148453 h 2396328"/>
                  <a:gd name="connsiteX209" fmla="*/ 122950 w 1295643"/>
                  <a:gd name="connsiteY209" fmla="*/ 93512 h 2396328"/>
                  <a:gd name="connsiteX210" fmla="*/ 150533 w 1295643"/>
                  <a:gd name="connsiteY210" fmla="*/ 43504 h 2396328"/>
                  <a:gd name="connsiteX211" fmla="*/ 183676 w 1295643"/>
                  <a:gd name="connsiteY21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53457 w 1295643"/>
                  <a:gd name="connsiteY194" fmla="*/ 1033789 h 2396328"/>
                  <a:gd name="connsiteX195" fmla="*/ 41055 w 1295643"/>
                  <a:gd name="connsiteY195" fmla="*/ 971672 h 2396328"/>
                  <a:gd name="connsiteX196" fmla="*/ 25018 w 1295643"/>
                  <a:gd name="connsiteY196" fmla="*/ 910004 h 2396328"/>
                  <a:gd name="connsiteX197" fmla="*/ 11547 w 1295643"/>
                  <a:gd name="connsiteY197" fmla="*/ 843178 h 2396328"/>
                  <a:gd name="connsiteX198" fmla="*/ 5346 w 1295643"/>
                  <a:gd name="connsiteY198" fmla="*/ 775006 h 2396328"/>
                  <a:gd name="connsiteX199" fmla="*/ 0 w 1295643"/>
                  <a:gd name="connsiteY199" fmla="*/ 703694 h 2396328"/>
                  <a:gd name="connsiteX200" fmla="*/ 0 w 1295643"/>
                  <a:gd name="connsiteY200" fmla="*/ 630813 h 2396328"/>
                  <a:gd name="connsiteX201" fmla="*/ 3635 w 1295643"/>
                  <a:gd name="connsiteY201" fmla="*/ 557260 h 2396328"/>
                  <a:gd name="connsiteX202" fmla="*/ 11547 w 1295643"/>
                  <a:gd name="connsiteY202" fmla="*/ 484379 h 2396328"/>
                  <a:gd name="connsiteX203" fmla="*/ 23307 w 1295643"/>
                  <a:gd name="connsiteY203" fmla="*/ 411722 h 2396328"/>
                  <a:gd name="connsiteX204" fmla="*/ 35709 w 1295643"/>
                  <a:gd name="connsiteY204" fmla="*/ 341532 h 2396328"/>
                  <a:gd name="connsiteX205" fmla="*/ 53457 w 1295643"/>
                  <a:gd name="connsiteY205" fmla="*/ 273360 h 2396328"/>
                  <a:gd name="connsiteX206" fmla="*/ 74839 w 1295643"/>
                  <a:gd name="connsiteY206" fmla="*/ 209225 h 2396328"/>
                  <a:gd name="connsiteX207" fmla="*/ 97077 w 1295643"/>
                  <a:gd name="connsiteY207" fmla="*/ 148453 h 2396328"/>
                  <a:gd name="connsiteX208" fmla="*/ 122950 w 1295643"/>
                  <a:gd name="connsiteY208" fmla="*/ 93512 h 2396328"/>
                  <a:gd name="connsiteX209" fmla="*/ 150533 w 1295643"/>
                  <a:gd name="connsiteY209" fmla="*/ 43504 h 2396328"/>
                  <a:gd name="connsiteX210" fmla="*/ 183676 w 1295643"/>
                  <a:gd name="connsiteY21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65267 w 1295643"/>
                  <a:gd name="connsiteY148" fmla="*/ 1400104 h 2396328"/>
                  <a:gd name="connsiteX149" fmla="*/ 633565 w 1295643"/>
                  <a:gd name="connsiteY149" fmla="*/ 1404474 h 2396328"/>
                  <a:gd name="connsiteX150" fmla="*/ 597856 w 1295643"/>
                  <a:gd name="connsiteY150" fmla="*/ 1410528 h 2396328"/>
                  <a:gd name="connsiteX151" fmla="*/ 564071 w 1295643"/>
                  <a:gd name="connsiteY151" fmla="*/ 1419274 h 2396328"/>
                  <a:gd name="connsiteX152" fmla="*/ 536488 w 1295643"/>
                  <a:gd name="connsiteY152" fmla="*/ 1427347 h 2396328"/>
                  <a:gd name="connsiteX153" fmla="*/ 515105 w 1295643"/>
                  <a:gd name="connsiteY153" fmla="*/ 1438559 h 2396328"/>
                  <a:gd name="connsiteX154" fmla="*/ 499069 w 1295643"/>
                  <a:gd name="connsiteY154" fmla="*/ 1452014 h 2396328"/>
                  <a:gd name="connsiteX155" fmla="*/ 473196 w 1295643"/>
                  <a:gd name="connsiteY155" fmla="*/ 1490810 h 2396328"/>
                  <a:gd name="connsiteX156" fmla="*/ 455234 w 1295643"/>
                  <a:gd name="connsiteY156" fmla="*/ 1532968 h 2396328"/>
                  <a:gd name="connsiteX157" fmla="*/ 441122 w 1295643"/>
                  <a:gd name="connsiteY157" fmla="*/ 1576921 h 2396328"/>
                  <a:gd name="connsiteX158" fmla="*/ 432997 w 1295643"/>
                  <a:gd name="connsiteY158" fmla="*/ 1621771 h 2396328"/>
                  <a:gd name="connsiteX159" fmla="*/ 429575 w 1295643"/>
                  <a:gd name="connsiteY159" fmla="*/ 1669088 h 2396328"/>
                  <a:gd name="connsiteX160" fmla="*/ 427651 w 1295643"/>
                  <a:gd name="connsiteY160" fmla="*/ 1716629 h 2396328"/>
                  <a:gd name="connsiteX161" fmla="*/ 429575 w 1295643"/>
                  <a:gd name="connsiteY161" fmla="*/ 1764169 h 2396328"/>
                  <a:gd name="connsiteX162" fmla="*/ 432997 w 1295643"/>
                  <a:gd name="connsiteY162" fmla="*/ 1812832 h 2396328"/>
                  <a:gd name="connsiteX163" fmla="*/ 437487 w 1295643"/>
                  <a:gd name="connsiteY163" fmla="*/ 1861045 h 2396328"/>
                  <a:gd name="connsiteX164" fmla="*/ 442833 w 1295643"/>
                  <a:gd name="connsiteY164" fmla="*/ 1908362 h 2396328"/>
                  <a:gd name="connsiteX165" fmla="*/ 443688 w 1295643"/>
                  <a:gd name="connsiteY165" fmla="*/ 1977879 h 2396328"/>
                  <a:gd name="connsiteX166" fmla="*/ 439197 w 1295643"/>
                  <a:gd name="connsiteY166" fmla="*/ 2047396 h 2396328"/>
                  <a:gd name="connsiteX167" fmla="*/ 431286 w 1295643"/>
                  <a:gd name="connsiteY167" fmla="*/ 2114223 h 2396328"/>
                  <a:gd name="connsiteX168" fmla="*/ 421450 w 1295643"/>
                  <a:gd name="connsiteY168" fmla="*/ 2179703 h 2396328"/>
                  <a:gd name="connsiteX169" fmla="*/ 409476 w 1295643"/>
                  <a:gd name="connsiteY169" fmla="*/ 2396328 h 2396328"/>
                  <a:gd name="connsiteX170" fmla="*/ 50891 w 1295643"/>
                  <a:gd name="connsiteY170" fmla="*/ 2396328 h 2396328"/>
                  <a:gd name="connsiteX171" fmla="*/ 91945 w 1295643"/>
                  <a:gd name="connsiteY171" fmla="*/ 2308198 h 2396328"/>
                  <a:gd name="connsiteX172" fmla="*/ 142622 w 1295643"/>
                  <a:gd name="connsiteY172" fmla="*/ 2208407 h 2396328"/>
                  <a:gd name="connsiteX173" fmla="*/ 160369 w 1295643"/>
                  <a:gd name="connsiteY173" fmla="*/ 2172303 h 2396328"/>
                  <a:gd name="connsiteX174" fmla="*/ 175551 w 1295643"/>
                  <a:gd name="connsiteY174" fmla="*/ 2132162 h 2396328"/>
                  <a:gd name="connsiteX175" fmla="*/ 189877 w 1295643"/>
                  <a:gd name="connsiteY175" fmla="*/ 2087537 h 2396328"/>
                  <a:gd name="connsiteX176" fmla="*/ 203134 w 1295643"/>
                  <a:gd name="connsiteY176" fmla="*/ 2039996 h 2396328"/>
                  <a:gd name="connsiteX177" fmla="*/ 213826 w 1295643"/>
                  <a:gd name="connsiteY177" fmla="*/ 1988643 h 2396328"/>
                  <a:gd name="connsiteX178" fmla="*/ 221951 w 1295643"/>
                  <a:gd name="connsiteY178" fmla="*/ 1936393 h 2396328"/>
                  <a:gd name="connsiteX179" fmla="*/ 229863 w 1295643"/>
                  <a:gd name="connsiteY179" fmla="*/ 1881676 h 2396328"/>
                  <a:gd name="connsiteX180" fmla="*/ 235208 w 1295643"/>
                  <a:gd name="connsiteY180" fmla="*/ 1826286 h 2396328"/>
                  <a:gd name="connsiteX181" fmla="*/ 239699 w 1295643"/>
                  <a:gd name="connsiteY181" fmla="*/ 1768654 h 2396328"/>
                  <a:gd name="connsiteX182" fmla="*/ 239699 w 1295643"/>
                  <a:gd name="connsiteY182" fmla="*/ 1711919 h 2396328"/>
                  <a:gd name="connsiteX183" fmla="*/ 239699 w 1295643"/>
                  <a:gd name="connsiteY183" fmla="*/ 1655857 h 2396328"/>
                  <a:gd name="connsiteX184" fmla="*/ 235208 w 1295643"/>
                  <a:gd name="connsiteY184" fmla="*/ 1599570 h 2396328"/>
                  <a:gd name="connsiteX185" fmla="*/ 229007 w 1295643"/>
                  <a:gd name="connsiteY185" fmla="*/ 1545526 h 2396328"/>
                  <a:gd name="connsiteX186" fmla="*/ 221096 w 1295643"/>
                  <a:gd name="connsiteY186" fmla="*/ 1492828 h 2396328"/>
                  <a:gd name="connsiteX187" fmla="*/ 209335 w 1295643"/>
                  <a:gd name="connsiteY187" fmla="*/ 1441923 h 2396328"/>
                  <a:gd name="connsiteX188" fmla="*/ 193298 w 1295643"/>
                  <a:gd name="connsiteY188" fmla="*/ 1394607 h 2396328"/>
                  <a:gd name="connsiteX189" fmla="*/ 175551 w 1295643"/>
                  <a:gd name="connsiteY189" fmla="*/ 1349757 h 2396328"/>
                  <a:gd name="connsiteX190" fmla="*/ 154168 w 1295643"/>
                  <a:gd name="connsiteY190" fmla="*/ 1309616 h 2396328"/>
                  <a:gd name="connsiteX191" fmla="*/ 130220 w 1295643"/>
                  <a:gd name="connsiteY191" fmla="*/ 1274185 h 2396328"/>
                  <a:gd name="connsiteX192" fmla="*/ 53457 w 1295643"/>
                  <a:gd name="connsiteY192" fmla="*/ 1033789 h 2396328"/>
                  <a:gd name="connsiteX193" fmla="*/ 41055 w 1295643"/>
                  <a:gd name="connsiteY193" fmla="*/ 971672 h 2396328"/>
                  <a:gd name="connsiteX194" fmla="*/ 25018 w 1295643"/>
                  <a:gd name="connsiteY194" fmla="*/ 910004 h 2396328"/>
                  <a:gd name="connsiteX195" fmla="*/ 11547 w 1295643"/>
                  <a:gd name="connsiteY195" fmla="*/ 843178 h 2396328"/>
                  <a:gd name="connsiteX196" fmla="*/ 5346 w 1295643"/>
                  <a:gd name="connsiteY196" fmla="*/ 775006 h 2396328"/>
                  <a:gd name="connsiteX197" fmla="*/ 0 w 1295643"/>
                  <a:gd name="connsiteY197" fmla="*/ 703694 h 2396328"/>
                  <a:gd name="connsiteX198" fmla="*/ 0 w 1295643"/>
                  <a:gd name="connsiteY198" fmla="*/ 630813 h 2396328"/>
                  <a:gd name="connsiteX199" fmla="*/ 3635 w 1295643"/>
                  <a:gd name="connsiteY199" fmla="*/ 557260 h 2396328"/>
                  <a:gd name="connsiteX200" fmla="*/ 11547 w 1295643"/>
                  <a:gd name="connsiteY200" fmla="*/ 484379 h 2396328"/>
                  <a:gd name="connsiteX201" fmla="*/ 23307 w 1295643"/>
                  <a:gd name="connsiteY201" fmla="*/ 411722 h 2396328"/>
                  <a:gd name="connsiteX202" fmla="*/ 35709 w 1295643"/>
                  <a:gd name="connsiteY202" fmla="*/ 341532 h 2396328"/>
                  <a:gd name="connsiteX203" fmla="*/ 53457 w 1295643"/>
                  <a:gd name="connsiteY203" fmla="*/ 273360 h 2396328"/>
                  <a:gd name="connsiteX204" fmla="*/ 74839 w 1295643"/>
                  <a:gd name="connsiteY204" fmla="*/ 209225 h 2396328"/>
                  <a:gd name="connsiteX205" fmla="*/ 97077 w 1295643"/>
                  <a:gd name="connsiteY205" fmla="*/ 148453 h 2396328"/>
                  <a:gd name="connsiteX206" fmla="*/ 122950 w 1295643"/>
                  <a:gd name="connsiteY206" fmla="*/ 93512 h 2396328"/>
                  <a:gd name="connsiteX207" fmla="*/ 150533 w 1295643"/>
                  <a:gd name="connsiteY207" fmla="*/ 43504 h 2396328"/>
                  <a:gd name="connsiteX208" fmla="*/ 183676 w 1295643"/>
                  <a:gd name="connsiteY20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64071 w 1295643"/>
                  <a:gd name="connsiteY150" fmla="*/ 1419274 h 2396328"/>
                  <a:gd name="connsiteX151" fmla="*/ 536488 w 1295643"/>
                  <a:gd name="connsiteY151" fmla="*/ 1427347 h 2396328"/>
                  <a:gd name="connsiteX152" fmla="*/ 515105 w 1295643"/>
                  <a:gd name="connsiteY152" fmla="*/ 1438559 h 2396328"/>
                  <a:gd name="connsiteX153" fmla="*/ 499069 w 1295643"/>
                  <a:gd name="connsiteY153" fmla="*/ 1452014 h 2396328"/>
                  <a:gd name="connsiteX154" fmla="*/ 473196 w 1295643"/>
                  <a:gd name="connsiteY154" fmla="*/ 1490810 h 2396328"/>
                  <a:gd name="connsiteX155" fmla="*/ 455234 w 1295643"/>
                  <a:gd name="connsiteY155" fmla="*/ 1532968 h 2396328"/>
                  <a:gd name="connsiteX156" fmla="*/ 441122 w 1295643"/>
                  <a:gd name="connsiteY156" fmla="*/ 1576921 h 2396328"/>
                  <a:gd name="connsiteX157" fmla="*/ 432997 w 1295643"/>
                  <a:gd name="connsiteY157" fmla="*/ 1621771 h 2396328"/>
                  <a:gd name="connsiteX158" fmla="*/ 429575 w 1295643"/>
                  <a:gd name="connsiteY158" fmla="*/ 1669088 h 2396328"/>
                  <a:gd name="connsiteX159" fmla="*/ 427651 w 1295643"/>
                  <a:gd name="connsiteY159" fmla="*/ 1716629 h 2396328"/>
                  <a:gd name="connsiteX160" fmla="*/ 429575 w 1295643"/>
                  <a:gd name="connsiteY160" fmla="*/ 1764169 h 2396328"/>
                  <a:gd name="connsiteX161" fmla="*/ 432997 w 1295643"/>
                  <a:gd name="connsiteY161" fmla="*/ 1812832 h 2396328"/>
                  <a:gd name="connsiteX162" fmla="*/ 437487 w 1295643"/>
                  <a:gd name="connsiteY162" fmla="*/ 1861045 h 2396328"/>
                  <a:gd name="connsiteX163" fmla="*/ 442833 w 1295643"/>
                  <a:gd name="connsiteY163" fmla="*/ 1908362 h 2396328"/>
                  <a:gd name="connsiteX164" fmla="*/ 443688 w 1295643"/>
                  <a:gd name="connsiteY164" fmla="*/ 1977879 h 2396328"/>
                  <a:gd name="connsiteX165" fmla="*/ 439197 w 1295643"/>
                  <a:gd name="connsiteY165" fmla="*/ 2047396 h 2396328"/>
                  <a:gd name="connsiteX166" fmla="*/ 431286 w 1295643"/>
                  <a:gd name="connsiteY166" fmla="*/ 2114223 h 2396328"/>
                  <a:gd name="connsiteX167" fmla="*/ 421450 w 1295643"/>
                  <a:gd name="connsiteY167" fmla="*/ 2179703 h 2396328"/>
                  <a:gd name="connsiteX168" fmla="*/ 409476 w 1295643"/>
                  <a:gd name="connsiteY168" fmla="*/ 2396328 h 2396328"/>
                  <a:gd name="connsiteX169" fmla="*/ 50891 w 1295643"/>
                  <a:gd name="connsiteY169" fmla="*/ 2396328 h 2396328"/>
                  <a:gd name="connsiteX170" fmla="*/ 91945 w 1295643"/>
                  <a:gd name="connsiteY170" fmla="*/ 2308198 h 2396328"/>
                  <a:gd name="connsiteX171" fmla="*/ 142622 w 1295643"/>
                  <a:gd name="connsiteY171" fmla="*/ 2208407 h 2396328"/>
                  <a:gd name="connsiteX172" fmla="*/ 160369 w 1295643"/>
                  <a:gd name="connsiteY172" fmla="*/ 2172303 h 2396328"/>
                  <a:gd name="connsiteX173" fmla="*/ 175551 w 1295643"/>
                  <a:gd name="connsiteY173" fmla="*/ 2132162 h 2396328"/>
                  <a:gd name="connsiteX174" fmla="*/ 189877 w 1295643"/>
                  <a:gd name="connsiteY174" fmla="*/ 2087537 h 2396328"/>
                  <a:gd name="connsiteX175" fmla="*/ 203134 w 1295643"/>
                  <a:gd name="connsiteY175" fmla="*/ 2039996 h 2396328"/>
                  <a:gd name="connsiteX176" fmla="*/ 213826 w 1295643"/>
                  <a:gd name="connsiteY176" fmla="*/ 1988643 h 2396328"/>
                  <a:gd name="connsiteX177" fmla="*/ 221951 w 1295643"/>
                  <a:gd name="connsiteY177" fmla="*/ 1936393 h 2396328"/>
                  <a:gd name="connsiteX178" fmla="*/ 229863 w 1295643"/>
                  <a:gd name="connsiteY178" fmla="*/ 1881676 h 2396328"/>
                  <a:gd name="connsiteX179" fmla="*/ 235208 w 1295643"/>
                  <a:gd name="connsiteY179" fmla="*/ 1826286 h 2396328"/>
                  <a:gd name="connsiteX180" fmla="*/ 239699 w 1295643"/>
                  <a:gd name="connsiteY180" fmla="*/ 1768654 h 2396328"/>
                  <a:gd name="connsiteX181" fmla="*/ 239699 w 1295643"/>
                  <a:gd name="connsiteY181" fmla="*/ 1711919 h 2396328"/>
                  <a:gd name="connsiteX182" fmla="*/ 239699 w 1295643"/>
                  <a:gd name="connsiteY182" fmla="*/ 1655857 h 2396328"/>
                  <a:gd name="connsiteX183" fmla="*/ 235208 w 1295643"/>
                  <a:gd name="connsiteY183" fmla="*/ 1599570 h 2396328"/>
                  <a:gd name="connsiteX184" fmla="*/ 229007 w 1295643"/>
                  <a:gd name="connsiteY184" fmla="*/ 1545526 h 2396328"/>
                  <a:gd name="connsiteX185" fmla="*/ 221096 w 1295643"/>
                  <a:gd name="connsiteY185" fmla="*/ 1492828 h 2396328"/>
                  <a:gd name="connsiteX186" fmla="*/ 209335 w 1295643"/>
                  <a:gd name="connsiteY186" fmla="*/ 1441923 h 2396328"/>
                  <a:gd name="connsiteX187" fmla="*/ 193298 w 1295643"/>
                  <a:gd name="connsiteY187" fmla="*/ 1394607 h 2396328"/>
                  <a:gd name="connsiteX188" fmla="*/ 175551 w 1295643"/>
                  <a:gd name="connsiteY188" fmla="*/ 1349757 h 2396328"/>
                  <a:gd name="connsiteX189" fmla="*/ 154168 w 1295643"/>
                  <a:gd name="connsiteY189" fmla="*/ 1309616 h 2396328"/>
                  <a:gd name="connsiteX190" fmla="*/ 130220 w 1295643"/>
                  <a:gd name="connsiteY190" fmla="*/ 1274185 h 2396328"/>
                  <a:gd name="connsiteX191" fmla="*/ 53457 w 1295643"/>
                  <a:gd name="connsiteY191" fmla="*/ 1033789 h 2396328"/>
                  <a:gd name="connsiteX192" fmla="*/ 41055 w 1295643"/>
                  <a:gd name="connsiteY192" fmla="*/ 971672 h 2396328"/>
                  <a:gd name="connsiteX193" fmla="*/ 25018 w 1295643"/>
                  <a:gd name="connsiteY193" fmla="*/ 910004 h 2396328"/>
                  <a:gd name="connsiteX194" fmla="*/ 11547 w 1295643"/>
                  <a:gd name="connsiteY194" fmla="*/ 843178 h 2396328"/>
                  <a:gd name="connsiteX195" fmla="*/ 5346 w 1295643"/>
                  <a:gd name="connsiteY195" fmla="*/ 775006 h 2396328"/>
                  <a:gd name="connsiteX196" fmla="*/ 0 w 1295643"/>
                  <a:gd name="connsiteY196" fmla="*/ 703694 h 2396328"/>
                  <a:gd name="connsiteX197" fmla="*/ 0 w 1295643"/>
                  <a:gd name="connsiteY197" fmla="*/ 630813 h 2396328"/>
                  <a:gd name="connsiteX198" fmla="*/ 3635 w 1295643"/>
                  <a:gd name="connsiteY198" fmla="*/ 557260 h 2396328"/>
                  <a:gd name="connsiteX199" fmla="*/ 11547 w 1295643"/>
                  <a:gd name="connsiteY199" fmla="*/ 484379 h 2396328"/>
                  <a:gd name="connsiteX200" fmla="*/ 23307 w 1295643"/>
                  <a:gd name="connsiteY200" fmla="*/ 411722 h 2396328"/>
                  <a:gd name="connsiteX201" fmla="*/ 35709 w 1295643"/>
                  <a:gd name="connsiteY201" fmla="*/ 341532 h 2396328"/>
                  <a:gd name="connsiteX202" fmla="*/ 53457 w 1295643"/>
                  <a:gd name="connsiteY202" fmla="*/ 273360 h 2396328"/>
                  <a:gd name="connsiteX203" fmla="*/ 74839 w 1295643"/>
                  <a:gd name="connsiteY203" fmla="*/ 209225 h 2396328"/>
                  <a:gd name="connsiteX204" fmla="*/ 97077 w 1295643"/>
                  <a:gd name="connsiteY204" fmla="*/ 148453 h 2396328"/>
                  <a:gd name="connsiteX205" fmla="*/ 122950 w 1295643"/>
                  <a:gd name="connsiteY205" fmla="*/ 93512 h 2396328"/>
                  <a:gd name="connsiteX206" fmla="*/ 150533 w 1295643"/>
                  <a:gd name="connsiteY206" fmla="*/ 43504 h 2396328"/>
                  <a:gd name="connsiteX207" fmla="*/ 183676 w 1295643"/>
                  <a:gd name="connsiteY20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36488 w 1295643"/>
                  <a:gd name="connsiteY150" fmla="*/ 1427347 h 2396328"/>
                  <a:gd name="connsiteX151" fmla="*/ 515105 w 1295643"/>
                  <a:gd name="connsiteY151" fmla="*/ 1438559 h 2396328"/>
                  <a:gd name="connsiteX152" fmla="*/ 499069 w 1295643"/>
                  <a:gd name="connsiteY152" fmla="*/ 1452014 h 2396328"/>
                  <a:gd name="connsiteX153" fmla="*/ 473196 w 1295643"/>
                  <a:gd name="connsiteY153" fmla="*/ 1490810 h 2396328"/>
                  <a:gd name="connsiteX154" fmla="*/ 455234 w 1295643"/>
                  <a:gd name="connsiteY154" fmla="*/ 1532968 h 2396328"/>
                  <a:gd name="connsiteX155" fmla="*/ 441122 w 1295643"/>
                  <a:gd name="connsiteY155" fmla="*/ 1576921 h 2396328"/>
                  <a:gd name="connsiteX156" fmla="*/ 432997 w 1295643"/>
                  <a:gd name="connsiteY156" fmla="*/ 1621771 h 2396328"/>
                  <a:gd name="connsiteX157" fmla="*/ 429575 w 1295643"/>
                  <a:gd name="connsiteY157" fmla="*/ 1669088 h 2396328"/>
                  <a:gd name="connsiteX158" fmla="*/ 427651 w 1295643"/>
                  <a:gd name="connsiteY158" fmla="*/ 1716629 h 2396328"/>
                  <a:gd name="connsiteX159" fmla="*/ 429575 w 1295643"/>
                  <a:gd name="connsiteY159" fmla="*/ 1764169 h 2396328"/>
                  <a:gd name="connsiteX160" fmla="*/ 432997 w 1295643"/>
                  <a:gd name="connsiteY160" fmla="*/ 1812832 h 2396328"/>
                  <a:gd name="connsiteX161" fmla="*/ 437487 w 1295643"/>
                  <a:gd name="connsiteY161" fmla="*/ 1861045 h 2396328"/>
                  <a:gd name="connsiteX162" fmla="*/ 442833 w 1295643"/>
                  <a:gd name="connsiteY162" fmla="*/ 1908362 h 2396328"/>
                  <a:gd name="connsiteX163" fmla="*/ 443688 w 1295643"/>
                  <a:gd name="connsiteY163" fmla="*/ 1977879 h 2396328"/>
                  <a:gd name="connsiteX164" fmla="*/ 439197 w 1295643"/>
                  <a:gd name="connsiteY164" fmla="*/ 2047396 h 2396328"/>
                  <a:gd name="connsiteX165" fmla="*/ 431286 w 1295643"/>
                  <a:gd name="connsiteY165" fmla="*/ 2114223 h 2396328"/>
                  <a:gd name="connsiteX166" fmla="*/ 421450 w 1295643"/>
                  <a:gd name="connsiteY166" fmla="*/ 2179703 h 2396328"/>
                  <a:gd name="connsiteX167" fmla="*/ 409476 w 1295643"/>
                  <a:gd name="connsiteY167" fmla="*/ 2396328 h 2396328"/>
                  <a:gd name="connsiteX168" fmla="*/ 50891 w 1295643"/>
                  <a:gd name="connsiteY168" fmla="*/ 2396328 h 2396328"/>
                  <a:gd name="connsiteX169" fmla="*/ 91945 w 1295643"/>
                  <a:gd name="connsiteY169" fmla="*/ 2308198 h 2396328"/>
                  <a:gd name="connsiteX170" fmla="*/ 142622 w 1295643"/>
                  <a:gd name="connsiteY170" fmla="*/ 2208407 h 2396328"/>
                  <a:gd name="connsiteX171" fmla="*/ 160369 w 1295643"/>
                  <a:gd name="connsiteY171" fmla="*/ 2172303 h 2396328"/>
                  <a:gd name="connsiteX172" fmla="*/ 175551 w 1295643"/>
                  <a:gd name="connsiteY172" fmla="*/ 2132162 h 2396328"/>
                  <a:gd name="connsiteX173" fmla="*/ 189877 w 1295643"/>
                  <a:gd name="connsiteY173" fmla="*/ 2087537 h 2396328"/>
                  <a:gd name="connsiteX174" fmla="*/ 203134 w 1295643"/>
                  <a:gd name="connsiteY174" fmla="*/ 2039996 h 2396328"/>
                  <a:gd name="connsiteX175" fmla="*/ 213826 w 1295643"/>
                  <a:gd name="connsiteY175" fmla="*/ 1988643 h 2396328"/>
                  <a:gd name="connsiteX176" fmla="*/ 221951 w 1295643"/>
                  <a:gd name="connsiteY176" fmla="*/ 1936393 h 2396328"/>
                  <a:gd name="connsiteX177" fmla="*/ 229863 w 1295643"/>
                  <a:gd name="connsiteY177" fmla="*/ 1881676 h 2396328"/>
                  <a:gd name="connsiteX178" fmla="*/ 235208 w 1295643"/>
                  <a:gd name="connsiteY178" fmla="*/ 1826286 h 2396328"/>
                  <a:gd name="connsiteX179" fmla="*/ 239699 w 1295643"/>
                  <a:gd name="connsiteY179" fmla="*/ 1768654 h 2396328"/>
                  <a:gd name="connsiteX180" fmla="*/ 239699 w 1295643"/>
                  <a:gd name="connsiteY180" fmla="*/ 1711919 h 2396328"/>
                  <a:gd name="connsiteX181" fmla="*/ 239699 w 1295643"/>
                  <a:gd name="connsiteY181" fmla="*/ 1655857 h 2396328"/>
                  <a:gd name="connsiteX182" fmla="*/ 235208 w 1295643"/>
                  <a:gd name="connsiteY182" fmla="*/ 1599570 h 2396328"/>
                  <a:gd name="connsiteX183" fmla="*/ 229007 w 1295643"/>
                  <a:gd name="connsiteY183" fmla="*/ 1545526 h 2396328"/>
                  <a:gd name="connsiteX184" fmla="*/ 221096 w 1295643"/>
                  <a:gd name="connsiteY184" fmla="*/ 1492828 h 2396328"/>
                  <a:gd name="connsiteX185" fmla="*/ 209335 w 1295643"/>
                  <a:gd name="connsiteY185" fmla="*/ 1441923 h 2396328"/>
                  <a:gd name="connsiteX186" fmla="*/ 193298 w 1295643"/>
                  <a:gd name="connsiteY186" fmla="*/ 1394607 h 2396328"/>
                  <a:gd name="connsiteX187" fmla="*/ 175551 w 1295643"/>
                  <a:gd name="connsiteY187" fmla="*/ 1349757 h 2396328"/>
                  <a:gd name="connsiteX188" fmla="*/ 154168 w 1295643"/>
                  <a:gd name="connsiteY188" fmla="*/ 1309616 h 2396328"/>
                  <a:gd name="connsiteX189" fmla="*/ 130220 w 1295643"/>
                  <a:gd name="connsiteY189" fmla="*/ 1274185 h 2396328"/>
                  <a:gd name="connsiteX190" fmla="*/ 53457 w 1295643"/>
                  <a:gd name="connsiteY190" fmla="*/ 1033789 h 2396328"/>
                  <a:gd name="connsiteX191" fmla="*/ 41055 w 1295643"/>
                  <a:gd name="connsiteY191" fmla="*/ 971672 h 2396328"/>
                  <a:gd name="connsiteX192" fmla="*/ 25018 w 1295643"/>
                  <a:gd name="connsiteY192" fmla="*/ 910004 h 2396328"/>
                  <a:gd name="connsiteX193" fmla="*/ 11547 w 1295643"/>
                  <a:gd name="connsiteY193" fmla="*/ 843178 h 2396328"/>
                  <a:gd name="connsiteX194" fmla="*/ 5346 w 1295643"/>
                  <a:gd name="connsiteY194" fmla="*/ 775006 h 2396328"/>
                  <a:gd name="connsiteX195" fmla="*/ 0 w 1295643"/>
                  <a:gd name="connsiteY195" fmla="*/ 703694 h 2396328"/>
                  <a:gd name="connsiteX196" fmla="*/ 0 w 1295643"/>
                  <a:gd name="connsiteY196" fmla="*/ 630813 h 2396328"/>
                  <a:gd name="connsiteX197" fmla="*/ 3635 w 1295643"/>
                  <a:gd name="connsiteY197" fmla="*/ 557260 h 2396328"/>
                  <a:gd name="connsiteX198" fmla="*/ 11547 w 1295643"/>
                  <a:gd name="connsiteY198" fmla="*/ 484379 h 2396328"/>
                  <a:gd name="connsiteX199" fmla="*/ 23307 w 1295643"/>
                  <a:gd name="connsiteY199" fmla="*/ 411722 h 2396328"/>
                  <a:gd name="connsiteX200" fmla="*/ 35709 w 1295643"/>
                  <a:gd name="connsiteY200" fmla="*/ 341532 h 2396328"/>
                  <a:gd name="connsiteX201" fmla="*/ 53457 w 1295643"/>
                  <a:gd name="connsiteY201" fmla="*/ 273360 h 2396328"/>
                  <a:gd name="connsiteX202" fmla="*/ 74839 w 1295643"/>
                  <a:gd name="connsiteY202" fmla="*/ 209225 h 2396328"/>
                  <a:gd name="connsiteX203" fmla="*/ 97077 w 1295643"/>
                  <a:gd name="connsiteY203" fmla="*/ 148453 h 2396328"/>
                  <a:gd name="connsiteX204" fmla="*/ 122950 w 1295643"/>
                  <a:gd name="connsiteY204" fmla="*/ 93512 h 2396328"/>
                  <a:gd name="connsiteX205" fmla="*/ 150533 w 1295643"/>
                  <a:gd name="connsiteY205" fmla="*/ 43504 h 2396328"/>
                  <a:gd name="connsiteX206" fmla="*/ 183676 w 1295643"/>
                  <a:gd name="connsiteY20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36488 w 1295643"/>
                  <a:gd name="connsiteY149" fmla="*/ 1427347 h 2396328"/>
                  <a:gd name="connsiteX150" fmla="*/ 515105 w 1295643"/>
                  <a:gd name="connsiteY150" fmla="*/ 1438559 h 2396328"/>
                  <a:gd name="connsiteX151" fmla="*/ 499069 w 1295643"/>
                  <a:gd name="connsiteY151" fmla="*/ 1452014 h 2396328"/>
                  <a:gd name="connsiteX152" fmla="*/ 473196 w 1295643"/>
                  <a:gd name="connsiteY152" fmla="*/ 1490810 h 2396328"/>
                  <a:gd name="connsiteX153" fmla="*/ 455234 w 1295643"/>
                  <a:gd name="connsiteY153" fmla="*/ 1532968 h 2396328"/>
                  <a:gd name="connsiteX154" fmla="*/ 441122 w 1295643"/>
                  <a:gd name="connsiteY154" fmla="*/ 1576921 h 2396328"/>
                  <a:gd name="connsiteX155" fmla="*/ 432997 w 1295643"/>
                  <a:gd name="connsiteY155" fmla="*/ 1621771 h 2396328"/>
                  <a:gd name="connsiteX156" fmla="*/ 429575 w 1295643"/>
                  <a:gd name="connsiteY156" fmla="*/ 1669088 h 2396328"/>
                  <a:gd name="connsiteX157" fmla="*/ 427651 w 1295643"/>
                  <a:gd name="connsiteY157" fmla="*/ 1716629 h 2396328"/>
                  <a:gd name="connsiteX158" fmla="*/ 429575 w 1295643"/>
                  <a:gd name="connsiteY158" fmla="*/ 1764169 h 2396328"/>
                  <a:gd name="connsiteX159" fmla="*/ 432997 w 1295643"/>
                  <a:gd name="connsiteY159" fmla="*/ 1812832 h 2396328"/>
                  <a:gd name="connsiteX160" fmla="*/ 437487 w 1295643"/>
                  <a:gd name="connsiteY160" fmla="*/ 1861045 h 2396328"/>
                  <a:gd name="connsiteX161" fmla="*/ 442833 w 1295643"/>
                  <a:gd name="connsiteY161" fmla="*/ 1908362 h 2396328"/>
                  <a:gd name="connsiteX162" fmla="*/ 443688 w 1295643"/>
                  <a:gd name="connsiteY162" fmla="*/ 1977879 h 2396328"/>
                  <a:gd name="connsiteX163" fmla="*/ 439197 w 1295643"/>
                  <a:gd name="connsiteY163" fmla="*/ 2047396 h 2396328"/>
                  <a:gd name="connsiteX164" fmla="*/ 431286 w 1295643"/>
                  <a:gd name="connsiteY164" fmla="*/ 2114223 h 2396328"/>
                  <a:gd name="connsiteX165" fmla="*/ 421450 w 1295643"/>
                  <a:gd name="connsiteY165" fmla="*/ 2179703 h 2396328"/>
                  <a:gd name="connsiteX166" fmla="*/ 409476 w 1295643"/>
                  <a:gd name="connsiteY166" fmla="*/ 2396328 h 2396328"/>
                  <a:gd name="connsiteX167" fmla="*/ 50891 w 1295643"/>
                  <a:gd name="connsiteY167" fmla="*/ 2396328 h 2396328"/>
                  <a:gd name="connsiteX168" fmla="*/ 91945 w 1295643"/>
                  <a:gd name="connsiteY168" fmla="*/ 2308198 h 2396328"/>
                  <a:gd name="connsiteX169" fmla="*/ 142622 w 1295643"/>
                  <a:gd name="connsiteY169" fmla="*/ 2208407 h 2396328"/>
                  <a:gd name="connsiteX170" fmla="*/ 160369 w 1295643"/>
                  <a:gd name="connsiteY170" fmla="*/ 2172303 h 2396328"/>
                  <a:gd name="connsiteX171" fmla="*/ 175551 w 1295643"/>
                  <a:gd name="connsiteY171" fmla="*/ 2132162 h 2396328"/>
                  <a:gd name="connsiteX172" fmla="*/ 189877 w 1295643"/>
                  <a:gd name="connsiteY172" fmla="*/ 2087537 h 2396328"/>
                  <a:gd name="connsiteX173" fmla="*/ 203134 w 1295643"/>
                  <a:gd name="connsiteY173" fmla="*/ 2039996 h 2396328"/>
                  <a:gd name="connsiteX174" fmla="*/ 213826 w 1295643"/>
                  <a:gd name="connsiteY174" fmla="*/ 1988643 h 2396328"/>
                  <a:gd name="connsiteX175" fmla="*/ 221951 w 1295643"/>
                  <a:gd name="connsiteY175" fmla="*/ 1936393 h 2396328"/>
                  <a:gd name="connsiteX176" fmla="*/ 229863 w 1295643"/>
                  <a:gd name="connsiteY176" fmla="*/ 1881676 h 2396328"/>
                  <a:gd name="connsiteX177" fmla="*/ 235208 w 1295643"/>
                  <a:gd name="connsiteY177" fmla="*/ 1826286 h 2396328"/>
                  <a:gd name="connsiteX178" fmla="*/ 239699 w 1295643"/>
                  <a:gd name="connsiteY178" fmla="*/ 1768654 h 2396328"/>
                  <a:gd name="connsiteX179" fmla="*/ 239699 w 1295643"/>
                  <a:gd name="connsiteY179" fmla="*/ 1711919 h 2396328"/>
                  <a:gd name="connsiteX180" fmla="*/ 239699 w 1295643"/>
                  <a:gd name="connsiteY180" fmla="*/ 1655857 h 2396328"/>
                  <a:gd name="connsiteX181" fmla="*/ 235208 w 1295643"/>
                  <a:gd name="connsiteY181" fmla="*/ 1599570 h 2396328"/>
                  <a:gd name="connsiteX182" fmla="*/ 229007 w 1295643"/>
                  <a:gd name="connsiteY182" fmla="*/ 1545526 h 2396328"/>
                  <a:gd name="connsiteX183" fmla="*/ 221096 w 1295643"/>
                  <a:gd name="connsiteY183" fmla="*/ 1492828 h 2396328"/>
                  <a:gd name="connsiteX184" fmla="*/ 209335 w 1295643"/>
                  <a:gd name="connsiteY184" fmla="*/ 1441923 h 2396328"/>
                  <a:gd name="connsiteX185" fmla="*/ 193298 w 1295643"/>
                  <a:gd name="connsiteY185" fmla="*/ 1394607 h 2396328"/>
                  <a:gd name="connsiteX186" fmla="*/ 175551 w 1295643"/>
                  <a:gd name="connsiteY186" fmla="*/ 1349757 h 2396328"/>
                  <a:gd name="connsiteX187" fmla="*/ 154168 w 1295643"/>
                  <a:gd name="connsiteY187" fmla="*/ 1309616 h 2396328"/>
                  <a:gd name="connsiteX188" fmla="*/ 130220 w 1295643"/>
                  <a:gd name="connsiteY188" fmla="*/ 1274185 h 2396328"/>
                  <a:gd name="connsiteX189" fmla="*/ 53457 w 1295643"/>
                  <a:gd name="connsiteY189" fmla="*/ 1033789 h 2396328"/>
                  <a:gd name="connsiteX190" fmla="*/ 41055 w 1295643"/>
                  <a:gd name="connsiteY190" fmla="*/ 971672 h 2396328"/>
                  <a:gd name="connsiteX191" fmla="*/ 25018 w 1295643"/>
                  <a:gd name="connsiteY191" fmla="*/ 910004 h 2396328"/>
                  <a:gd name="connsiteX192" fmla="*/ 11547 w 1295643"/>
                  <a:gd name="connsiteY192" fmla="*/ 843178 h 2396328"/>
                  <a:gd name="connsiteX193" fmla="*/ 5346 w 1295643"/>
                  <a:gd name="connsiteY193" fmla="*/ 775006 h 2396328"/>
                  <a:gd name="connsiteX194" fmla="*/ 0 w 1295643"/>
                  <a:gd name="connsiteY194" fmla="*/ 703694 h 2396328"/>
                  <a:gd name="connsiteX195" fmla="*/ 0 w 1295643"/>
                  <a:gd name="connsiteY195" fmla="*/ 630813 h 2396328"/>
                  <a:gd name="connsiteX196" fmla="*/ 3635 w 1295643"/>
                  <a:gd name="connsiteY196" fmla="*/ 557260 h 2396328"/>
                  <a:gd name="connsiteX197" fmla="*/ 11547 w 1295643"/>
                  <a:gd name="connsiteY197" fmla="*/ 484379 h 2396328"/>
                  <a:gd name="connsiteX198" fmla="*/ 23307 w 1295643"/>
                  <a:gd name="connsiteY198" fmla="*/ 411722 h 2396328"/>
                  <a:gd name="connsiteX199" fmla="*/ 35709 w 1295643"/>
                  <a:gd name="connsiteY199" fmla="*/ 341532 h 2396328"/>
                  <a:gd name="connsiteX200" fmla="*/ 53457 w 1295643"/>
                  <a:gd name="connsiteY200" fmla="*/ 273360 h 2396328"/>
                  <a:gd name="connsiteX201" fmla="*/ 74839 w 1295643"/>
                  <a:gd name="connsiteY201" fmla="*/ 209225 h 2396328"/>
                  <a:gd name="connsiteX202" fmla="*/ 97077 w 1295643"/>
                  <a:gd name="connsiteY202" fmla="*/ 148453 h 2396328"/>
                  <a:gd name="connsiteX203" fmla="*/ 122950 w 1295643"/>
                  <a:gd name="connsiteY203" fmla="*/ 93512 h 2396328"/>
                  <a:gd name="connsiteX204" fmla="*/ 150533 w 1295643"/>
                  <a:gd name="connsiteY204" fmla="*/ 43504 h 2396328"/>
                  <a:gd name="connsiteX205" fmla="*/ 183676 w 1295643"/>
                  <a:gd name="connsiteY205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536488 w 1295643"/>
                  <a:gd name="connsiteY148" fmla="*/ 1427347 h 2396328"/>
                  <a:gd name="connsiteX149" fmla="*/ 515105 w 1295643"/>
                  <a:gd name="connsiteY149" fmla="*/ 1438559 h 2396328"/>
                  <a:gd name="connsiteX150" fmla="*/ 499069 w 1295643"/>
                  <a:gd name="connsiteY150" fmla="*/ 1452014 h 2396328"/>
                  <a:gd name="connsiteX151" fmla="*/ 473196 w 1295643"/>
                  <a:gd name="connsiteY151" fmla="*/ 1490810 h 2396328"/>
                  <a:gd name="connsiteX152" fmla="*/ 455234 w 1295643"/>
                  <a:gd name="connsiteY152" fmla="*/ 1532968 h 2396328"/>
                  <a:gd name="connsiteX153" fmla="*/ 441122 w 1295643"/>
                  <a:gd name="connsiteY153" fmla="*/ 1576921 h 2396328"/>
                  <a:gd name="connsiteX154" fmla="*/ 432997 w 1295643"/>
                  <a:gd name="connsiteY154" fmla="*/ 1621771 h 2396328"/>
                  <a:gd name="connsiteX155" fmla="*/ 429575 w 1295643"/>
                  <a:gd name="connsiteY155" fmla="*/ 1669088 h 2396328"/>
                  <a:gd name="connsiteX156" fmla="*/ 427651 w 1295643"/>
                  <a:gd name="connsiteY156" fmla="*/ 1716629 h 2396328"/>
                  <a:gd name="connsiteX157" fmla="*/ 429575 w 1295643"/>
                  <a:gd name="connsiteY157" fmla="*/ 1764169 h 2396328"/>
                  <a:gd name="connsiteX158" fmla="*/ 432997 w 1295643"/>
                  <a:gd name="connsiteY158" fmla="*/ 1812832 h 2396328"/>
                  <a:gd name="connsiteX159" fmla="*/ 437487 w 1295643"/>
                  <a:gd name="connsiteY159" fmla="*/ 1861045 h 2396328"/>
                  <a:gd name="connsiteX160" fmla="*/ 442833 w 1295643"/>
                  <a:gd name="connsiteY160" fmla="*/ 1908362 h 2396328"/>
                  <a:gd name="connsiteX161" fmla="*/ 443688 w 1295643"/>
                  <a:gd name="connsiteY161" fmla="*/ 1977879 h 2396328"/>
                  <a:gd name="connsiteX162" fmla="*/ 439197 w 1295643"/>
                  <a:gd name="connsiteY162" fmla="*/ 2047396 h 2396328"/>
                  <a:gd name="connsiteX163" fmla="*/ 431286 w 1295643"/>
                  <a:gd name="connsiteY163" fmla="*/ 2114223 h 2396328"/>
                  <a:gd name="connsiteX164" fmla="*/ 421450 w 1295643"/>
                  <a:gd name="connsiteY164" fmla="*/ 2179703 h 2396328"/>
                  <a:gd name="connsiteX165" fmla="*/ 409476 w 1295643"/>
                  <a:gd name="connsiteY165" fmla="*/ 2396328 h 2396328"/>
                  <a:gd name="connsiteX166" fmla="*/ 50891 w 1295643"/>
                  <a:gd name="connsiteY166" fmla="*/ 2396328 h 2396328"/>
                  <a:gd name="connsiteX167" fmla="*/ 91945 w 1295643"/>
                  <a:gd name="connsiteY167" fmla="*/ 2308198 h 2396328"/>
                  <a:gd name="connsiteX168" fmla="*/ 142622 w 1295643"/>
                  <a:gd name="connsiteY168" fmla="*/ 2208407 h 2396328"/>
                  <a:gd name="connsiteX169" fmla="*/ 160369 w 1295643"/>
                  <a:gd name="connsiteY169" fmla="*/ 2172303 h 2396328"/>
                  <a:gd name="connsiteX170" fmla="*/ 175551 w 1295643"/>
                  <a:gd name="connsiteY170" fmla="*/ 2132162 h 2396328"/>
                  <a:gd name="connsiteX171" fmla="*/ 189877 w 1295643"/>
                  <a:gd name="connsiteY171" fmla="*/ 2087537 h 2396328"/>
                  <a:gd name="connsiteX172" fmla="*/ 203134 w 1295643"/>
                  <a:gd name="connsiteY172" fmla="*/ 2039996 h 2396328"/>
                  <a:gd name="connsiteX173" fmla="*/ 213826 w 1295643"/>
                  <a:gd name="connsiteY173" fmla="*/ 1988643 h 2396328"/>
                  <a:gd name="connsiteX174" fmla="*/ 221951 w 1295643"/>
                  <a:gd name="connsiteY174" fmla="*/ 1936393 h 2396328"/>
                  <a:gd name="connsiteX175" fmla="*/ 229863 w 1295643"/>
                  <a:gd name="connsiteY175" fmla="*/ 1881676 h 2396328"/>
                  <a:gd name="connsiteX176" fmla="*/ 235208 w 1295643"/>
                  <a:gd name="connsiteY176" fmla="*/ 1826286 h 2396328"/>
                  <a:gd name="connsiteX177" fmla="*/ 239699 w 1295643"/>
                  <a:gd name="connsiteY177" fmla="*/ 1768654 h 2396328"/>
                  <a:gd name="connsiteX178" fmla="*/ 239699 w 1295643"/>
                  <a:gd name="connsiteY178" fmla="*/ 1711919 h 2396328"/>
                  <a:gd name="connsiteX179" fmla="*/ 239699 w 1295643"/>
                  <a:gd name="connsiteY179" fmla="*/ 1655857 h 2396328"/>
                  <a:gd name="connsiteX180" fmla="*/ 235208 w 1295643"/>
                  <a:gd name="connsiteY180" fmla="*/ 1599570 h 2396328"/>
                  <a:gd name="connsiteX181" fmla="*/ 229007 w 1295643"/>
                  <a:gd name="connsiteY181" fmla="*/ 1545526 h 2396328"/>
                  <a:gd name="connsiteX182" fmla="*/ 221096 w 1295643"/>
                  <a:gd name="connsiteY182" fmla="*/ 1492828 h 2396328"/>
                  <a:gd name="connsiteX183" fmla="*/ 209335 w 1295643"/>
                  <a:gd name="connsiteY183" fmla="*/ 1441923 h 2396328"/>
                  <a:gd name="connsiteX184" fmla="*/ 193298 w 1295643"/>
                  <a:gd name="connsiteY184" fmla="*/ 1394607 h 2396328"/>
                  <a:gd name="connsiteX185" fmla="*/ 175551 w 1295643"/>
                  <a:gd name="connsiteY185" fmla="*/ 1349757 h 2396328"/>
                  <a:gd name="connsiteX186" fmla="*/ 154168 w 1295643"/>
                  <a:gd name="connsiteY186" fmla="*/ 1309616 h 2396328"/>
                  <a:gd name="connsiteX187" fmla="*/ 130220 w 1295643"/>
                  <a:gd name="connsiteY187" fmla="*/ 1274185 h 2396328"/>
                  <a:gd name="connsiteX188" fmla="*/ 53457 w 1295643"/>
                  <a:gd name="connsiteY188" fmla="*/ 1033789 h 2396328"/>
                  <a:gd name="connsiteX189" fmla="*/ 41055 w 1295643"/>
                  <a:gd name="connsiteY189" fmla="*/ 971672 h 2396328"/>
                  <a:gd name="connsiteX190" fmla="*/ 25018 w 1295643"/>
                  <a:gd name="connsiteY190" fmla="*/ 910004 h 2396328"/>
                  <a:gd name="connsiteX191" fmla="*/ 11547 w 1295643"/>
                  <a:gd name="connsiteY191" fmla="*/ 843178 h 2396328"/>
                  <a:gd name="connsiteX192" fmla="*/ 5346 w 1295643"/>
                  <a:gd name="connsiteY192" fmla="*/ 775006 h 2396328"/>
                  <a:gd name="connsiteX193" fmla="*/ 0 w 1295643"/>
                  <a:gd name="connsiteY193" fmla="*/ 703694 h 2396328"/>
                  <a:gd name="connsiteX194" fmla="*/ 0 w 1295643"/>
                  <a:gd name="connsiteY194" fmla="*/ 630813 h 2396328"/>
                  <a:gd name="connsiteX195" fmla="*/ 3635 w 1295643"/>
                  <a:gd name="connsiteY195" fmla="*/ 557260 h 2396328"/>
                  <a:gd name="connsiteX196" fmla="*/ 11547 w 1295643"/>
                  <a:gd name="connsiteY196" fmla="*/ 484379 h 2396328"/>
                  <a:gd name="connsiteX197" fmla="*/ 23307 w 1295643"/>
                  <a:gd name="connsiteY197" fmla="*/ 411722 h 2396328"/>
                  <a:gd name="connsiteX198" fmla="*/ 35709 w 1295643"/>
                  <a:gd name="connsiteY198" fmla="*/ 341532 h 2396328"/>
                  <a:gd name="connsiteX199" fmla="*/ 53457 w 1295643"/>
                  <a:gd name="connsiteY199" fmla="*/ 273360 h 2396328"/>
                  <a:gd name="connsiteX200" fmla="*/ 74839 w 1295643"/>
                  <a:gd name="connsiteY200" fmla="*/ 209225 h 2396328"/>
                  <a:gd name="connsiteX201" fmla="*/ 97077 w 1295643"/>
                  <a:gd name="connsiteY201" fmla="*/ 148453 h 2396328"/>
                  <a:gd name="connsiteX202" fmla="*/ 122950 w 1295643"/>
                  <a:gd name="connsiteY202" fmla="*/ 93512 h 2396328"/>
                  <a:gd name="connsiteX203" fmla="*/ 150533 w 1295643"/>
                  <a:gd name="connsiteY203" fmla="*/ 43504 h 2396328"/>
                  <a:gd name="connsiteX204" fmla="*/ 183676 w 1295643"/>
                  <a:gd name="connsiteY204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36488 w 1295643"/>
                  <a:gd name="connsiteY147" fmla="*/ 1427347 h 2396328"/>
                  <a:gd name="connsiteX148" fmla="*/ 515105 w 1295643"/>
                  <a:gd name="connsiteY148" fmla="*/ 1438559 h 2396328"/>
                  <a:gd name="connsiteX149" fmla="*/ 499069 w 1295643"/>
                  <a:gd name="connsiteY149" fmla="*/ 1452014 h 2396328"/>
                  <a:gd name="connsiteX150" fmla="*/ 473196 w 1295643"/>
                  <a:gd name="connsiteY150" fmla="*/ 1490810 h 2396328"/>
                  <a:gd name="connsiteX151" fmla="*/ 455234 w 1295643"/>
                  <a:gd name="connsiteY151" fmla="*/ 1532968 h 2396328"/>
                  <a:gd name="connsiteX152" fmla="*/ 441122 w 1295643"/>
                  <a:gd name="connsiteY152" fmla="*/ 1576921 h 2396328"/>
                  <a:gd name="connsiteX153" fmla="*/ 432997 w 1295643"/>
                  <a:gd name="connsiteY153" fmla="*/ 1621771 h 2396328"/>
                  <a:gd name="connsiteX154" fmla="*/ 429575 w 1295643"/>
                  <a:gd name="connsiteY154" fmla="*/ 1669088 h 2396328"/>
                  <a:gd name="connsiteX155" fmla="*/ 427651 w 1295643"/>
                  <a:gd name="connsiteY155" fmla="*/ 1716629 h 2396328"/>
                  <a:gd name="connsiteX156" fmla="*/ 429575 w 1295643"/>
                  <a:gd name="connsiteY156" fmla="*/ 1764169 h 2396328"/>
                  <a:gd name="connsiteX157" fmla="*/ 432997 w 1295643"/>
                  <a:gd name="connsiteY157" fmla="*/ 1812832 h 2396328"/>
                  <a:gd name="connsiteX158" fmla="*/ 437487 w 1295643"/>
                  <a:gd name="connsiteY158" fmla="*/ 1861045 h 2396328"/>
                  <a:gd name="connsiteX159" fmla="*/ 442833 w 1295643"/>
                  <a:gd name="connsiteY159" fmla="*/ 1908362 h 2396328"/>
                  <a:gd name="connsiteX160" fmla="*/ 443688 w 1295643"/>
                  <a:gd name="connsiteY160" fmla="*/ 1977879 h 2396328"/>
                  <a:gd name="connsiteX161" fmla="*/ 439197 w 1295643"/>
                  <a:gd name="connsiteY161" fmla="*/ 2047396 h 2396328"/>
                  <a:gd name="connsiteX162" fmla="*/ 431286 w 1295643"/>
                  <a:gd name="connsiteY162" fmla="*/ 2114223 h 2396328"/>
                  <a:gd name="connsiteX163" fmla="*/ 421450 w 1295643"/>
                  <a:gd name="connsiteY163" fmla="*/ 2179703 h 2396328"/>
                  <a:gd name="connsiteX164" fmla="*/ 409476 w 1295643"/>
                  <a:gd name="connsiteY164" fmla="*/ 2396328 h 2396328"/>
                  <a:gd name="connsiteX165" fmla="*/ 50891 w 1295643"/>
                  <a:gd name="connsiteY165" fmla="*/ 2396328 h 2396328"/>
                  <a:gd name="connsiteX166" fmla="*/ 91945 w 1295643"/>
                  <a:gd name="connsiteY166" fmla="*/ 2308198 h 2396328"/>
                  <a:gd name="connsiteX167" fmla="*/ 142622 w 1295643"/>
                  <a:gd name="connsiteY167" fmla="*/ 2208407 h 2396328"/>
                  <a:gd name="connsiteX168" fmla="*/ 160369 w 1295643"/>
                  <a:gd name="connsiteY168" fmla="*/ 2172303 h 2396328"/>
                  <a:gd name="connsiteX169" fmla="*/ 175551 w 1295643"/>
                  <a:gd name="connsiteY169" fmla="*/ 2132162 h 2396328"/>
                  <a:gd name="connsiteX170" fmla="*/ 189877 w 1295643"/>
                  <a:gd name="connsiteY170" fmla="*/ 2087537 h 2396328"/>
                  <a:gd name="connsiteX171" fmla="*/ 203134 w 1295643"/>
                  <a:gd name="connsiteY171" fmla="*/ 2039996 h 2396328"/>
                  <a:gd name="connsiteX172" fmla="*/ 213826 w 1295643"/>
                  <a:gd name="connsiteY172" fmla="*/ 1988643 h 2396328"/>
                  <a:gd name="connsiteX173" fmla="*/ 221951 w 1295643"/>
                  <a:gd name="connsiteY173" fmla="*/ 1936393 h 2396328"/>
                  <a:gd name="connsiteX174" fmla="*/ 229863 w 1295643"/>
                  <a:gd name="connsiteY174" fmla="*/ 1881676 h 2396328"/>
                  <a:gd name="connsiteX175" fmla="*/ 235208 w 1295643"/>
                  <a:gd name="connsiteY175" fmla="*/ 1826286 h 2396328"/>
                  <a:gd name="connsiteX176" fmla="*/ 239699 w 1295643"/>
                  <a:gd name="connsiteY176" fmla="*/ 1768654 h 2396328"/>
                  <a:gd name="connsiteX177" fmla="*/ 239699 w 1295643"/>
                  <a:gd name="connsiteY177" fmla="*/ 1711919 h 2396328"/>
                  <a:gd name="connsiteX178" fmla="*/ 239699 w 1295643"/>
                  <a:gd name="connsiteY178" fmla="*/ 1655857 h 2396328"/>
                  <a:gd name="connsiteX179" fmla="*/ 235208 w 1295643"/>
                  <a:gd name="connsiteY179" fmla="*/ 1599570 h 2396328"/>
                  <a:gd name="connsiteX180" fmla="*/ 229007 w 1295643"/>
                  <a:gd name="connsiteY180" fmla="*/ 1545526 h 2396328"/>
                  <a:gd name="connsiteX181" fmla="*/ 221096 w 1295643"/>
                  <a:gd name="connsiteY181" fmla="*/ 1492828 h 2396328"/>
                  <a:gd name="connsiteX182" fmla="*/ 209335 w 1295643"/>
                  <a:gd name="connsiteY182" fmla="*/ 1441923 h 2396328"/>
                  <a:gd name="connsiteX183" fmla="*/ 193298 w 1295643"/>
                  <a:gd name="connsiteY183" fmla="*/ 1394607 h 2396328"/>
                  <a:gd name="connsiteX184" fmla="*/ 175551 w 1295643"/>
                  <a:gd name="connsiteY184" fmla="*/ 1349757 h 2396328"/>
                  <a:gd name="connsiteX185" fmla="*/ 154168 w 1295643"/>
                  <a:gd name="connsiteY185" fmla="*/ 1309616 h 2396328"/>
                  <a:gd name="connsiteX186" fmla="*/ 130220 w 1295643"/>
                  <a:gd name="connsiteY186" fmla="*/ 1274185 h 2396328"/>
                  <a:gd name="connsiteX187" fmla="*/ 53457 w 1295643"/>
                  <a:gd name="connsiteY187" fmla="*/ 1033789 h 2396328"/>
                  <a:gd name="connsiteX188" fmla="*/ 41055 w 1295643"/>
                  <a:gd name="connsiteY188" fmla="*/ 971672 h 2396328"/>
                  <a:gd name="connsiteX189" fmla="*/ 25018 w 1295643"/>
                  <a:gd name="connsiteY189" fmla="*/ 910004 h 2396328"/>
                  <a:gd name="connsiteX190" fmla="*/ 11547 w 1295643"/>
                  <a:gd name="connsiteY190" fmla="*/ 843178 h 2396328"/>
                  <a:gd name="connsiteX191" fmla="*/ 5346 w 1295643"/>
                  <a:gd name="connsiteY191" fmla="*/ 775006 h 2396328"/>
                  <a:gd name="connsiteX192" fmla="*/ 0 w 1295643"/>
                  <a:gd name="connsiteY192" fmla="*/ 703694 h 2396328"/>
                  <a:gd name="connsiteX193" fmla="*/ 0 w 1295643"/>
                  <a:gd name="connsiteY193" fmla="*/ 630813 h 2396328"/>
                  <a:gd name="connsiteX194" fmla="*/ 3635 w 1295643"/>
                  <a:gd name="connsiteY194" fmla="*/ 557260 h 2396328"/>
                  <a:gd name="connsiteX195" fmla="*/ 11547 w 1295643"/>
                  <a:gd name="connsiteY195" fmla="*/ 484379 h 2396328"/>
                  <a:gd name="connsiteX196" fmla="*/ 23307 w 1295643"/>
                  <a:gd name="connsiteY196" fmla="*/ 411722 h 2396328"/>
                  <a:gd name="connsiteX197" fmla="*/ 35709 w 1295643"/>
                  <a:gd name="connsiteY197" fmla="*/ 341532 h 2396328"/>
                  <a:gd name="connsiteX198" fmla="*/ 53457 w 1295643"/>
                  <a:gd name="connsiteY198" fmla="*/ 273360 h 2396328"/>
                  <a:gd name="connsiteX199" fmla="*/ 74839 w 1295643"/>
                  <a:gd name="connsiteY199" fmla="*/ 209225 h 2396328"/>
                  <a:gd name="connsiteX200" fmla="*/ 97077 w 1295643"/>
                  <a:gd name="connsiteY200" fmla="*/ 148453 h 2396328"/>
                  <a:gd name="connsiteX201" fmla="*/ 122950 w 1295643"/>
                  <a:gd name="connsiteY201" fmla="*/ 93512 h 2396328"/>
                  <a:gd name="connsiteX202" fmla="*/ 150533 w 1295643"/>
                  <a:gd name="connsiteY202" fmla="*/ 43504 h 2396328"/>
                  <a:gd name="connsiteX203" fmla="*/ 183676 w 1295643"/>
                  <a:gd name="connsiteY20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36488 w 1295643"/>
                  <a:gd name="connsiteY146" fmla="*/ 1427347 h 2396328"/>
                  <a:gd name="connsiteX147" fmla="*/ 515105 w 1295643"/>
                  <a:gd name="connsiteY147" fmla="*/ 1438559 h 2396328"/>
                  <a:gd name="connsiteX148" fmla="*/ 499069 w 1295643"/>
                  <a:gd name="connsiteY148" fmla="*/ 1452014 h 2396328"/>
                  <a:gd name="connsiteX149" fmla="*/ 473196 w 1295643"/>
                  <a:gd name="connsiteY149" fmla="*/ 1490810 h 2396328"/>
                  <a:gd name="connsiteX150" fmla="*/ 455234 w 1295643"/>
                  <a:gd name="connsiteY150" fmla="*/ 1532968 h 2396328"/>
                  <a:gd name="connsiteX151" fmla="*/ 441122 w 1295643"/>
                  <a:gd name="connsiteY151" fmla="*/ 1576921 h 2396328"/>
                  <a:gd name="connsiteX152" fmla="*/ 432997 w 1295643"/>
                  <a:gd name="connsiteY152" fmla="*/ 1621771 h 2396328"/>
                  <a:gd name="connsiteX153" fmla="*/ 429575 w 1295643"/>
                  <a:gd name="connsiteY153" fmla="*/ 1669088 h 2396328"/>
                  <a:gd name="connsiteX154" fmla="*/ 427651 w 1295643"/>
                  <a:gd name="connsiteY154" fmla="*/ 1716629 h 2396328"/>
                  <a:gd name="connsiteX155" fmla="*/ 429575 w 1295643"/>
                  <a:gd name="connsiteY155" fmla="*/ 1764169 h 2396328"/>
                  <a:gd name="connsiteX156" fmla="*/ 432997 w 1295643"/>
                  <a:gd name="connsiteY156" fmla="*/ 1812832 h 2396328"/>
                  <a:gd name="connsiteX157" fmla="*/ 437487 w 1295643"/>
                  <a:gd name="connsiteY157" fmla="*/ 1861045 h 2396328"/>
                  <a:gd name="connsiteX158" fmla="*/ 442833 w 1295643"/>
                  <a:gd name="connsiteY158" fmla="*/ 1908362 h 2396328"/>
                  <a:gd name="connsiteX159" fmla="*/ 443688 w 1295643"/>
                  <a:gd name="connsiteY159" fmla="*/ 1977879 h 2396328"/>
                  <a:gd name="connsiteX160" fmla="*/ 439197 w 1295643"/>
                  <a:gd name="connsiteY160" fmla="*/ 2047396 h 2396328"/>
                  <a:gd name="connsiteX161" fmla="*/ 431286 w 1295643"/>
                  <a:gd name="connsiteY161" fmla="*/ 2114223 h 2396328"/>
                  <a:gd name="connsiteX162" fmla="*/ 421450 w 1295643"/>
                  <a:gd name="connsiteY162" fmla="*/ 2179703 h 2396328"/>
                  <a:gd name="connsiteX163" fmla="*/ 409476 w 1295643"/>
                  <a:gd name="connsiteY163" fmla="*/ 2396328 h 2396328"/>
                  <a:gd name="connsiteX164" fmla="*/ 50891 w 1295643"/>
                  <a:gd name="connsiteY164" fmla="*/ 2396328 h 2396328"/>
                  <a:gd name="connsiteX165" fmla="*/ 91945 w 1295643"/>
                  <a:gd name="connsiteY165" fmla="*/ 2308198 h 2396328"/>
                  <a:gd name="connsiteX166" fmla="*/ 142622 w 1295643"/>
                  <a:gd name="connsiteY166" fmla="*/ 2208407 h 2396328"/>
                  <a:gd name="connsiteX167" fmla="*/ 160369 w 1295643"/>
                  <a:gd name="connsiteY167" fmla="*/ 2172303 h 2396328"/>
                  <a:gd name="connsiteX168" fmla="*/ 175551 w 1295643"/>
                  <a:gd name="connsiteY168" fmla="*/ 2132162 h 2396328"/>
                  <a:gd name="connsiteX169" fmla="*/ 189877 w 1295643"/>
                  <a:gd name="connsiteY169" fmla="*/ 2087537 h 2396328"/>
                  <a:gd name="connsiteX170" fmla="*/ 203134 w 1295643"/>
                  <a:gd name="connsiteY170" fmla="*/ 2039996 h 2396328"/>
                  <a:gd name="connsiteX171" fmla="*/ 213826 w 1295643"/>
                  <a:gd name="connsiteY171" fmla="*/ 1988643 h 2396328"/>
                  <a:gd name="connsiteX172" fmla="*/ 221951 w 1295643"/>
                  <a:gd name="connsiteY172" fmla="*/ 1936393 h 2396328"/>
                  <a:gd name="connsiteX173" fmla="*/ 229863 w 1295643"/>
                  <a:gd name="connsiteY173" fmla="*/ 1881676 h 2396328"/>
                  <a:gd name="connsiteX174" fmla="*/ 235208 w 1295643"/>
                  <a:gd name="connsiteY174" fmla="*/ 1826286 h 2396328"/>
                  <a:gd name="connsiteX175" fmla="*/ 239699 w 1295643"/>
                  <a:gd name="connsiteY175" fmla="*/ 1768654 h 2396328"/>
                  <a:gd name="connsiteX176" fmla="*/ 239699 w 1295643"/>
                  <a:gd name="connsiteY176" fmla="*/ 1711919 h 2396328"/>
                  <a:gd name="connsiteX177" fmla="*/ 239699 w 1295643"/>
                  <a:gd name="connsiteY177" fmla="*/ 1655857 h 2396328"/>
                  <a:gd name="connsiteX178" fmla="*/ 235208 w 1295643"/>
                  <a:gd name="connsiteY178" fmla="*/ 1599570 h 2396328"/>
                  <a:gd name="connsiteX179" fmla="*/ 229007 w 1295643"/>
                  <a:gd name="connsiteY179" fmla="*/ 1545526 h 2396328"/>
                  <a:gd name="connsiteX180" fmla="*/ 221096 w 1295643"/>
                  <a:gd name="connsiteY180" fmla="*/ 1492828 h 2396328"/>
                  <a:gd name="connsiteX181" fmla="*/ 209335 w 1295643"/>
                  <a:gd name="connsiteY181" fmla="*/ 1441923 h 2396328"/>
                  <a:gd name="connsiteX182" fmla="*/ 193298 w 1295643"/>
                  <a:gd name="connsiteY182" fmla="*/ 1394607 h 2396328"/>
                  <a:gd name="connsiteX183" fmla="*/ 175551 w 1295643"/>
                  <a:gd name="connsiteY183" fmla="*/ 1349757 h 2396328"/>
                  <a:gd name="connsiteX184" fmla="*/ 154168 w 1295643"/>
                  <a:gd name="connsiteY184" fmla="*/ 1309616 h 2396328"/>
                  <a:gd name="connsiteX185" fmla="*/ 130220 w 1295643"/>
                  <a:gd name="connsiteY185" fmla="*/ 1274185 h 2396328"/>
                  <a:gd name="connsiteX186" fmla="*/ 53457 w 1295643"/>
                  <a:gd name="connsiteY186" fmla="*/ 1033789 h 2396328"/>
                  <a:gd name="connsiteX187" fmla="*/ 41055 w 1295643"/>
                  <a:gd name="connsiteY187" fmla="*/ 971672 h 2396328"/>
                  <a:gd name="connsiteX188" fmla="*/ 25018 w 1295643"/>
                  <a:gd name="connsiteY188" fmla="*/ 910004 h 2396328"/>
                  <a:gd name="connsiteX189" fmla="*/ 11547 w 1295643"/>
                  <a:gd name="connsiteY189" fmla="*/ 843178 h 2396328"/>
                  <a:gd name="connsiteX190" fmla="*/ 5346 w 1295643"/>
                  <a:gd name="connsiteY190" fmla="*/ 775006 h 2396328"/>
                  <a:gd name="connsiteX191" fmla="*/ 0 w 1295643"/>
                  <a:gd name="connsiteY191" fmla="*/ 703694 h 2396328"/>
                  <a:gd name="connsiteX192" fmla="*/ 0 w 1295643"/>
                  <a:gd name="connsiteY192" fmla="*/ 630813 h 2396328"/>
                  <a:gd name="connsiteX193" fmla="*/ 3635 w 1295643"/>
                  <a:gd name="connsiteY193" fmla="*/ 557260 h 2396328"/>
                  <a:gd name="connsiteX194" fmla="*/ 11547 w 1295643"/>
                  <a:gd name="connsiteY194" fmla="*/ 484379 h 2396328"/>
                  <a:gd name="connsiteX195" fmla="*/ 23307 w 1295643"/>
                  <a:gd name="connsiteY195" fmla="*/ 411722 h 2396328"/>
                  <a:gd name="connsiteX196" fmla="*/ 35709 w 1295643"/>
                  <a:gd name="connsiteY196" fmla="*/ 341532 h 2396328"/>
                  <a:gd name="connsiteX197" fmla="*/ 53457 w 1295643"/>
                  <a:gd name="connsiteY197" fmla="*/ 273360 h 2396328"/>
                  <a:gd name="connsiteX198" fmla="*/ 74839 w 1295643"/>
                  <a:gd name="connsiteY198" fmla="*/ 209225 h 2396328"/>
                  <a:gd name="connsiteX199" fmla="*/ 97077 w 1295643"/>
                  <a:gd name="connsiteY199" fmla="*/ 148453 h 2396328"/>
                  <a:gd name="connsiteX200" fmla="*/ 122950 w 1295643"/>
                  <a:gd name="connsiteY200" fmla="*/ 93512 h 2396328"/>
                  <a:gd name="connsiteX201" fmla="*/ 150533 w 1295643"/>
                  <a:gd name="connsiteY201" fmla="*/ 43504 h 2396328"/>
                  <a:gd name="connsiteX202" fmla="*/ 183676 w 1295643"/>
                  <a:gd name="connsiteY20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36488 w 1295643"/>
                  <a:gd name="connsiteY145" fmla="*/ 1427347 h 2396328"/>
                  <a:gd name="connsiteX146" fmla="*/ 515105 w 1295643"/>
                  <a:gd name="connsiteY146" fmla="*/ 1438559 h 2396328"/>
                  <a:gd name="connsiteX147" fmla="*/ 499069 w 1295643"/>
                  <a:gd name="connsiteY147" fmla="*/ 1452014 h 2396328"/>
                  <a:gd name="connsiteX148" fmla="*/ 473196 w 1295643"/>
                  <a:gd name="connsiteY148" fmla="*/ 1490810 h 2396328"/>
                  <a:gd name="connsiteX149" fmla="*/ 455234 w 1295643"/>
                  <a:gd name="connsiteY149" fmla="*/ 1532968 h 2396328"/>
                  <a:gd name="connsiteX150" fmla="*/ 441122 w 1295643"/>
                  <a:gd name="connsiteY150" fmla="*/ 1576921 h 2396328"/>
                  <a:gd name="connsiteX151" fmla="*/ 432997 w 1295643"/>
                  <a:gd name="connsiteY151" fmla="*/ 1621771 h 2396328"/>
                  <a:gd name="connsiteX152" fmla="*/ 429575 w 1295643"/>
                  <a:gd name="connsiteY152" fmla="*/ 1669088 h 2396328"/>
                  <a:gd name="connsiteX153" fmla="*/ 427651 w 1295643"/>
                  <a:gd name="connsiteY153" fmla="*/ 1716629 h 2396328"/>
                  <a:gd name="connsiteX154" fmla="*/ 429575 w 1295643"/>
                  <a:gd name="connsiteY154" fmla="*/ 1764169 h 2396328"/>
                  <a:gd name="connsiteX155" fmla="*/ 432997 w 1295643"/>
                  <a:gd name="connsiteY155" fmla="*/ 1812832 h 2396328"/>
                  <a:gd name="connsiteX156" fmla="*/ 437487 w 1295643"/>
                  <a:gd name="connsiteY156" fmla="*/ 1861045 h 2396328"/>
                  <a:gd name="connsiteX157" fmla="*/ 442833 w 1295643"/>
                  <a:gd name="connsiteY157" fmla="*/ 1908362 h 2396328"/>
                  <a:gd name="connsiteX158" fmla="*/ 443688 w 1295643"/>
                  <a:gd name="connsiteY158" fmla="*/ 1977879 h 2396328"/>
                  <a:gd name="connsiteX159" fmla="*/ 439197 w 1295643"/>
                  <a:gd name="connsiteY159" fmla="*/ 2047396 h 2396328"/>
                  <a:gd name="connsiteX160" fmla="*/ 431286 w 1295643"/>
                  <a:gd name="connsiteY160" fmla="*/ 2114223 h 2396328"/>
                  <a:gd name="connsiteX161" fmla="*/ 421450 w 1295643"/>
                  <a:gd name="connsiteY161" fmla="*/ 2179703 h 2396328"/>
                  <a:gd name="connsiteX162" fmla="*/ 409476 w 1295643"/>
                  <a:gd name="connsiteY162" fmla="*/ 2396328 h 2396328"/>
                  <a:gd name="connsiteX163" fmla="*/ 50891 w 1295643"/>
                  <a:gd name="connsiteY163" fmla="*/ 2396328 h 2396328"/>
                  <a:gd name="connsiteX164" fmla="*/ 91945 w 1295643"/>
                  <a:gd name="connsiteY164" fmla="*/ 2308198 h 2396328"/>
                  <a:gd name="connsiteX165" fmla="*/ 142622 w 1295643"/>
                  <a:gd name="connsiteY165" fmla="*/ 2208407 h 2396328"/>
                  <a:gd name="connsiteX166" fmla="*/ 160369 w 1295643"/>
                  <a:gd name="connsiteY166" fmla="*/ 2172303 h 2396328"/>
                  <a:gd name="connsiteX167" fmla="*/ 175551 w 1295643"/>
                  <a:gd name="connsiteY167" fmla="*/ 2132162 h 2396328"/>
                  <a:gd name="connsiteX168" fmla="*/ 189877 w 1295643"/>
                  <a:gd name="connsiteY168" fmla="*/ 2087537 h 2396328"/>
                  <a:gd name="connsiteX169" fmla="*/ 203134 w 1295643"/>
                  <a:gd name="connsiteY169" fmla="*/ 2039996 h 2396328"/>
                  <a:gd name="connsiteX170" fmla="*/ 213826 w 1295643"/>
                  <a:gd name="connsiteY170" fmla="*/ 1988643 h 2396328"/>
                  <a:gd name="connsiteX171" fmla="*/ 221951 w 1295643"/>
                  <a:gd name="connsiteY171" fmla="*/ 1936393 h 2396328"/>
                  <a:gd name="connsiteX172" fmla="*/ 229863 w 1295643"/>
                  <a:gd name="connsiteY172" fmla="*/ 1881676 h 2396328"/>
                  <a:gd name="connsiteX173" fmla="*/ 235208 w 1295643"/>
                  <a:gd name="connsiteY173" fmla="*/ 1826286 h 2396328"/>
                  <a:gd name="connsiteX174" fmla="*/ 239699 w 1295643"/>
                  <a:gd name="connsiteY174" fmla="*/ 1768654 h 2396328"/>
                  <a:gd name="connsiteX175" fmla="*/ 239699 w 1295643"/>
                  <a:gd name="connsiteY175" fmla="*/ 1711919 h 2396328"/>
                  <a:gd name="connsiteX176" fmla="*/ 239699 w 1295643"/>
                  <a:gd name="connsiteY176" fmla="*/ 1655857 h 2396328"/>
                  <a:gd name="connsiteX177" fmla="*/ 235208 w 1295643"/>
                  <a:gd name="connsiteY177" fmla="*/ 1599570 h 2396328"/>
                  <a:gd name="connsiteX178" fmla="*/ 229007 w 1295643"/>
                  <a:gd name="connsiteY178" fmla="*/ 1545526 h 2396328"/>
                  <a:gd name="connsiteX179" fmla="*/ 221096 w 1295643"/>
                  <a:gd name="connsiteY179" fmla="*/ 1492828 h 2396328"/>
                  <a:gd name="connsiteX180" fmla="*/ 209335 w 1295643"/>
                  <a:gd name="connsiteY180" fmla="*/ 1441923 h 2396328"/>
                  <a:gd name="connsiteX181" fmla="*/ 193298 w 1295643"/>
                  <a:gd name="connsiteY181" fmla="*/ 1394607 h 2396328"/>
                  <a:gd name="connsiteX182" fmla="*/ 175551 w 1295643"/>
                  <a:gd name="connsiteY182" fmla="*/ 1349757 h 2396328"/>
                  <a:gd name="connsiteX183" fmla="*/ 154168 w 1295643"/>
                  <a:gd name="connsiteY183" fmla="*/ 1309616 h 2396328"/>
                  <a:gd name="connsiteX184" fmla="*/ 130220 w 1295643"/>
                  <a:gd name="connsiteY184" fmla="*/ 1274185 h 2396328"/>
                  <a:gd name="connsiteX185" fmla="*/ 53457 w 1295643"/>
                  <a:gd name="connsiteY185" fmla="*/ 1033789 h 2396328"/>
                  <a:gd name="connsiteX186" fmla="*/ 41055 w 1295643"/>
                  <a:gd name="connsiteY186" fmla="*/ 971672 h 2396328"/>
                  <a:gd name="connsiteX187" fmla="*/ 25018 w 1295643"/>
                  <a:gd name="connsiteY187" fmla="*/ 910004 h 2396328"/>
                  <a:gd name="connsiteX188" fmla="*/ 11547 w 1295643"/>
                  <a:gd name="connsiteY188" fmla="*/ 843178 h 2396328"/>
                  <a:gd name="connsiteX189" fmla="*/ 5346 w 1295643"/>
                  <a:gd name="connsiteY189" fmla="*/ 775006 h 2396328"/>
                  <a:gd name="connsiteX190" fmla="*/ 0 w 1295643"/>
                  <a:gd name="connsiteY190" fmla="*/ 703694 h 2396328"/>
                  <a:gd name="connsiteX191" fmla="*/ 0 w 1295643"/>
                  <a:gd name="connsiteY191" fmla="*/ 630813 h 2396328"/>
                  <a:gd name="connsiteX192" fmla="*/ 3635 w 1295643"/>
                  <a:gd name="connsiteY192" fmla="*/ 557260 h 2396328"/>
                  <a:gd name="connsiteX193" fmla="*/ 11547 w 1295643"/>
                  <a:gd name="connsiteY193" fmla="*/ 484379 h 2396328"/>
                  <a:gd name="connsiteX194" fmla="*/ 23307 w 1295643"/>
                  <a:gd name="connsiteY194" fmla="*/ 411722 h 2396328"/>
                  <a:gd name="connsiteX195" fmla="*/ 35709 w 1295643"/>
                  <a:gd name="connsiteY195" fmla="*/ 341532 h 2396328"/>
                  <a:gd name="connsiteX196" fmla="*/ 53457 w 1295643"/>
                  <a:gd name="connsiteY196" fmla="*/ 273360 h 2396328"/>
                  <a:gd name="connsiteX197" fmla="*/ 74839 w 1295643"/>
                  <a:gd name="connsiteY197" fmla="*/ 209225 h 2396328"/>
                  <a:gd name="connsiteX198" fmla="*/ 97077 w 1295643"/>
                  <a:gd name="connsiteY198" fmla="*/ 148453 h 2396328"/>
                  <a:gd name="connsiteX199" fmla="*/ 122950 w 1295643"/>
                  <a:gd name="connsiteY199" fmla="*/ 93512 h 2396328"/>
                  <a:gd name="connsiteX200" fmla="*/ 150533 w 1295643"/>
                  <a:gd name="connsiteY200" fmla="*/ 43504 h 2396328"/>
                  <a:gd name="connsiteX201" fmla="*/ 183676 w 1295643"/>
                  <a:gd name="connsiteY20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5105 w 1295643"/>
                  <a:gd name="connsiteY145" fmla="*/ 1438559 h 2396328"/>
                  <a:gd name="connsiteX146" fmla="*/ 499069 w 1295643"/>
                  <a:gd name="connsiteY146" fmla="*/ 1452014 h 2396328"/>
                  <a:gd name="connsiteX147" fmla="*/ 473196 w 1295643"/>
                  <a:gd name="connsiteY147" fmla="*/ 1490810 h 2396328"/>
                  <a:gd name="connsiteX148" fmla="*/ 455234 w 1295643"/>
                  <a:gd name="connsiteY148" fmla="*/ 1532968 h 2396328"/>
                  <a:gd name="connsiteX149" fmla="*/ 441122 w 1295643"/>
                  <a:gd name="connsiteY149" fmla="*/ 1576921 h 2396328"/>
                  <a:gd name="connsiteX150" fmla="*/ 432997 w 1295643"/>
                  <a:gd name="connsiteY150" fmla="*/ 1621771 h 2396328"/>
                  <a:gd name="connsiteX151" fmla="*/ 429575 w 1295643"/>
                  <a:gd name="connsiteY151" fmla="*/ 1669088 h 2396328"/>
                  <a:gd name="connsiteX152" fmla="*/ 427651 w 1295643"/>
                  <a:gd name="connsiteY152" fmla="*/ 1716629 h 2396328"/>
                  <a:gd name="connsiteX153" fmla="*/ 429575 w 1295643"/>
                  <a:gd name="connsiteY153" fmla="*/ 1764169 h 2396328"/>
                  <a:gd name="connsiteX154" fmla="*/ 432997 w 1295643"/>
                  <a:gd name="connsiteY154" fmla="*/ 1812832 h 2396328"/>
                  <a:gd name="connsiteX155" fmla="*/ 437487 w 1295643"/>
                  <a:gd name="connsiteY155" fmla="*/ 1861045 h 2396328"/>
                  <a:gd name="connsiteX156" fmla="*/ 442833 w 1295643"/>
                  <a:gd name="connsiteY156" fmla="*/ 1908362 h 2396328"/>
                  <a:gd name="connsiteX157" fmla="*/ 443688 w 1295643"/>
                  <a:gd name="connsiteY157" fmla="*/ 1977879 h 2396328"/>
                  <a:gd name="connsiteX158" fmla="*/ 439197 w 1295643"/>
                  <a:gd name="connsiteY158" fmla="*/ 2047396 h 2396328"/>
                  <a:gd name="connsiteX159" fmla="*/ 431286 w 1295643"/>
                  <a:gd name="connsiteY159" fmla="*/ 2114223 h 2396328"/>
                  <a:gd name="connsiteX160" fmla="*/ 421450 w 1295643"/>
                  <a:gd name="connsiteY160" fmla="*/ 2179703 h 2396328"/>
                  <a:gd name="connsiteX161" fmla="*/ 409476 w 1295643"/>
                  <a:gd name="connsiteY161" fmla="*/ 2396328 h 2396328"/>
                  <a:gd name="connsiteX162" fmla="*/ 50891 w 1295643"/>
                  <a:gd name="connsiteY162" fmla="*/ 2396328 h 2396328"/>
                  <a:gd name="connsiteX163" fmla="*/ 91945 w 1295643"/>
                  <a:gd name="connsiteY163" fmla="*/ 2308198 h 2396328"/>
                  <a:gd name="connsiteX164" fmla="*/ 142622 w 1295643"/>
                  <a:gd name="connsiteY164" fmla="*/ 2208407 h 2396328"/>
                  <a:gd name="connsiteX165" fmla="*/ 160369 w 1295643"/>
                  <a:gd name="connsiteY165" fmla="*/ 2172303 h 2396328"/>
                  <a:gd name="connsiteX166" fmla="*/ 175551 w 1295643"/>
                  <a:gd name="connsiteY166" fmla="*/ 2132162 h 2396328"/>
                  <a:gd name="connsiteX167" fmla="*/ 189877 w 1295643"/>
                  <a:gd name="connsiteY167" fmla="*/ 2087537 h 2396328"/>
                  <a:gd name="connsiteX168" fmla="*/ 203134 w 1295643"/>
                  <a:gd name="connsiteY168" fmla="*/ 2039996 h 2396328"/>
                  <a:gd name="connsiteX169" fmla="*/ 213826 w 1295643"/>
                  <a:gd name="connsiteY169" fmla="*/ 1988643 h 2396328"/>
                  <a:gd name="connsiteX170" fmla="*/ 221951 w 1295643"/>
                  <a:gd name="connsiteY170" fmla="*/ 1936393 h 2396328"/>
                  <a:gd name="connsiteX171" fmla="*/ 229863 w 1295643"/>
                  <a:gd name="connsiteY171" fmla="*/ 1881676 h 2396328"/>
                  <a:gd name="connsiteX172" fmla="*/ 235208 w 1295643"/>
                  <a:gd name="connsiteY172" fmla="*/ 1826286 h 2396328"/>
                  <a:gd name="connsiteX173" fmla="*/ 239699 w 1295643"/>
                  <a:gd name="connsiteY173" fmla="*/ 1768654 h 2396328"/>
                  <a:gd name="connsiteX174" fmla="*/ 239699 w 1295643"/>
                  <a:gd name="connsiteY174" fmla="*/ 1711919 h 2396328"/>
                  <a:gd name="connsiteX175" fmla="*/ 239699 w 1295643"/>
                  <a:gd name="connsiteY175" fmla="*/ 1655857 h 2396328"/>
                  <a:gd name="connsiteX176" fmla="*/ 235208 w 1295643"/>
                  <a:gd name="connsiteY176" fmla="*/ 1599570 h 2396328"/>
                  <a:gd name="connsiteX177" fmla="*/ 229007 w 1295643"/>
                  <a:gd name="connsiteY177" fmla="*/ 1545526 h 2396328"/>
                  <a:gd name="connsiteX178" fmla="*/ 221096 w 1295643"/>
                  <a:gd name="connsiteY178" fmla="*/ 1492828 h 2396328"/>
                  <a:gd name="connsiteX179" fmla="*/ 209335 w 1295643"/>
                  <a:gd name="connsiteY179" fmla="*/ 1441923 h 2396328"/>
                  <a:gd name="connsiteX180" fmla="*/ 193298 w 1295643"/>
                  <a:gd name="connsiteY180" fmla="*/ 1394607 h 2396328"/>
                  <a:gd name="connsiteX181" fmla="*/ 175551 w 1295643"/>
                  <a:gd name="connsiteY181" fmla="*/ 1349757 h 2396328"/>
                  <a:gd name="connsiteX182" fmla="*/ 154168 w 1295643"/>
                  <a:gd name="connsiteY182" fmla="*/ 1309616 h 2396328"/>
                  <a:gd name="connsiteX183" fmla="*/ 130220 w 1295643"/>
                  <a:gd name="connsiteY183" fmla="*/ 1274185 h 2396328"/>
                  <a:gd name="connsiteX184" fmla="*/ 53457 w 1295643"/>
                  <a:gd name="connsiteY184" fmla="*/ 1033789 h 2396328"/>
                  <a:gd name="connsiteX185" fmla="*/ 41055 w 1295643"/>
                  <a:gd name="connsiteY185" fmla="*/ 971672 h 2396328"/>
                  <a:gd name="connsiteX186" fmla="*/ 25018 w 1295643"/>
                  <a:gd name="connsiteY186" fmla="*/ 910004 h 2396328"/>
                  <a:gd name="connsiteX187" fmla="*/ 11547 w 1295643"/>
                  <a:gd name="connsiteY187" fmla="*/ 843178 h 2396328"/>
                  <a:gd name="connsiteX188" fmla="*/ 5346 w 1295643"/>
                  <a:gd name="connsiteY188" fmla="*/ 775006 h 2396328"/>
                  <a:gd name="connsiteX189" fmla="*/ 0 w 1295643"/>
                  <a:gd name="connsiteY189" fmla="*/ 703694 h 2396328"/>
                  <a:gd name="connsiteX190" fmla="*/ 0 w 1295643"/>
                  <a:gd name="connsiteY190" fmla="*/ 630813 h 2396328"/>
                  <a:gd name="connsiteX191" fmla="*/ 3635 w 1295643"/>
                  <a:gd name="connsiteY191" fmla="*/ 557260 h 2396328"/>
                  <a:gd name="connsiteX192" fmla="*/ 11547 w 1295643"/>
                  <a:gd name="connsiteY192" fmla="*/ 484379 h 2396328"/>
                  <a:gd name="connsiteX193" fmla="*/ 23307 w 1295643"/>
                  <a:gd name="connsiteY193" fmla="*/ 411722 h 2396328"/>
                  <a:gd name="connsiteX194" fmla="*/ 35709 w 1295643"/>
                  <a:gd name="connsiteY194" fmla="*/ 341532 h 2396328"/>
                  <a:gd name="connsiteX195" fmla="*/ 53457 w 1295643"/>
                  <a:gd name="connsiteY195" fmla="*/ 273360 h 2396328"/>
                  <a:gd name="connsiteX196" fmla="*/ 74839 w 1295643"/>
                  <a:gd name="connsiteY196" fmla="*/ 209225 h 2396328"/>
                  <a:gd name="connsiteX197" fmla="*/ 97077 w 1295643"/>
                  <a:gd name="connsiteY197" fmla="*/ 148453 h 2396328"/>
                  <a:gd name="connsiteX198" fmla="*/ 122950 w 1295643"/>
                  <a:gd name="connsiteY198" fmla="*/ 93512 h 2396328"/>
                  <a:gd name="connsiteX199" fmla="*/ 150533 w 1295643"/>
                  <a:gd name="connsiteY199" fmla="*/ 43504 h 2396328"/>
                  <a:gd name="connsiteX200" fmla="*/ 183676 w 1295643"/>
                  <a:gd name="connsiteY20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499069 w 1295643"/>
                  <a:gd name="connsiteY145" fmla="*/ 1452014 h 2396328"/>
                  <a:gd name="connsiteX146" fmla="*/ 473196 w 1295643"/>
                  <a:gd name="connsiteY146" fmla="*/ 1490810 h 2396328"/>
                  <a:gd name="connsiteX147" fmla="*/ 455234 w 1295643"/>
                  <a:gd name="connsiteY147" fmla="*/ 1532968 h 2396328"/>
                  <a:gd name="connsiteX148" fmla="*/ 441122 w 1295643"/>
                  <a:gd name="connsiteY148" fmla="*/ 1576921 h 2396328"/>
                  <a:gd name="connsiteX149" fmla="*/ 432997 w 1295643"/>
                  <a:gd name="connsiteY149" fmla="*/ 1621771 h 2396328"/>
                  <a:gd name="connsiteX150" fmla="*/ 429575 w 1295643"/>
                  <a:gd name="connsiteY150" fmla="*/ 1669088 h 2396328"/>
                  <a:gd name="connsiteX151" fmla="*/ 427651 w 1295643"/>
                  <a:gd name="connsiteY151" fmla="*/ 1716629 h 2396328"/>
                  <a:gd name="connsiteX152" fmla="*/ 429575 w 1295643"/>
                  <a:gd name="connsiteY152" fmla="*/ 1764169 h 2396328"/>
                  <a:gd name="connsiteX153" fmla="*/ 432997 w 1295643"/>
                  <a:gd name="connsiteY153" fmla="*/ 1812832 h 2396328"/>
                  <a:gd name="connsiteX154" fmla="*/ 437487 w 1295643"/>
                  <a:gd name="connsiteY154" fmla="*/ 1861045 h 2396328"/>
                  <a:gd name="connsiteX155" fmla="*/ 442833 w 1295643"/>
                  <a:gd name="connsiteY155" fmla="*/ 1908362 h 2396328"/>
                  <a:gd name="connsiteX156" fmla="*/ 443688 w 1295643"/>
                  <a:gd name="connsiteY156" fmla="*/ 1977879 h 2396328"/>
                  <a:gd name="connsiteX157" fmla="*/ 439197 w 1295643"/>
                  <a:gd name="connsiteY157" fmla="*/ 2047396 h 2396328"/>
                  <a:gd name="connsiteX158" fmla="*/ 431286 w 1295643"/>
                  <a:gd name="connsiteY158" fmla="*/ 2114223 h 2396328"/>
                  <a:gd name="connsiteX159" fmla="*/ 421450 w 1295643"/>
                  <a:gd name="connsiteY159" fmla="*/ 2179703 h 2396328"/>
                  <a:gd name="connsiteX160" fmla="*/ 409476 w 1295643"/>
                  <a:gd name="connsiteY160" fmla="*/ 2396328 h 2396328"/>
                  <a:gd name="connsiteX161" fmla="*/ 50891 w 1295643"/>
                  <a:gd name="connsiteY161" fmla="*/ 2396328 h 2396328"/>
                  <a:gd name="connsiteX162" fmla="*/ 91945 w 1295643"/>
                  <a:gd name="connsiteY162" fmla="*/ 2308198 h 2396328"/>
                  <a:gd name="connsiteX163" fmla="*/ 142622 w 1295643"/>
                  <a:gd name="connsiteY163" fmla="*/ 2208407 h 2396328"/>
                  <a:gd name="connsiteX164" fmla="*/ 160369 w 1295643"/>
                  <a:gd name="connsiteY164" fmla="*/ 2172303 h 2396328"/>
                  <a:gd name="connsiteX165" fmla="*/ 175551 w 1295643"/>
                  <a:gd name="connsiteY165" fmla="*/ 2132162 h 2396328"/>
                  <a:gd name="connsiteX166" fmla="*/ 189877 w 1295643"/>
                  <a:gd name="connsiteY166" fmla="*/ 2087537 h 2396328"/>
                  <a:gd name="connsiteX167" fmla="*/ 203134 w 1295643"/>
                  <a:gd name="connsiteY167" fmla="*/ 2039996 h 2396328"/>
                  <a:gd name="connsiteX168" fmla="*/ 213826 w 1295643"/>
                  <a:gd name="connsiteY168" fmla="*/ 1988643 h 2396328"/>
                  <a:gd name="connsiteX169" fmla="*/ 221951 w 1295643"/>
                  <a:gd name="connsiteY169" fmla="*/ 1936393 h 2396328"/>
                  <a:gd name="connsiteX170" fmla="*/ 229863 w 1295643"/>
                  <a:gd name="connsiteY170" fmla="*/ 1881676 h 2396328"/>
                  <a:gd name="connsiteX171" fmla="*/ 235208 w 1295643"/>
                  <a:gd name="connsiteY171" fmla="*/ 1826286 h 2396328"/>
                  <a:gd name="connsiteX172" fmla="*/ 239699 w 1295643"/>
                  <a:gd name="connsiteY172" fmla="*/ 1768654 h 2396328"/>
                  <a:gd name="connsiteX173" fmla="*/ 239699 w 1295643"/>
                  <a:gd name="connsiteY173" fmla="*/ 1711919 h 2396328"/>
                  <a:gd name="connsiteX174" fmla="*/ 239699 w 1295643"/>
                  <a:gd name="connsiteY174" fmla="*/ 1655857 h 2396328"/>
                  <a:gd name="connsiteX175" fmla="*/ 235208 w 1295643"/>
                  <a:gd name="connsiteY175" fmla="*/ 1599570 h 2396328"/>
                  <a:gd name="connsiteX176" fmla="*/ 229007 w 1295643"/>
                  <a:gd name="connsiteY176" fmla="*/ 1545526 h 2396328"/>
                  <a:gd name="connsiteX177" fmla="*/ 221096 w 1295643"/>
                  <a:gd name="connsiteY177" fmla="*/ 1492828 h 2396328"/>
                  <a:gd name="connsiteX178" fmla="*/ 209335 w 1295643"/>
                  <a:gd name="connsiteY178" fmla="*/ 1441923 h 2396328"/>
                  <a:gd name="connsiteX179" fmla="*/ 193298 w 1295643"/>
                  <a:gd name="connsiteY179" fmla="*/ 1394607 h 2396328"/>
                  <a:gd name="connsiteX180" fmla="*/ 175551 w 1295643"/>
                  <a:gd name="connsiteY180" fmla="*/ 1349757 h 2396328"/>
                  <a:gd name="connsiteX181" fmla="*/ 154168 w 1295643"/>
                  <a:gd name="connsiteY181" fmla="*/ 1309616 h 2396328"/>
                  <a:gd name="connsiteX182" fmla="*/ 130220 w 1295643"/>
                  <a:gd name="connsiteY182" fmla="*/ 1274185 h 2396328"/>
                  <a:gd name="connsiteX183" fmla="*/ 53457 w 1295643"/>
                  <a:gd name="connsiteY183" fmla="*/ 1033789 h 2396328"/>
                  <a:gd name="connsiteX184" fmla="*/ 41055 w 1295643"/>
                  <a:gd name="connsiteY184" fmla="*/ 971672 h 2396328"/>
                  <a:gd name="connsiteX185" fmla="*/ 25018 w 1295643"/>
                  <a:gd name="connsiteY185" fmla="*/ 910004 h 2396328"/>
                  <a:gd name="connsiteX186" fmla="*/ 11547 w 1295643"/>
                  <a:gd name="connsiteY186" fmla="*/ 843178 h 2396328"/>
                  <a:gd name="connsiteX187" fmla="*/ 5346 w 1295643"/>
                  <a:gd name="connsiteY187" fmla="*/ 775006 h 2396328"/>
                  <a:gd name="connsiteX188" fmla="*/ 0 w 1295643"/>
                  <a:gd name="connsiteY188" fmla="*/ 703694 h 2396328"/>
                  <a:gd name="connsiteX189" fmla="*/ 0 w 1295643"/>
                  <a:gd name="connsiteY189" fmla="*/ 630813 h 2396328"/>
                  <a:gd name="connsiteX190" fmla="*/ 3635 w 1295643"/>
                  <a:gd name="connsiteY190" fmla="*/ 557260 h 2396328"/>
                  <a:gd name="connsiteX191" fmla="*/ 11547 w 1295643"/>
                  <a:gd name="connsiteY191" fmla="*/ 484379 h 2396328"/>
                  <a:gd name="connsiteX192" fmla="*/ 23307 w 1295643"/>
                  <a:gd name="connsiteY192" fmla="*/ 411722 h 2396328"/>
                  <a:gd name="connsiteX193" fmla="*/ 35709 w 1295643"/>
                  <a:gd name="connsiteY193" fmla="*/ 341532 h 2396328"/>
                  <a:gd name="connsiteX194" fmla="*/ 53457 w 1295643"/>
                  <a:gd name="connsiteY194" fmla="*/ 273360 h 2396328"/>
                  <a:gd name="connsiteX195" fmla="*/ 74839 w 1295643"/>
                  <a:gd name="connsiteY195" fmla="*/ 209225 h 2396328"/>
                  <a:gd name="connsiteX196" fmla="*/ 97077 w 1295643"/>
                  <a:gd name="connsiteY196" fmla="*/ 148453 h 2396328"/>
                  <a:gd name="connsiteX197" fmla="*/ 122950 w 1295643"/>
                  <a:gd name="connsiteY197" fmla="*/ 93512 h 2396328"/>
                  <a:gd name="connsiteX198" fmla="*/ 150533 w 1295643"/>
                  <a:gd name="connsiteY198" fmla="*/ 43504 h 2396328"/>
                  <a:gd name="connsiteX199" fmla="*/ 183676 w 1295643"/>
                  <a:gd name="connsiteY19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499069 w 1295643"/>
                  <a:gd name="connsiteY144" fmla="*/ 1452014 h 2396328"/>
                  <a:gd name="connsiteX145" fmla="*/ 473196 w 1295643"/>
                  <a:gd name="connsiteY145" fmla="*/ 1490810 h 2396328"/>
                  <a:gd name="connsiteX146" fmla="*/ 455234 w 1295643"/>
                  <a:gd name="connsiteY146" fmla="*/ 1532968 h 2396328"/>
                  <a:gd name="connsiteX147" fmla="*/ 441122 w 1295643"/>
                  <a:gd name="connsiteY147" fmla="*/ 1576921 h 2396328"/>
                  <a:gd name="connsiteX148" fmla="*/ 432997 w 1295643"/>
                  <a:gd name="connsiteY148" fmla="*/ 1621771 h 2396328"/>
                  <a:gd name="connsiteX149" fmla="*/ 429575 w 1295643"/>
                  <a:gd name="connsiteY149" fmla="*/ 1669088 h 2396328"/>
                  <a:gd name="connsiteX150" fmla="*/ 427651 w 1295643"/>
                  <a:gd name="connsiteY150" fmla="*/ 1716629 h 2396328"/>
                  <a:gd name="connsiteX151" fmla="*/ 429575 w 1295643"/>
                  <a:gd name="connsiteY151" fmla="*/ 1764169 h 2396328"/>
                  <a:gd name="connsiteX152" fmla="*/ 432997 w 1295643"/>
                  <a:gd name="connsiteY152" fmla="*/ 1812832 h 2396328"/>
                  <a:gd name="connsiteX153" fmla="*/ 437487 w 1295643"/>
                  <a:gd name="connsiteY153" fmla="*/ 1861045 h 2396328"/>
                  <a:gd name="connsiteX154" fmla="*/ 442833 w 1295643"/>
                  <a:gd name="connsiteY154" fmla="*/ 1908362 h 2396328"/>
                  <a:gd name="connsiteX155" fmla="*/ 443688 w 1295643"/>
                  <a:gd name="connsiteY155" fmla="*/ 1977879 h 2396328"/>
                  <a:gd name="connsiteX156" fmla="*/ 439197 w 1295643"/>
                  <a:gd name="connsiteY156" fmla="*/ 2047396 h 2396328"/>
                  <a:gd name="connsiteX157" fmla="*/ 431286 w 1295643"/>
                  <a:gd name="connsiteY157" fmla="*/ 2114223 h 2396328"/>
                  <a:gd name="connsiteX158" fmla="*/ 421450 w 1295643"/>
                  <a:gd name="connsiteY158" fmla="*/ 2179703 h 2396328"/>
                  <a:gd name="connsiteX159" fmla="*/ 409476 w 1295643"/>
                  <a:gd name="connsiteY159" fmla="*/ 2396328 h 2396328"/>
                  <a:gd name="connsiteX160" fmla="*/ 50891 w 1295643"/>
                  <a:gd name="connsiteY160" fmla="*/ 2396328 h 2396328"/>
                  <a:gd name="connsiteX161" fmla="*/ 91945 w 1295643"/>
                  <a:gd name="connsiteY161" fmla="*/ 2308198 h 2396328"/>
                  <a:gd name="connsiteX162" fmla="*/ 142622 w 1295643"/>
                  <a:gd name="connsiteY162" fmla="*/ 2208407 h 2396328"/>
                  <a:gd name="connsiteX163" fmla="*/ 160369 w 1295643"/>
                  <a:gd name="connsiteY163" fmla="*/ 2172303 h 2396328"/>
                  <a:gd name="connsiteX164" fmla="*/ 175551 w 1295643"/>
                  <a:gd name="connsiteY164" fmla="*/ 2132162 h 2396328"/>
                  <a:gd name="connsiteX165" fmla="*/ 189877 w 1295643"/>
                  <a:gd name="connsiteY165" fmla="*/ 2087537 h 2396328"/>
                  <a:gd name="connsiteX166" fmla="*/ 203134 w 1295643"/>
                  <a:gd name="connsiteY166" fmla="*/ 2039996 h 2396328"/>
                  <a:gd name="connsiteX167" fmla="*/ 213826 w 1295643"/>
                  <a:gd name="connsiteY167" fmla="*/ 1988643 h 2396328"/>
                  <a:gd name="connsiteX168" fmla="*/ 221951 w 1295643"/>
                  <a:gd name="connsiteY168" fmla="*/ 1936393 h 2396328"/>
                  <a:gd name="connsiteX169" fmla="*/ 229863 w 1295643"/>
                  <a:gd name="connsiteY169" fmla="*/ 1881676 h 2396328"/>
                  <a:gd name="connsiteX170" fmla="*/ 235208 w 1295643"/>
                  <a:gd name="connsiteY170" fmla="*/ 1826286 h 2396328"/>
                  <a:gd name="connsiteX171" fmla="*/ 239699 w 1295643"/>
                  <a:gd name="connsiteY171" fmla="*/ 1768654 h 2396328"/>
                  <a:gd name="connsiteX172" fmla="*/ 239699 w 1295643"/>
                  <a:gd name="connsiteY172" fmla="*/ 1711919 h 2396328"/>
                  <a:gd name="connsiteX173" fmla="*/ 239699 w 1295643"/>
                  <a:gd name="connsiteY173" fmla="*/ 1655857 h 2396328"/>
                  <a:gd name="connsiteX174" fmla="*/ 235208 w 1295643"/>
                  <a:gd name="connsiteY174" fmla="*/ 1599570 h 2396328"/>
                  <a:gd name="connsiteX175" fmla="*/ 229007 w 1295643"/>
                  <a:gd name="connsiteY175" fmla="*/ 1545526 h 2396328"/>
                  <a:gd name="connsiteX176" fmla="*/ 221096 w 1295643"/>
                  <a:gd name="connsiteY176" fmla="*/ 1492828 h 2396328"/>
                  <a:gd name="connsiteX177" fmla="*/ 209335 w 1295643"/>
                  <a:gd name="connsiteY177" fmla="*/ 1441923 h 2396328"/>
                  <a:gd name="connsiteX178" fmla="*/ 193298 w 1295643"/>
                  <a:gd name="connsiteY178" fmla="*/ 1394607 h 2396328"/>
                  <a:gd name="connsiteX179" fmla="*/ 175551 w 1295643"/>
                  <a:gd name="connsiteY179" fmla="*/ 1349757 h 2396328"/>
                  <a:gd name="connsiteX180" fmla="*/ 154168 w 1295643"/>
                  <a:gd name="connsiteY180" fmla="*/ 1309616 h 2396328"/>
                  <a:gd name="connsiteX181" fmla="*/ 130220 w 1295643"/>
                  <a:gd name="connsiteY181" fmla="*/ 1274185 h 2396328"/>
                  <a:gd name="connsiteX182" fmla="*/ 53457 w 1295643"/>
                  <a:gd name="connsiteY182" fmla="*/ 1033789 h 2396328"/>
                  <a:gd name="connsiteX183" fmla="*/ 41055 w 1295643"/>
                  <a:gd name="connsiteY183" fmla="*/ 971672 h 2396328"/>
                  <a:gd name="connsiteX184" fmla="*/ 25018 w 1295643"/>
                  <a:gd name="connsiteY184" fmla="*/ 910004 h 2396328"/>
                  <a:gd name="connsiteX185" fmla="*/ 11547 w 1295643"/>
                  <a:gd name="connsiteY185" fmla="*/ 843178 h 2396328"/>
                  <a:gd name="connsiteX186" fmla="*/ 5346 w 1295643"/>
                  <a:gd name="connsiteY186" fmla="*/ 775006 h 2396328"/>
                  <a:gd name="connsiteX187" fmla="*/ 0 w 1295643"/>
                  <a:gd name="connsiteY187" fmla="*/ 703694 h 2396328"/>
                  <a:gd name="connsiteX188" fmla="*/ 0 w 1295643"/>
                  <a:gd name="connsiteY188" fmla="*/ 630813 h 2396328"/>
                  <a:gd name="connsiteX189" fmla="*/ 3635 w 1295643"/>
                  <a:gd name="connsiteY189" fmla="*/ 557260 h 2396328"/>
                  <a:gd name="connsiteX190" fmla="*/ 11547 w 1295643"/>
                  <a:gd name="connsiteY190" fmla="*/ 484379 h 2396328"/>
                  <a:gd name="connsiteX191" fmla="*/ 23307 w 1295643"/>
                  <a:gd name="connsiteY191" fmla="*/ 411722 h 2396328"/>
                  <a:gd name="connsiteX192" fmla="*/ 35709 w 1295643"/>
                  <a:gd name="connsiteY192" fmla="*/ 341532 h 2396328"/>
                  <a:gd name="connsiteX193" fmla="*/ 53457 w 1295643"/>
                  <a:gd name="connsiteY193" fmla="*/ 273360 h 2396328"/>
                  <a:gd name="connsiteX194" fmla="*/ 74839 w 1295643"/>
                  <a:gd name="connsiteY194" fmla="*/ 209225 h 2396328"/>
                  <a:gd name="connsiteX195" fmla="*/ 97077 w 1295643"/>
                  <a:gd name="connsiteY195" fmla="*/ 148453 h 2396328"/>
                  <a:gd name="connsiteX196" fmla="*/ 122950 w 1295643"/>
                  <a:gd name="connsiteY196" fmla="*/ 93512 h 2396328"/>
                  <a:gd name="connsiteX197" fmla="*/ 150533 w 1295643"/>
                  <a:gd name="connsiteY197" fmla="*/ 43504 h 2396328"/>
                  <a:gd name="connsiteX198" fmla="*/ 183676 w 1295643"/>
                  <a:gd name="connsiteY19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99069 w 1295643"/>
                  <a:gd name="connsiteY143" fmla="*/ 1452014 h 2396328"/>
                  <a:gd name="connsiteX144" fmla="*/ 473196 w 1295643"/>
                  <a:gd name="connsiteY144" fmla="*/ 1490810 h 2396328"/>
                  <a:gd name="connsiteX145" fmla="*/ 455234 w 1295643"/>
                  <a:gd name="connsiteY145" fmla="*/ 1532968 h 2396328"/>
                  <a:gd name="connsiteX146" fmla="*/ 441122 w 1295643"/>
                  <a:gd name="connsiteY146" fmla="*/ 1576921 h 2396328"/>
                  <a:gd name="connsiteX147" fmla="*/ 432997 w 1295643"/>
                  <a:gd name="connsiteY147" fmla="*/ 1621771 h 2396328"/>
                  <a:gd name="connsiteX148" fmla="*/ 429575 w 1295643"/>
                  <a:gd name="connsiteY148" fmla="*/ 1669088 h 2396328"/>
                  <a:gd name="connsiteX149" fmla="*/ 427651 w 1295643"/>
                  <a:gd name="connsiteY149" fmla="*/ 1716629 h 2396328"/>
                  <a:gd name="connsiteX150" fmla="*/ 429575 w 1295643"/>
                  <a:gd name="connsiteY150" fmla="*/ 1764169 h 2396328"/>
                  <a:gd name="connsiteX151" fmla="*/ 432997 w 1295643"/>
                  <a:gd name="connsiteY151" fmla="*/ 1812832 h 2396328"/>
                  <a:gd name="connsiteX152" fmla="*/ 437487 w 1295643"/>
                  <a:gd name="connsiteY152" fmla="*/ 1861045 h 2396328"/>
                  <a:gd name="connsiteX153" fmla="*/ 442833 w 1295643"/>
                  <a:gd name="connsiteY153" fmla="*/ 1908362 h 2396328"/>
                  <a:gd name="connsiteX154" fmla="*/ 443688 w 1295643"/>
                  <a:gd name="connsiteY154" fmla="*/ 1977879 h 2396328"/>
                  <a:gd name="connsiteX155" fmla="*/ 439197 w 1295643"/>
                  <a:gd name="connsiteY155" fmla="*/ 2047396 h 2396328"/>
                  <a:gd name="connsiteX156" fmla="*/ 431286 w 1295643"/>
                  <a:gd name="connsiteY156" fmla="*/ 2114223 h 2396328"/>
                  <a:gd name="connsiteX157" fmla="*/ 421450 w 1295643"/>
                  <a:gd name="connsiteY157" fmla="*/ 2179703 h 2396328"/>
                  <a:gd name="connsiteX158" fmla="*/ 409476 w 1295643"/>
                  <a:gd name="connsiteY158" fmla="*/ 2396328 h 2396328"/>
                  <a:gd name="connsiteX159" fmla="*/ 50891 w 1295643"/>
                  <a:gd name="connsiteY159" fmla="*/ 2396328 h 2396328"/>
                  <a:gd name="connsiteX160" fmla="*/ 91945 w 1295643"/>
                  <a:gd name="connsiteY160" fmla="*/ 2308198 h 2396328"/>
                  <a:gd name="connsiteX161" fmla="*/ 142622 w 1295643"/>
                  <a:gd name="connsiteY161" fmla="*/ 2208407 h 2396328"/>
                  <a:gd name="connsiteX162" fmla="*/ 160369 w 1295643"/>
                  <a:gd name="connsiteY162" fmla="*/ 2172303 h 2396328"/>
                  <a:gd name="connsiteX163" fmla="*/ 175551 w 1295643"/>
                  <a:gd name="connsiteY163" fmla="*/ 2132162 h 2396328"/>
                  <a:gd name="connsiteX164" fmla="*/ 189877 w 1295643"/>
                  <a:gd name="connsiteY164" fmla="*/ 2087537 h 2396328"/>
                  <a:gd name="connsiteX165" fmla="*/ 203134 w 1295643"/>
                  <a:gd name="connsiteY165" fmla="*/ 2039996 h 2396328"/>
                  <a:gd name="connsiteX166" fmla="*/ 213826 w 1295643"/>
                  <a:gd name="connsiteY166" fmla="*/ 1988643 h 2396328"/>
                  <a:gd name="connsiteX167" fmla="*/ 221951 w 1295643"/>
                  <a:gd name="connsiteY167" fmla="*/ 1936393 h 2396328"/>
                  <a:gd name="connsiteX168" fmla="*/ 229863 w 1295643"/>
                  <a:gd name="connsiteY168" fmla="*/ 1881676 h 2396328"/>
                  <a:gd name="connsiteX169" fmla="*/ 235208 w 1295643"/>
                  <a:gd name="connsiteY169" fmla="*/ 1826286 h 2396328"/>
                  <a:gd name="connsiteX170" fmla="*/ 239699 w 1295643"/>
                  <a:gd name="connsiteY170" fmla="*/ 1768654 h 2396328"/>
                  <a:gd name="connsiteX171" fmla="*/ 239699 w 1295643"/>
                  <a:gd name="connsiteY171" fmla="*/ 1711919 h 2396328"/>
                  <a:gd name="connsiteX172" fmla="*/ 239699 w 1295643"/>
                  <a:gd name="connsiteY172" fmla="*/ 1655857 h 2396328"/>
                  <a:gd name="connsiteX173" fmla="*/ 235208 w 1295643"/>
                  <a:gd name="connsiteY173" fmla="*/ 1599570 h 2396328"/>
                  <a:gd name="connsiteX174" fmla="*/ 229007 w 1295643"/>
                  <a:gd name="connsiteY174" fmla="*/ 1545526 h 2396328"/>
                  <a:gd name="connsiteX175" fmla="*/ 221096 w 1295643"/>
                  <a:gd name="connsiteY175" fmla="*/ 1492828 h 2396328"/>
                  <a:gd name="connsiteX176" fmla="*/ 209335 w 1295643"/>
                  <a:gd name="connsiteY176" fmla="*/ 1441923 h 2396328"/>
                  <a:gd name="connsiteX177" fmla="*/ 193298 w 1295643"/>
                  <a:gd name="connsiteY177" fmla="*/ 1394607 h 2396328"/>
                  <a:gd name="connsiteX178" fmla="*/ 175551 w 1295643"/>
                  <a:gd name="connsiteY178" fmla="*/ 1349757 h 2396328"/>
                  <a:gd name="connsiteX179" fmla="*/ 154168 w 1295643"/>
                  <a:gd name="connsiteY179" fmla="*/ 1309616 h 2396328"/>
                  <a:gd name="connsiteX180" fmla="*/ 130220 w 1295643"/>
                  <a:gd name="connsiteY180" fmla="*/ 1274185 h 2396328"/>
                  <a:gd name="connsiteX181" fmla="*/ 53457 w 1295643"/>
                  <a:gd name="connsiteY181" fmla="*/ 1033789 h 2396328"/>
                  <a:gd name="connsiteX182" fmla="*/ 41055 w 1295643"/>
                  <a:gd name="connsiteY182" fmla="*/ 971672 h 2396328"/>
                  <a:gd name="connsiteX183" fmla="*/ 25018 w 1295643"/>
                  <a:gd name="connsiteY183" fmla="*/ 910004 h 2396328"/>
                  <a:gd name="connsiteX184" fmla="*/ 11547 w 1295643"/>
                  <a:gd name="connsiteY184" fmla="*/ 843178 h 2396328"/>
                  <a:gd name="connsiteX185" fmla="*/ 5346 w 1295643"/>
                  <a:gd name="connsiteY185" fmla="*/ 775006 h 2396328"/>
                  <a:gd name="connsiteX186" fmla="*/ 0 w 1295643"/>
                  <a:gd name="connsiteY186" fmla="*/ 703694 h 2396328"/>
                  <a:gd name="connsiteX187" fmla="*/ 0 w 1295643"/>
                  <a:gd name="connsiteY187" fmla="*/ 630813 h 2396328"/>
                  <a:gd name="connsiteX188" fmla="*/ 3635 w 1295643"/>
                  <a:gd name="connsiteY188" fmla="*/ 557260 h 2396328"/>
                  <a:gd name="connsiteX189" fmla="*/ 11547 w 1295643"/>
                  <a:gd name="connsiteY189" fmla="*/ 484379 h 2396328"/>
                  <a:gd name="connsiteX190" fmla="*/ 23307 w 1295643"/>
                  <a:gd name="connsiteY190" fmla="*/ 411722 h 2396328"/>
                  <a:gd name="connsiteX191" fmla="*/ 35709 w 1295643"/>
                  <a:gd name="connsiteY191" fmla="*/ 341532 h 2396328"/>
                  <a:gd name="connsiteX192" fmla="*/ 53457 w 1295643"/>
                  <a:gd name="connsiteY192" fmla="*/ 273360 h 2396328"/>
                  <a:gd name="connsiteX193" fmla="*/ 74839 w 1295643"/>
                  <a:gd name="connsiteY193" fmla="*/ 209225 h 2396328"/>
                  <a:gd name="connsiteX194" fmla="*/ 97077 w 1295643"/>
                  <a:gd name="connsiteY194" fmla="*/ 148453 h 2396328"/>
                  <a:gd name="connsiteX195" fmla="*/ 122950 w 1295643"/>
                  <a:gd name="connsiteY195" fmla="*/ 93512 h 2396328"/>
                  <a:gd name="connsiteX196" fmla="*/ 150533 w 1295643"/>
                  <a:gd name="connsiteY196" fmla="*/ 43504 h 2396328"/>
                  <a:gd name="connsiteX197" fmla="*/ 183676 w 1295643"/>
                  <a:gd name="connsiteY19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62532 w 1295643"/>
                  <a:gd name="connsiteY143" fmla="*/ 1477481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1295643" h="2396328">
                    <a:moveTo>
                      <a:pt x="1294499" y="1033789"/>
                    </a:moveTo>
                    <a:lnTo>
                      <a:pt x="1295643" y="1034469"/>
                    </a:lnTo>
                    <a:lnTo>
                      <a:pt x="1293086" y="1035347"/>
                    </a:lnTo>
                    <a:lnTo>
                      <a:pt x="1294499" y="1033789"/>
                    </a:lnTo>
                    <a:close/>
                    <a:moveTo>
                      <a:pt x="183676" y="0"/>
                    </a:moveTo>
                    <a:cubicBezTo>
                      <a:pt x="182393" y="3588"/>
                      <a:pt x="181324" y="7176"/>
                      <a:pt x="180041" y="10764"/>
                    </a:cubicBezTo>
                    <a:cubicBezTo>
                      <a:pt x="179400" y="13231"/>
                      <a:pt x="178972" y="15473"/>
                      <a:pt x="178331" y="17940"/>
                    </a:cubicBezTo>
                    <a:lnTo>
                      <a:pt x="176406" y="22649"/>
                    </a:lnTo>
                    <a:lnTo>
                      <a:pt x="176406" y="25340"/>
                    </a:lnTo>
                    <a:lnTo>
                      <a:pt x="178331" y="26686"/>
                    </a:lnTo>
                    <a:lnTo>
                      <a:pt x="178331" y="28031"/>
                    </a:lnTo>
                    <a:lnTo>
                      <a:pt x="180041" y="28031"/>
                    </a:lnTo>
                    <a:lnTo>
                      <a:pt x="180041" y="30050"/>
                    </a:lnTo>
                    <a:cubicBezTo>
                      <a:pt x="179400" y="31395"/>
                      <a:pt x="178972" y="32741"/>
                      <a:pt x="178331" y="34086"/>
                    </a:cubicBezTo>
                    <a:lnTo>
                      <a:pt x="176406" y="40141"/>
                    </a:lnTo>
                    <a:lnTo>
                      <a:pt x="173840" y="49559"/>
                    </a:lnTo>
                    <a:cubicBezTo>
                      <a:pt x="172130" y="54044"/>
                      <a:pt x="170205" y="58305"/>
                      <a:pt x="168495" y="62790"/>
                    </a:cubicBezTo>
                    <a:cubicBezTo>
                      <a:pt x="165715" y="69069"/>
                      <a:pt x="163149" y="75348"/>
                      <a:pt x="160369" y="81627"/>
                    </a:cubicBezTo>
                    <a:cubicBezTo>
                      <a:pt x="157803" y="89251"/>
                      <a:pt x="155024" y="96652"/>
                      <a:pt x="152458" y="104276"/>
                    </a:cubicBezTo>
                    <a:cubicBezTo>
                      <a:pt x="148181" y="114143"/>
                      <a:pt x="144119" y="123786"/>
                      <a:pt x="139842" y="133653"/>
                    </a:cubicBezTo>
                    <a:cubicBezTo>
                      <a:pt x="134924" y="145538"/>
                      <a:pt x="129792" y="157199"/>
                      <a:pt x="124874" y="169084"/>
                    </a:cubicBezTo>
                    <a:cubicBezTo>
                      <a:pt x="118887" y="187473"/>
                      <a:pt x="112900" y="206085"/>
                      <a:pt x="106913" y="224474"/>
                    </a:cubicBezTo>
                    <a:cubicBezTo>
                      <a:pt x="102850" y="244208"/>
                      <a:pt x="98574" y="264166"/>
                      <a:pt x="94511" y="283900"/>
                    </a:cubicBezTo>
                    <a:cubicBezTo>
                      <a:pt x="91304" y="304306"/>
                      <a:pt x="87883" y="324489"/>
                      <a:pt x="84675" y="344896"/>
                    </a:cubicBezTo>
                    <a:cubicBezTo>
                      <a:pt x="80185" y="366423"/>
                      <a:pt x="75908" y="388176"/>
                      <a:pt x="71418" y="409704"/>
                    </a:cubicBezTo>
                    <a:cubicBezTo>
                      <a:pt x="70777" y="414413"/>
                      <a:pt x="70135" y="418898"/>
                      <a:pt x="69494" y="423607"/>
                    </a:cubicBezTo>
                    <a:lnTo>
                      <a:pt x="66928" y="444462"/>
                    </a:lnTo>
                    <a:cubicBezTo>
                      <a:pt x="66286" y="451862"/>
                      <a:pt x="65645" y="459038"/>
                      <a:pt x="65003" y="466439"/>
                    </a:cubicBezTo>
                    <a:cubicBezTo>
                      <a:pt x="64362" y="474512"/>
                      <a:pt x="63934" y="482360"/>
                      <a:pt x="63293" y="490433"/>
                    </a:cubicBezTo>
                    <a:lnTo>
                      <a:pt x="63293" y="515101"/>
                    </a:lnTo>
                    <a:cubicBezTo>
                      <a:pt x="64576" y="522501"/>
                      <a:pt x="65645" y="529901"/>
                      <a:pt x="66928" y="537301"/>
                    </a:cubicBezTo>
                    <a:cubicBezTo>
                      <a:pt x="68424" y="543805"/>
                      <a:pt x="69921" y="550084"/>
                      <a:pt x="71418" y="556587"/>
                    </a:cubicBezTo>
                    <a:cubicBezTo>
                      <a:pt x="73984" y="561072"/>
                      <a:pt x="76764" y="565557"/>
                      <a:pt x="79329" y="570042"/>
                    </a:cubicBezTo>
                    <a:lnTo>
                      <a:pt x="122095" y="567351"/>
                    </a:lnTo>
                    <a:lnTo>
                      <a:pt x="164004" y="556587"/>
                    </a:lnTo>
                    <a:lnTo>
                      <a:pt x="203990" y="539320"/>
                    </a:lnTo>
                    <a:lnTo>
                      <a:pt x="245044" y="515101"/>
                    </a:lnTo>
                    <a:lnTo>
                      <a:pt x="282463" y="487070"/>
                    </a:lnTo>
                    <a:lnTo>
                      <a:pt x="319028" y="452984"/>
                    </a:lnTo>
                    <a:lnTo>
                      <a:pt x="353667" y="416880"/>
                    </a:lnTo>
                    <a:lnTo>
                      <a:pt x="385741" y="378981"/>
                    </a:lnTo>
                    <a:lnTo>
                      <a:pt x="416960" y="338841"/>
                    </a:lnTo>
                    <a:lnTo>
                      <a:pt x="443688" y="297355"/>
                    </a:lnTo>
                    <a:lnTo>
                      <a:pt x="468705" y="257214"/>
                    </a:lnTo>
                    <a:cubicBezTo>
                      <a:pt x="475548" y="244208"/>
                      <a:pt x="482390" y="231425"/>
                      <a:pt x="489233" y="218419"/>
                    </a:cubicBezTo>
                    <a:lnTo>
                      <a:pt x="499069" y="218419"/>
                    </a:lnTo>
                    <a:lnTo>
                      <a:pt x="499069" y="222455"/>
                    </a:lnTo>
                    <a:cubicBezTo>
                      <a:pt x="493723" y="235462"/>
                      <a:pt x="488377" y="248244"/>
                      <a:pt x="483032" y="261251"/>
                    </a:cubicBezTo>
                    <a:cubicBezTo>
                      <a:pt x="477045" y="274706"/>
                      <a:pt x="471057" y="287936"/>
                      <a:pt x="465070" y="301391"/>
                    </a:cubicBezTo>
                    <a:cubicBezTo>
                      <a:pt x="458656" y="314398"/>
                      <a:pt x="452027" y="327180"/>
                      <a:pt x="445612" y="340186"/>
                    </a:cubicBezTo>
                    <a:lnTo>
                      <a:pt x="425940" y="377636"/>
                    </a:lnTo>
                    <a:cubicBezTo>
                      <a:pt x="419098" y="389745"/>
                      <a:pt x="412255" y="402079"/>
                      <a:pt x="405413" y="414189"/>
                    </a:cubicBezTo>
                    <a:lnTo>
                      <a:pt x="382320" y="448274"/>
                    </a:lnTo>
                    <a:lnTo>
                      <a:pt x="358158" y="481015"/>
                    </a:lnTo>
                    <a:lnTo>
                      <a:pt x="328864" y="511064"/>
                    </a:lnTo>
                    <a:lnTo>
                      <a:pt x="298501" y="540665"/>
                    </a:lnTo>
                    <a:lnTo>
                      <a:pt x="262792" y="564660"/>
                    </a:lnTo>
                    <a:lnTo>
                      <a:pt x="221951" y="586636"/>
                    </a:lnTo>
                    <a:lnTo>
                      <a:pt x="176406" y="606146"/>
                    </a:lnTo>
                    <a:lnTo>
                      <a:pt x="128295" y="620722"/>
                    </a:lnTo>
                    <a:lnTo>
                      <a:pt x="71418" y="630813"/>
                    </a:lnTo>
                    <a:cubicBezTo>
                      <a:pt x="72059" y="654135"/>
                      <a:pt x="72487" y="677682"/>
                      <a:pt x="73129" y="701003"/>
                    </a:cubicBezTo>
                    <a:cubicBezTo>
                      <a:pt x="75695" y="723204"/>
                      <a:pt x="78474" y="745629"/>
                      <a:pt x="81040" y="767830"/>
                    </a:cubicBezTo>
                    <a:cubicBezTo>
                      <a:pt x="85530" y="788909"/>
                      <a:pt x="90021" y="810213"/>
                      <a:pt x="94511" y="831292"/>
                    </a:cubicBezTo>
                    <a:cubicBezTo>
                      <a:pt x="100498" y="851250"/>
                      <a:pt x="106271" y="871433"/>
                      <a:pt x="112259" y="891391"/>
                    </a:cubicBezTo>
                    <a:cubicBezTo>
                      <a:pt x="119743" y="910452"/>
                      <a:pt x="127013" y="929738"/>
                      <a:pt x="134496" y="948799"/>
                    </a:cubicBezTo>
                    <a:cubicBezTo>
                      <a:pt x="142622" y="967187"/>
                      <a:pt x="150533" y="985352"/>
                      <a:pt x="158659" y="1003740"/>
                    </a:cubicBezTo>
                    <a:lnTo>
                      <a:pt x="186242" y="1055766"/>
                    </a:lnTo>
                    <a:lnTo>
                      <a:pt x="213826" y="1106446"/>
                    </a:lnTo>
                    <a:cubicBezTo>
                      <a:pt x="216605" y="1110483"/>
                      <a:pt x="219171" y="1114519"/>
                      <a:pt x="221951" y="1118556"/>
                    </a:cubicBezTo>
                    <a:lnTo>
                      <a:pt x="229007" y="1133356"/>
                    </a:lnTo>
                    <a:cubicBezTo>
                      <a:pt x="232215" y="1138738"/>
                      <a:pt x="235636" y="1143896"/>
                      <a:pt x="238843" y="1149278"/>
                    </a:cubicBezTo>
                    <a:lnTo>
                      <a:pt x="247824" y="1166097"/>
                    </a:lnTo>
                    <a:cubicBezTo>
                      <a:pt x="251673" y="1171479"/>
                      <a:pt x="255522" y="1176636"/>
                      <a:pt x="259370" y="1182018"/>
                    </a:cubicBezTo>
                    <a:cubicBezTo>
                      <a:pt x="263861" y="1186503"/>
                      <a:pt x="268137" y="1190988"/>
                      <a:pt x="272628" y="1195473"/>
                    </a:cubicBezTo>
                    <a:cubicBezTo>
                      <a:pt x="277973" y="1199510"/>
                      <a:pt x="283319" y="1203322"/>
                      <a:pt x="288665" y="1207358"/>
                    </a:cubicBezTo>
                    <a:lnTo>
                      <a:pt x="306626" y="1216104"/>
                    </a:lnTo>
                    <a:lnTo>
                      <a:pt x="328008" y="1219468"/>
                    </a:lnTo>
                    <a:lnTo>
                      <a:pt x="350246" y="1218795"/>
                    </a:lnTo>
                    <a:lnTo>
                      <a:pt x="390231" y="1208704"/>
                    </a:lnTo>
                    <a:lnTo>
                      <a:pt x="425940" y="1192109"/>
                    </a:lnTo>
                    <a:lnTo>
                      <a:pt x="460580" y="1171254"/>
                    </a:lnTo>
                    <a:lnTo>
                      <a:pt x="489233" y="1146587"/>
                    </a:lnTo>
                    <a:lnTo>
                      <a:pt x="516816" y="1119901"/>
                    </a:lnTo>
                    <a:cubicBezTo>
                      <a:pt x="525369" y="1110483"/>
                      <a:pt x="534136" y="1101288"/>
                      <a:pt x="542689" y="1091870"/>
                    </a:cubicBezTo>
                    <a:lnTo>
                      <a:pt x="565782" y="1065184"/>
                    </a:lnTo>
                    <a:cubicBezTo>
                      <a:pt x="572411" y="1056663"/>
                      <a:pt x="578825" y="1048141"/>
                      <a:pt x="585454" y="1039620"/>
                    </a:cubicBezTo>
                    <a:lnTo>
                      <a:pt x="629074" y="981539"/>
                    </a:lnTo>
                    <a:lnTo>
                      <a:pt x="670984" y="916059"/>
                    </a:lnTo>
                    <a:lnTo>
                      <a:pt x="712894" y="844523"/>
                    </a:lnTo>
                    <a:lnTo>
                      <a:pt x="752024" y="766484"/>
                    </a:lnTo>
                    <a:cubicBezTo>
                      <a:pt x="763998" y="739126"/>
                      <a:pt x="775759" y="711543"/>
                      <a:pt x="787733" y="684185"/>
                    </a:cubicBezTo>
                    <a:lnTo>
                      <a:pt x="819807" y="596728"/>
                    </a:lnTo>
                    <a:cubicBezTo>
                      <a:pt x="829643" y="566230"/>
                      <a:pt x="839265" y="535732"/>
                      <a:pt x="849101" y="505234"/>
                    </a:cubicBezTo>
                    <a:cubicBezTo>
                      <a:pt x="856157" y="473615"/>
                      <a:pt x="863427" y="441996"/>
                      <a:pt x="870483" y="410376"/>
                    </a:cubicBezTo>
                    <a:cubicBezTo>
                      <a:pt x="875829" y="378084"/>
                      <a:pt x="881174" y="345568"/>
                      <a:pt x="886520" y="313276"/>
                    </a:cubicBezTo>
                    <a:cubicBezTo>
                      <a:pt x="889727" y="280088"/>
                      <a:pt x="893149" y="247123"/>
                      <a:pt x="896356" y="213934"/>
                    </a:cubicBezTo>
                    <a:cubicBezTo>
                      <a:pt x="898922" y="215504"/>
                      <a:pt x="901702" y="216849"/>
                      <a:pt x="904267" y="218419"/>
                    </a:cubicBezTo>
                    <a:lnTo>
                      <a:pt x="910682" y="229856"/>
                    </a:lnTo>
                    <a:cubicBezTo>
                      <a:pt x="912393" y="235462"/>
                      <a:pt x="914317" y="241068"/>
                      <a:pt x="916028" y="246674"/>
                    </a:cubicBezTo>
                    <a:cubicBezTo>
                      <a:pt x="916883" y="254075"/>
                      <a:pt x="917739" y="261251"/>
                      <a:pt x="918594" y="268651"/>
                    </a:cubicBezTo>
                    <a:cubicBezTo>
                      <a:pt x="919235" y="277172"/>
                      <a:pt x="919663" y="285469"/>
                      <a:pt x="920304" y="293991"/>
                    </a:cubicBezTo>
                    <a:lnTo>
                      <a:pt x="920304" y="323368"/>
                    </a:lnTo>
                    <a:lnTo>
                      <a:pt x="920304" y="354763"/>
                    </a:lnTo>
                    <a:cubicBezTo>
                      <a:pt x="919663" y="366199"/>
                      <a:pt x="919235" y="377412"/>
                      <a:pt x="918594" y="388848"/>
                    </a:cubicBezTo>
                    <a:cubicBezTo>
                      <a:pt x="917739" y="400509"/>
                      <a:pt x="916883" y="411946"/>
                      <a:pt x="916028" y="423607"/>
                    </a:cubicBezTo>
                    <a:cubicBezTo>
                      <a:pt x="914745" y="435492"/>
                      <a:pt x="913676" y="447153"/>
                      <a:pt x="912393" y="459038"/>
                    </a:cubicBezTo>
                    <a:cubicBezTo>
                      <a:pt x="910682" y="470924"/>
                      <a:pt x="908758" y="482585"/>
                      <a:pt x="907047" y="494470"/>
                    </a:cubicBezTo>
                    <a:cubicBezTo>
                      <a:pt x="906192" y="505907"/>
                      <a:pt x="905123" y="517119"/>
                      <a:pt x="904267" y="528556"/>
                    </a:cubicBezTo>
                    <a:cubicBezTo>
                      <a:pt x="902557" y="539095"/>
                      <a:pt x="900633" y="549411"/>
                      <a:pt x="898922" y="559951"/>
                    </a:cubicBezTo>
                    <a:cubicBezTo>
                      <a:pt x="897425" y="569818"/>
                      <a:pt x="896142" y="579460"/>
                      <a:pt x="894645" y="589327"/>
                    </a:cubicBezTo>
                    <a:cubicBezTo>
                      <a:pt x="892935" y="597849"/>
                      <a:pt x="891010" y="606146"/>
                      <a:pt x="889300" y="614667"/>
                    </a:cubicBezTo>
                    <a:lnTo>
                      <a:pt x="884809" y="635523"/>
                    </a:lnTo>
                    <a:cubicBezTo>
                      <a:pt x="883527" y="641129"/>
                      <a:pt x="882457" y="646511"/>
                      <a:pt x="881174" y="652117"/>
                    </a:cubicBezTo>
                    <a:lnTo>
                      <a:pt x="817027" y="841832"/>
                    </a:lnTo>
                    <a:lnTo>
                      <a:pt x="868773" y="838020"/>
                    </a:lnTo>
                    <a:lnTo>
                      <a:pt x="916883" y="828601"/>
                    </a:lnTo>
                    <a:lnTo>
                      <a:pt x="962214" y="815146"/>
                    </a:lnTo>
                    <a:lnTo>
                      <a:pt x="1005835" y="797879"/>
                    </a:lnTo>
                    <a:lnTo>
                      <a:pt x="1045178" y="778369"/>
                    </a:lnTo>
                    <a:lnTo>
                      <a:pt x="1080673" y="757066"/>
                    </a:lnTo>
                    <a:lnTo>
                      <a:pt x="1114672" y="735089"/>
                    </a:lnTo>
                    <a:lnTo>
                      <a:pt x="1145890" y="714234"/>
                    </a:lnTo>
                    <a:lnTo>
                      <a:pt x="1148456" y="724325"/>
                    </a:lnTo>
                    <a:cubicBezTo>
                      <a:pt x="1139048" y="735314"/>
                      <a:pt x="1129426" y="746078"/>
                      <a:pt x="1120017" y="757066"/>
                    </a:cubicBezTo>
                    <a:cubicBezTo>
                      <a:pt x="1108471" y="767606"/>
                      <a:pt x="1096710" y="777921"/>
                      <a:pt x="1085164" y="788461"/>
                    </a:cubicBezTo>
                    <a:lnTo>
                      <a:pt x="1043254" y="816492"/>
                    </a:lnTo>
                    <a:lnTo>
                      <a:pt x="996212" y="841832"/>
                    </a:lnTo>
                    <a:lnTo>
                      <a:pt x="946177" y="864705"/>
                    </a:lnTo>
                    <a:lnTo>
                      <a:pt x="892721" y="884664"/>
                    </a:lnTo>
                    <a:lnTo>
                      <a:pt x="837554" y="900137"/>
                    </a:lnTo>
                    <a:lnTo>
                      <a:pt x="781318" y="911349"/>
                    </a:lnTo>
                    <a:lnTo>
                      <a:pt x="769771" y="938259"/>
                    </a:lnTo>
                    <a:cubicBezTo>
                      <a:pt x="764426" y="948799"/>
                      <a:pt x="759080" y="959114"/>
                      <a:pt x="753735" y="969654"/>
                    </a:cubicBezTo>
                    <a:lnTo>
                      <a:pt x="735987" y="1002395"/>
                    </a:lnTo>
                    <a:lnTo>
                      <a:pt x="712894" y="1037826"/>
                    </a:lnTo>
                    <a:cubicBezTo>
                      <a:pt x="704769" y="1050160"/>
                      <a:pt x="696857" y="1062718"/>
                      <a:pt x="688732" y="1075051"/>
                    </a:cubicBezTo>
                    <a:cubicBezTo>
                      <a:pt x="680179" y="1087385"/>
                      <a:pt x="671412" y="1099494"/>
                      <a:pt x="662859" y="1111828"/>
                    </a:cubicBezTo>
                    <a:lnTo>
                      <a:pt x="635275" y="1146587"/>
                    </a:lnTo>
                    <a:lnTo>
                      <a:pt x="607692" y="1180673"/>
                    </a:lnTo>
                    <a:cubicBezTo>
                      <a:pt x="599139" y="1191212"/>
                      <a:pt x="590372" y="1201528"/>
                      <a:pt x="581819" y="1212068"/>
                    </a:cubicBezTo>
                    <a:lnTo>
                      <a:pt x="554235" y="1240099"/>
                    </a:lnTo>
                    <a:lnTo>
                      <a:pt x="530073" y="1264990"/>
                    </a:lnTo>
                    <a:cubicBezTo>
                      <a:pt x="463128" y="1316270"/>
                      <a:pt x="473494" y="1362219"/>
                      <a:pt x="462532" y="1477481"/>
                    </a:cubicBezTo>
                    <a:cubicBezTo>
                      <a:pt x="456545" y="1491608"/>
                      <a:pt x="461221" y="1518841"/>
                      <a:pt x="455234" y="1532968"/>
                    </a:cubicBezTo>
                    <a:cubicBezTo>
                      <a:pt x="450530" y="1547545"/>
                      <a:pt x="445826" y="1562345"/>
                      <a:pt x="441122" y="1576921"/>
                    </a:cubicBezTo>
                    <a:cubicBezTo>
                      <a:pt x="438342" y="1591946"/>
                      <a:pt x="435776" y="1606746"/>
                      <a:pt x="432997" y="1621771"/>
                    </a:cubicBezTo>
                    <a:cubicBezTo>
                      <a:pt x="431927" y="1637469"/>
                      <a:pt x="430645" y="1653390"/>
                      <a:pt x="429575" y="1669088"/>
                    </a:cubicBezTo>
                    <a:cubicBezTo>
                      <a:pt x="428934" y="1685009"/>
                      <a:pt x="428292" y="1700707"/>
                      <a:pt x="427651" y="1716629"/>
                    </a:cubicBezTo>
                    <a:cubicBezTo>
                      <a:pt x="428292" y="1732550"/>
                      <a:pt x="428934" y="1748248"/>
                      <a:pt x="429575" y="1764169"/>
                    </a:cubicBezTo>
                    <a:cubicBezTo>
                      <a:pt x="430645" y="1780315"/>
                      <a:pt x="431927" y="1796686"/>
                      <a:pt x="432997" y="1812832"/>
                    </a:cubicBezTo>
                    <a:cubicBezTo>
                      <a:pt x="434493" y="1828977"/>
                      <a:pt x="435990" y="1844899"/>
                      <a:pt x="437487" y="1861045"/>
                    </a:cubicBezTo>
                    <a:cubicBezTo>
                      <a:pt x="439197" y="1876743"/>
                      <a:pt x="441122" y="1892664"/>
                      <a:pt x="442833" y="1908362"/>
                    </a:cubicBezTo>
                    <a:cubicBezTo>
                      <a:pt x="443046" y="1931459"/>
                      <a:pt x="443474" y="1954781"/>
                      <a:pt x="443688" y="1977879"/>
                    </a:cubicBezTo>
                    <a:cubicBezTo>
                      <a:pt x="442191" y="2000977"/>
                      <a:pt x="440694" y="2024299"/>
                      <a:pt x="439197" y="2047396"/>
                    </a:cubicBezTo>
                    <a:cubicBezTo>
                      <a:pt x="436632" y="2069597"/>
                      <a:pt x="433852" y="2092022"/>
                      <a:pt x="431286" y="2114223"/>
                    </a:cubicBezTo>
                    <a:cubicBezTo>
                      <a:pt x="428079" y="2135975"/>
                      <a:pt x="424657" y="2157951"/>
                      <a:pt x="421450" y="2179703"/>
                    </a:cubicBezTo>
                    <a:cubicBezTo>
                      <a:pt x="414821" y="2253930"/>
                      <a:pt x="416104" y="2322102"/>
                      <a:pt x="409476" y="2396328"/>
                    </a:cubicBezTo>
                    <a:lnTo>
                      <a:pt x="50891" y="2396328"/>
                    </a:lnTo>
                    <a:lnTo>
                      <a:pt x="91945" y="2308198"/>
                    </a:lnTo>
                    <a:lnTo>
                      <a:pt x="142622" y="2208407"/>
                    </a:lnTo>
                    <a:cubicBezTo>
                      <a:pt x="148609" y="2196298"/>
                      <a:pt x="154382" y="2184413"/>
                      <a:pt x="160369" y="2172303"/>
                    </a:cubicBezTo>
                    <a:cubicBezTo>
                      <a:pt x="165501" y="2158848"/>
                      <a:pt x="170419" y="2145617"/>
                      <a:pt x="175551" y="2132162"/>
                    </a:cubicBezTo>
                    <a:cubicBezTo>
                      <a:pt x="180255" y="2117362"/>
                      <a:pt x="185173" y="2102337"/>
                      <a:pt x="189877" y="2087537"/>
                    </a:cubicBezTo>
                    <a:cubicBezTo>
                      <a:pt x="194368" y="2071615"/>
                      <a:pt x="198644" y="2055918"/>
                      <a:pt x="203134" y="2039996"/>
                    </a:cubicBezTo>
                    <a:cubicBezTo>
                      <a:pt x="206769" y="2022953"/>
                      <a:pt x="210191" y="2005686"/>
                      <a:pt x="213826" y="1988643"/>
                    </a:cubicBezTo>
                    <a:cubicBezTo>
                      <a:pt x="216605" y="1971152"/>
                      <a:pt x="219171" y="1953884"/>
                      <a:pt x="221951" y="1936393"/>
                    </a:cubicBezTo>
                    <a:cubicBezTo>
                      <a:pt x="224517" y="1918229"/>
                      <a:pt x="227297" y="1899840"/>
                      <a:pt x="229863" y="1881676"/>
                    </a:cubicBezTo>
                    <a:cubicBezTo>
                      <a:pt x="231573" y="1863288"/>
                      <a:pt x="233498" y="1844675"/>
                      <a:pt x="235208" y="1826286"/>
                    </a:cubicBezTo>
                    <a:cubicBezTo>
                      <a:pt x="236705" y="1807001"/>
                      <a:pt x="238202" y="1787940"/>
                      <a:pt x="239699" y="1768654"/>
                    </a:cubicBezTo>
                    <a:lnTo>
                      <a:pt x="239699" y="1711919"/>
                    </a:lnTo>
                    <a:lnTo>
                      <a:pt x="239699" y="1655857"/>
                    </a:lnTo>
                    <a:cubicBezTo>
                      <a:pt x="238202" y="1637020"/>
                      <a:pt x="236705" y="1618407"/>
                      <a:pt x="235208" y="1599570"/>
                    </a:cubicBezTo>
                    <a:cubicBezTo>
                      <a:pt x="233070" y="1581630"/>
                      <a:pt x="231145" y="1563466"/>
                      <a:pt x="229007" y="1545526"/>
                    </a:cubicBezTo>
                    <a:cubicBezTo>
                      <a:pt x="226441" y="1528035"/>
                      <a:pt x="223662" y="1510319"/>
                      <a:pt x="221096" y="1492828"/>
                    </a:cubicBezTo>
                    <a:cubicBezTo>
                      <a:pt x="217247" y="1475785"/>
                      <a:pt x="213184" y="1458966"/>
                      <a:pt x="209335" y="1441923"/>
                    </a:cubicBezTo>
                    <a:cubicBezTo>
                      <a:pt x="203990" y="1426226"/>
                      <a:pt x="198644" y="1410304"/>
                      <a:pt x="193298" y="1394607"/>
                    </a:cubicBezTo>
                    <a:cubicBezTo>
                      <a:pt x="187311" y="1379582"/>
                      <a:pt x="181538" y="1364781"/>
                      <a:pt x="175551" y="1349757"/>
                    </a:cubicBezTo>
                    <a:cubicBezTo>
                      <a:pt x="168495" y="1336302"/>
                      <a:pt x="161225" y="1323071"/>
                      <a:pt x="154168" y="1309616"/>
                    </a:cubicBezTo>
                    <a:cubicBezTo>
                      <a:pt x="146257" y="1297731"/>
                      <a:pt x="138131" y="1286070"/>
                      <a:pt x="130220" y="1274185"/>
                    </a:cubicBezTo>
                    <a:cubicBezTo>
                      <a:pt x="100105" y="1196223"/>
                      <a:pt x="62986" y="1132194"/>
                      <a:pt x="53457" y="1033789"/>
                    </a:cubicBezTo>
                    <a:cubicBezTo>
                      <a:pt x="48397" y="992826"/>
                      <a:pt x="45795" y="992303"/>
                      <a:pt x="41055" y="971672"/>
                    </a:cubicBezTo>
                    <a:cubicBezTo>
                      <a:pt x="35709" y="951041"/>
                      <a:pt x="30364" y="930635"/>
                      <a:pt x="25018" y="910004"/>
                    </a:cubicBezTo>
                    <a:cubicBezTo>
                      <a:pt x="20528" y="887803"/>
                      <a:pt x="16037" y="865378"/>
                      <a:pt x="11547" y="843178"/>
                    </a:cubicBezTo>
                    <a:cubicBezTo>
                      <a:pt x="9409" y="820528"/>
                      <a:pt x="7484" y="797655"/>
                      <a:pt x="5346" y="775006"/>
                    </a:cubicBezTo>
                    <a:cubicBezTo>
                      <a:pt x="3635" y="751235"/>
                      <a:pt x="1711" y="727465"/>
                      <a:pt x="0" y="703694"/>
                    </a:cubicBezTo>
                    <a:lnTo>
                      <a:pt x="0" y="630813"/>
                    </a:lnTo>
                    <a:cubicBezTo>
                      <a:pt x="1283" y="606370"/>
                      <a:pt x="2352" y="581703"/>
                      <a:pt x="3635" y="557260"/>
                    </a:cubicBezTo>
                    <a:cubicBezTo>
                      <a:pt x="6201" y="533041"/>
                      <a:pt x="8981" y="508598"/>
                      <a:pt x="11547" y="484379"/>
                    </a:cubicBezTo>
                    <a:cubicBezTo>
                      <a:pt x="15396" y="460160"/>
                      <a:pt x="19458" y="435941"/>
                      <a:pt x="23307" y="411722"/>
                    </a:cubicBezTo>
                    <a:cubicBezTo>
                      <a:pt x="27370" y="388400"/>
                      <a:pt x="31647" y="364854"/>
                      <a:pt x="35709" y="341532"/>
                    </a:cubicBezTo>
                    <a:cubicBezTo>
                      <a:pt x="41696" y="318883"/>
                      <a:pt x="47470" y="296009"/>
                      <a:pt x="53457" y="273360"/>
                    </a:cubicBezTo>
                    <a:cubicBezTo>
                      <a:pt x="60513" y="252056"/>
                      <a:pt x="67783" y="230528"/>
                      <a:pt x="74839" y="209225"/>
                    </a:cubicBezTo>
                    <a:cubicBezTo>
                      <a:pt x="82323" y="189042"/>
                      <a:pt x="89593" y="168636"/>
                      <a:pt x="97077" y="148453"/>
                    </a:cubicBezTo>
                    <a:cubicBezTo>
                      <a:pt x="105630" y="130065"/>
                      <a:pt x="114397" y="111901"/>
                      <a:pt x="122950" y="93512"/>
                    </a:cubicBezTo>
                    <a:lnTo>
                      <a:pt x="150533" y="43504"/>
                    </a:lnTo>
                    <a:lnTo>
                      <a:pt x="1836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800"/>
              </a:p>
            </p:txBody>
          </p:sp>
          <p:grpSp>
            <p:nvGrpSpPr>
              <p:cNvPr id="81" name="그룹 96">
                <a:extLst>
                  <a:ext uri="{FF2B5EF4-FFF2-40B4-BE49-F238E27FC236}">
                    <a16:creationId xmlns:a16="http://schemas.microsoft.com/office/drawing/2014/main" xmlns="" id="{407848FC-FD38-4A24-B638-A0191ED88D8F}"/>
                  </a:ext>
                </a:extLst>
              </p:cNvPr>
              <p:cNvGrpSpPr/>
              <p:nvPr/>
            </p:nvGrpSpPr>
            <p:grpSpPr>
              <a:xfrm>
                <a:off x="6451387" y="2774470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98" name="타원 97">
                  <a:extLst>
                    <a:ext uri="{FF2B5EF4-FFF2-40B4-BE49-F238E27FC236}">
                      <a16:creationId xmlns:a16="http://schemas.microsoft.com/office/drawing/2014/main" xmlns="" id="{6B3B55EB-5D5B-4891-9514-58AA1AD055F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9" name="타원 98">
                  <a:extLst>
                    <a:ext uri="{FF2B5EF4-FFF2-40B4-BE49-F238E27FC236}">
                      <a16:creationId xmlns:a16="http://schemas.microsoft.com/office/drawing/2014/main" xmlns="" id="{9C1F41E0-6278-4520-AED1-1845D95E0A2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00" name="Block Arc 11">
                  <a:extLst>
                    <a:ext uri="{FF2B5EF4-FFF2-40B4-BE49-F238E27FC236}">
                      <a16:creationId xmlns:a16="http://schemas.microsoft.com/office/drawing/2014/main" xmlns="" id="{B8FE9D9D-A9F2-48B5-B02D-D23D6E7E321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" name="그룹 108">
                <a:extLst>
                  <a:ext uri="{FF2B5EF4-FFF2-40B4-BE49-F238E27FC236}">
                    <a16:creationId xmlns:a16="http://schemas.microsoft.com/office/drawing/2014/main" xmlns="" id="{B3628BC5-CFAE-4799-AE73-1F18DD357B01}"/>
                  </a:ext>
                </a:extLst>
              </p:cNvPr>
              <p:cNvGrpSpPr/>
              <p:nvPr/>
            </p:nvGrpSpPr>
            <p:grpSpPr>
              <a:xfrm>
                <a:off x="7127214" y="2935807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95" name="타원 109">
                  <a:extLst>
                    <a:ext uri="{FF2B5EF4-FFF2-40B4-BE49-F238E27FC236}">
                      <a16:creationId xmlns:a16="http://schemas.microsoft.com/office/drawing/2014/main" xmlns="" id="{8E9DDE32-1CA0-4276-A056-E6E8B847E8A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6" name="타원 110">
                  <a:extLst>
                    <a:ext uri="{FF2B5EF4-FFF2-40B4-BE49-F238E27FC236}">
                      <a16:creationId xmlns:a16="http://schemas.microsoft.com/office/drawing/2014/main" xmlns="" id="{4B3A16F4-CC16-40FC-8CF5-1CAAB920EEF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7" name="Block Arc 11">
                  <a:extLst>
                    <a:ext uri="{FF2B5EF4-FFF2-40B4-BE49-F238E27FC236}">
                      <a16:creationId xmlns:a16="http://schemas.microsoft.com/office/drawing/2014/main" xmlns="" id="{4DF3B8C5-A1F1-41AA-B6A0-2A048B9BBC81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" name="그룹 112">
                <a:extLst>
                  <a:ext uri="{FF2B5EF4-FFF2-40B4-BE49-F238E27FC236}">
                    <a16:creationId xmlns:a16="http://schemas.microsoft.com/office/drawing/2014/main" xmlns="" id="{C1AB8198-A4E6-45E7-BB4A-08B95A5B8FF4}"/>
                  </a:ext>
                </a:extLst>
              </p:cNvPr>
              <p:cNvGrpSpPr/>
              <p:nvPr/>
            </p:nvGrpSpPr>
            <p:grpSpPr>
              <a:xfrm>
                <a:off x="6744184" y="3036519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92" name="타원 113">
                  <a:extLst>
                    <a:ext uri="{FF2B5EF4-FFF2-40B4-BE49-F238E27FC236}">
                      <a16:creationId xmlns:a16="http://schemas.microsoft.com/office/drawing/2014/main" xmlns="" id="{B1D78BCF-7008-478E-84AD-49C67757E46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3" name="타원 114">
                  <a:extLst>
                    <a:ext uri="{FF2B5EF4-FFF2-40B4-BE49-F238E27FC236}">
                      <a16:creationId xmlns:a16="http://schemas.microsoft.com/office/drawing/2014/main" xmlns="" id="{90AA1158-A1F0-420B-92D1-5D41D60E6B5A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4" name="Block Arc 11">
                  <a:extLst>
                    <a:ext uri="{FF2B5EF4-FFF2-40B4-BE49-F238E27FC236}">
                      <a16:creationId xmlns:a16="http://schemas.microsoft.com/office/drawing/2014/main" xmlns="" id="{429F0A87-6E0C-408E-B694-7D4ACA93E61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" name="그룹 116">
                <a:extLst>
                  <a:ext uri="{FF2B5EF4-FFF2-40B4-BE49-F238E27FC236}">
                    <a16:creationId xmlns:a16="http://schemas.microsoft.com/office/drawing/2014/main" xmlns="" id="{45C55C8E-82A3-42A1-B999-E52C8E4EEFDD}"/>
                  </a:ext>
                </a:extLst>
              </p:cNvPr>
              <p:cNvGrpSpPr/>
              <p:nvPr/>
            </p:nvGrpSpPr>
            <p:grpSpPr>
              <a:xfrm>
                <a:off x="7247814" y="3372938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89" name="타원 117">
                  <a:extLst>
                    <a:ext uri="{FF2B5EF4-FFF2-40B4-BE49-F238E27FC236}">
                      <a16:creationId xmlns:a16="http://schemas.microsoft.com/office/drawing/2014/main" xmlns="" id="{49A70BF8-824B-4E71-8AF4-B74579421062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0" name="타원 118">
                  <a:extLst>
                    <a:ext uri="{FF2B5EF4-FFF2-40B4-BE49-F238E27FC236}">
                      <a16:creationId xmlns:a16="http://schemas.microsoft.com/office/drawing/2014/main" xmlns="" id="{33A78364-1E8C-41C6-AD23-E637148EF38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91" name="Block Arc 11">
                  <a:extLst>
                    <a:ext uri="{FF2B5EF4-FFF2-40B4-BE49-F238E27FC236}">
                      <a16:creationId xmlns:a16="http://schemas.microsoft.com/office/drawing/2014/main" xmlns="" id="{AE725405-01BA-4F78-B52C-97D500F0ADF5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" name="그룹 120">
                <a:extLst>
                  <a:ext uri="{FF2B5EF4-FFF2-40B4-BE49-F238E27FC236}">
                    <a16:creationId xmlns:a16="http://schemas.microsoft.com/office/drawing/2014/main" xmlns="" id="{432E1869-29A5-456B-80C0-66791AD3F26A}"/>
                  </a:ext>
                </a:extLst>
              </p:cNvPr>
              <p:cNvGrpSpPr/>
              <p:nvPr/>
            </p:nvGrpSpPr>
            <p:grpSpPr>
              <a:xfrm>
                <a:off x="6282410" y="3345315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86" name="타원 121">
                  <a:extLst>
                    <a:ext uri="{FF2B5EF4-FFF2-40B4-BE49-F238E27FC236}">
                      <a16:creationId xmlns:a16="http://schemas.microsoft.com/office/drawing/2014/main" xmlns="" id="{5A5A3BBC-7651-44AC-91F3-2F187166C3E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87" name="타원 122">
                  <a:extLst>
                    <a:ext uri="{FF2B5EF4-FFF2-40B4-BE49-F238E27FC236}">
                      <a16:creationId xmlns:a16="http://schemas.microsoft.com/office/drawing/2014/main" xmlns="" id="{0A9369A0-693F-4CFB-8F11-967F75A1133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88" name="Block Arc 11">
                  <a:extLst>
                    <a:ext uri="{FF2B5EF4-FFF2-40B4-BE49-F238E27FC236}">
                      <a16:creationId xmlns:a16="http://schemas.microsoft.com/office/drawing/2014/main" xmlns="" id="{BD69C9B0-9792-478C-BA23-751B569385F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2" name="그룹 7">
              <a:extLst>
                <a:ext uri="{FF2B5EF4-FFF2-40B4-BE49-F238E27FC236}">
                  <a16:creationId xmlns:a16="http://schemas.microsoft.com/office/drawing/2014/main" xmlns="" id="{C6BF7C1D-F8D0-4AC5-A101-D59AD15830DB}"/>
                </a:ext>
              </a:extLst>
            </p:cNvPr>
            <p:cNvGrpSpPr/>
            <p:nvPr/>
          </p:nvGrpSpPr>
          <p:grpSpPr>
            <a:xfrm>
              <a:off x="3671346" y="4714654"/>
              <a:ext cx="1403850" cy="1577193"/>
              <a:chOff x="6282410" y="2774470"/>
              <a:chExt cx="1403850" cy="1577193"/>
            </a:xfrm>
          </p:grpSpPr>
          <p:sp>
            <p:nvSpPr>
              <p:cNvPr id="59" name="자유형: 도형 91">
                <a:extLst>
                  <a:ext uri="{FF2B5EF4-FFF2-40B4-BE49-F238E27FC236}">
                    <a16:creationId xmlns:a16="http://schemas.microsoft.com/office/drawing/2014/main" xmlns="" id="{F540ED58-5B00-429F-840D-1BFA99C6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075" y="3211736"/>
                <a:ext cx="806320" cy="1139927"/>
              </a:xfrm>
              <a:custGeom>
                <a:avLst/>
                <a:gdLst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250633 w 1362600"/>
                  <a:gd name="connsiteY3" fmla="*/ 0 h 2396328"/>
                  <a:gd name="connsiteX4" fmla="*/ 246998 w 1362600"/>
                  <a:gd name="connsiteY4" fmla="*/ 10764 h 2396328"/>
                  <a:gd name="connsiteX5" fmla="*/ 245288 w 1362600"/>
                  <a:gd name="connsiteY5" fmla="*/ 17940 h 2396328"/>
                  <a:gd name="connsiteX6" fmla="*/ 243363 w 1362600"/>
                  <a:gd name="connsiteY6" fmla="*/ 22649 h 2396328"/>
                  <a:gd name="connsiteX7" fmla="*/ 243363 w 1362600"/>
                  <a:gd name="connsiteY7" fmla="*/ 25340 h 2396328"/>
                  <a:gd name="connsiteX8" fmla="*/ 245288 w 1362600"/>
                  <a:gd name="connsiteY8" fmla="*/ 26686 h 2396328"/>
                  <a:gd name="connsiteX9" fmla="*/ 245288 w 1362600"/>
                  <a:gd name="connsiteY9" fmla="*/ 28031 h 2396328"/>
                  <a:gd name="connsiteX10" fmla="*/ 246998 w 1362600"/>
                  <a:gd name="connsiteY10" fmla="*/ 28031 h 2396328"/>
                  <a:gd name="connsiteX11" fmla="*/ 246998 w 1362600"/>
                  <a:gd name="connsiteY11" fmla="*/ 30050 h 2396328"/>
                  <a:gd name="connsiteX12" fmla="*/ 245288 w 1362600"/>
                  <a:gd name="connsiteY12" fmla="*/ 34086 h 2396328"/>
                  <a:gd name="connsiteX13" fmla="*/ 243363 w 1362600"/>
                  <a:gd name="connsiteY13" fmla="*/ 40141 h 2396328"/>
                  <a:gd name="connsiteX14" fmla="*/ 240797 w 1362600"/>
                  <a:gd name="connsiteY14" fmla="*/ 49559 h 2396328"/>
                  <a:gd name="connsiteX15" fmla="*/ 235452 w 1362600"/>
                  <a:gd name="connsiteY15" fmla="*/ 62790 h 2396328"/>
                  <a:gd name="connsiteX16" fmla="*/ 227326 w 1362600"/>
                  <a:gd name="connsiteY16" fmla="*/ 81627 h 2396328"/>
                  <a:gd name="connsiteX17" fmla="*/ 219415 w 1362600"/>
                  <a:gd name="connsiteY17" fmla="*/ 104276 h 2396328"/>
                  <a:gd name="connsiteX18" fmla="*/ 206799 w 1362600"/>
                  <a:gd name="connsiteY18" fmla="*/ 133653 h 2396328"/>
                  <a:gd name="connsiteX19" fmla="*/ 191831 w 1362600"/>
                  <a:gd name="connsiteY19" fmla="*/ 169084 h 2396328"/>
                  <a:gd name="connsiteX20" fmla="*/ 173870 w 1362600"/>
                  <a:gd name="connsiteY20" fmla="*/ 224474 h 2396328"/>
                  <a:gd name="connsiteX21" fmla="*/ 161468 w 1362600"/>
                  <a:gd name="connsiteY21" fmla="*/ 283900 h 2396328"/>
                  <a:gd name="connsiteX22" fmla="*/ 151632 w 1362600"/>
                  <a:gd name="connsiteY22" fmla="*/ 344896 h 2396328"/>
                  <a:gd name="connsiteX23" fmla="*/ 138375 w 1362600"/>
                  <a:gd name="connsiteY23" fmla="*/ 409704 h 2396328"/>
                  <a:gd name="connsiteX24" fmla="*/ 136451 w 1362600"/>
                  <a:gd name="connsiteY24" fmla="*/ 423607 h 2396328"/>
                  <a:gd name="connsiteX25" fmla="*/ 133885 w 1362600"/>
                  <a:gd name="connsiteY25" fmla="*/ 444462 h 2396328"/>
                  <a:gd name="connsiteX26" fmla="*/ 131960 w 1362600"/>
                  <a:gd name="connsiteY26" fmla="*/ 466439 h 2396328"/>
                  <a:gd name="connsiteX27" fmla="*/ 130250 w 1362600"/>
                  <a:gd name="connsiteY27" fmla="*/ 490433 h 2396328"/>
                  <a:gd name="connsiteX28" fmla="*/ 130250 w 1362600"/>
                  <a:gd name="connsiteY28" fmla="*/ 515101 h 2396328"/>
                  <a:gd name="connsiteX29" fmla="*/ 133885 w 1362600"/>
                  <a:gd name="connsiteY29" fmla="*/ 537301 h 2396328"/>
                  <a:gd name="connsiteX30" fmla="*/ 138375 w 1362600"/>
                  <a:gd name="connsiteY30" fmla="*/ 556587 h 2396328"/>
                  <a:gd name="connsiteX31" fmla="*/ 146286 w 1362600"/>
                  <a:gd name="connsiteY31" fmla="*/ 570042 h 2396328"/>
                  <a:gd name="connsiteX32" fmla="*/ 189052 w 1362600"/>
                  <a:gd name="connsiteY32" fmla="*/ 567351 h 2396328"/>
                  <a:gd name="connsiteX33" fmla="*/ 230961 w 1362600"/>
                  <a:gd name="connsiteY33" fmla="*/ 556587 h 2396328"/>
                  <a:gd name="connsiteX34" fmla="*/ 270947 w 1362600"/>
                  <a:gd name="connsiteY34" fmla="*/ 539320 h 2396328"/>
                  <a:gd name="connsiteX35" fmla="*/ 312001 w 1362600"/>
                  <a:gd name="connsiteY35" fmla="*/ 515101 h 2396328"/>
                  <a:gd name="connsiteX36" fmla="*/ 349420 w 1362600"/>
                  <a:gd name="connsiteY36" fmla="*/ 487070 h 2396328"/>
                  <a:gd name="connsiteX37" fmla="*/ 385985 w 1362600"/>
                  <a:gd name="connsiteY37" fmla="*/ 452984 h 2396328"/>
                  <a:gd name="connsiteX38" fmla="*/ 420624 w 1362600"/>
                  <a:gd name="connsiteY38" fmla="*/ 416880 h 2396328"/>
                  <a:gd name="connsiteX39" fmla="*/ 452698 w 1362600"/>
                  <a:gd name="connsiteY39" fmla="*/ 378981 h 2396328"/>
                  <a:gd name="connsiteX40" fmla="*/ 483917 w 1362600"/>
                  <a:gd name="connsiteY40" fmla="*/ 338841 h 2396328"/>
                  <a:gd name="connsiteX41" fmla="*/ 510645 w 1362600"/>
                  <a:gd name="connsiteY41" fmla="*/ 297355 h 2396328"/>
                  <a:gd name="connsiteX42" fmla="*/ 535662 w 1362600"/>
                  <a:gd name="connsiteY42" fmla="*/ 257214 h 2396328"/>
                  <a:gd name="connsiteX43" fmla="*/ 556190 w 1362600"/>
                  <a:gd name="connsiteY43" fmla="*/ 218419 h 2396328"/>
                  <a:gd name="connsiteX44" fmla="*/ 566026 w 1362600"/>
                  <a:gd name="connsiteY44" fmla="*/ 218419 h 2396328"/>
                  <a:gd name="connsiteX45" fmla="*/ 566026 w 1362600"/>
                  <a:gd name="connsiteY45" fmla="*/ 222455 h 2396328"/>
                  <a:gd name="connsiteX46" fmla="*/ 549989 w 1362600"/>
                  <a:gd name="connsiteY46" fmla="*/ 261251 h 2396328"/>
                  <a:gd name="connsiteX47" fmla="*/ 532027 w 1362600"/>
                  <a:gd name="connsiteY47" fmla="*/ 301391 h 2396328"/>
                  <a:gd name="connsiteX48" fmla="*/ 512569 w 1362600"/>
                  <a:gd name="connsiteY48" fmla="*/ 340186 h 2396328"/>
                  <a:gd name="connsiteX49" fmla="*/ 492897 w 1362600"/>
                  <a:gd name="connsiteY49" fmla="*/ 377636 h 2396328"/>
                  <a:gd name="connsiteX50" fmla="*/ 472370 w 1362600"/>
                  <a:gd name="connsiteY50" fmla="*/ 414189 h 2396328"/>
                  <a:gd name="connsiteX51" fmla="*/ 449277 w 1362600"/>
                  <a:gd name="connsiteY51" fmla="*/ 448274 h 2396328"/>
                  <a:gd name="connsiteX52" fmla="*/ 425115 w 1362600"/>
                  <a:gd name="connsiteY52" fmla="*/ 481015 h 2396328"/>
                  <a:gd name="connsiteX53" fmla="*/ 395821 w 1362600"/>
                  <a:gd name="connsiteY53" fmla="*/ 511064 h 2396328"/>
                  <a:gd name="connsiteX54" fmla="*/ 365458 w 1362600"/>
                  <a:gd name="connsiteY54" fmla="*/ 540665 h 2396328"/>
                  <a:gd name="connsiteX55" fmla="*/ 329749 w 1362600"/>
                  <a:gd name="connsiteY55" fmla="*/ 564660 h 2396328"/>
                  <a:gd name="connsiteX56" fmla="*/ 288908 w 1362600"/>
                  <a:gd name="connsiteY56" fmla="*/ 586636 h 2396328"/>
                  <a:gd name="connsiteX57" fmla="*/ 243363 w 1362600"/>
                  <a:gd name="connsiteY57" fmla="*/ 606146 h 2396328"/>
                  <a:gd name="connsiteX58" fmla="*/ 195252 w 1362600"/>
                  <a:gd name="connsiteY58" fmla="*/ 620722 h 2396328"/>
                  <a:gd name="connsiteX59" fmla="*/ 138375 w 1362600"/>
                  <a:gd name="connsiteY59" fmla="*/ 630813 h 2396328"/>
                  <a:gd name="connsiteX60" fmla="*/ 140086 w 1362600"/>
                  <a:gd name="connsiteY60" fmla="*/ 701003 h 2396328"/>
                  <a:gd name="connsiteX61" fmla="*/ 147997 w 1362600"/>
                  <a:gd name="connsiteY61" fmla="*/ 767830 h 2396328"/>
                  <a:gd name="connsiteX62" fmla="*/ 161468 w 1362600"/>
                  <a:gd name="connsiteY62" fmla="*/ 831292 h 2396328"/>
                  <a:gd name="connsiteX63" fmla="*/ 179216 w 1362600"/>
                  <a:gd name="connsiteY63" fmla="*/ 891391 h 2396328"/>
                  <a:gd name="connsiteX64" fmla="*/ 201453 w 1362600"/>
                  <a:gd name="connsiteY64" fmla="*/ 948799 h 2396328"/>
                  <a:gd name="connsiteX65" fmla="*/ 225616 w 1362600"/>
                  <a:gd name="connsiteY65" fmla="*/ 1003740 h 2396328"/>
                  <a:gd name="connsiteX66" fmla="*/ 253199 w 1362600"/>
                  <a:gd name="connsiteY66" fmla="*/ 1055766 h 2396328"/>
                  <a:gd name="connsiteX67" fmla="*/ 280783 w 1362600"/>
                  <a:gd name="connsiteY67" fmla="*/ 1106446 h 2396328"/>
                  <a:gd name="connsiteX68" fmla="*/ 288908 w 1362600"/>
                  <a:gd name="connsiteY68" fmla="*/ 1118556 h 2396328"/>
                  <a:gd name="connsiteX69" fmla="*/ 295964 w 1362600"/>
                  <a:gd name="connsiteY69" fmla="*/ 1133356 h 2396328"/>
                  <a:gd name="connsiteX70" fmla="*/ 305800 w 1362600"/>
                  <a:gd name="connsiteY70" fmla="*/ 1149278 h 2396328"/>
                  <a:gd name="connsiteX71" fmla="*/ 314781 w 1362600"/>
                  <a:gd name="connsiteY71" fmla="*/ 1166097 h 2396328"/>
                  <a:gd name="connsiteX72" fmla="*/ 326327 w 1362600"/>
                  <a:gd name="connsiteY72" fmla="*/ 1182018 h 2396328"/>
                  <a:gd name="connsiteX73" fmla="*/ 339585 w 1362600"/>
                  <a:gd name="connsiteY73" fmla="*/ 1195473 h 2396328"/>
                  <a:gd name="connsiteX74" fmla="*/ 355622 w 1362600"/>
                  <a:gd name="connsiteY74" fmla="*/ 1207358 h 2396328"/>
                  <a:gd name="connsiteX75" fmla="*/ 373583 w 1362600"/>
                  <a:gd name="connsiteY75" fmla="*/ 1216104 h 2396328"/>
                  <a:gd name="connsiteX76" fmla="*/ 394965 w 1362600"/>
                  <a:gd name="connsiteY76" fmla="*/ 1219468 h 2396328"/>
                  <a:gd name="connsiteX77" fmla="*/ 417203 w 1362600"/>
                  <a:gd name="connsiteY77" fmla="*/ 1218795 h 2396328"/>
                  <a:gd name="connsiteX78" fmla="*/ 457188 w 1362600"/>
                  <a:gd name="connsiteY78" fmla="*/ 1208704 h 2396328"/>
                  <a:gd name="connsiteX79" fmla="*/ 492897 w 1362600"/>
                  <a:gd name="connsiteY79" fmla="*/ 1192109 h 2396328"/>
                  <a:gd name="connsiteX80" fmla="*/ 527537 w 1362600"/>
                  <a:gd name="connsiteY80" fmla="*/ 1171254 h 2396328"/>
                  <a:gd name="connsiteX81" fmla="*/ 556190 w 1362600"/>
                  <a:gd name="connsiteY81" fmla="*/ 1146587 h 2396328"/>
                  <a:gd name="connsiteX82" fmla="*/ 583773 w 1362600"/>
                  <a:gd name="connsiteY82" fmla="*/ 1119901 h 2396328"/>
                  <a:gd name="connsiteX83" fmla="*/ 609646 w 1362600"/>
                  <a:gd name="connsiteY83" fmla="*/ 1091870 h 2396328"/>
                  <a:gd name="connsiteX84" fmla="*/ 632739 w 1362600"/>
                  <a:gd name="connsiteY84" fmla="*/ 1065184 h 2396328"/>
                  <a:gd name="connsiteX85" fmla="*/ 652411 w 1362600"/>
                  <a:gd name="connsiteY85" fmla="*/ 1039620 h 2396328"/>
                  <a:gd name="connsiteX86" fmla="*/ 696031 w 1362600"/>
                  <a:gd name="connsiteY86" fmla="*/ 981539 h 2396328"/>
                  <a:gd name="connsiteX87" fmla="*/ 737941 w 1362600"/>
                  <a:gd name="connsiteY87" fmla="*/ 916059 h 2396328"/>
                  <a:gd name="connsiteX88" fmla="*/ 779851 w 1362600"/>
                  <a:gd name="connsiteY88" fmla="*/ 844523 h 2396328"/>
                  <a:gd name="connsiteX89" fmla="*/ 818981 w 1362600"/>
                  <a:gd name="connsiteY89" fmla="*/ 766484 h 2396328"/>
                  <a:gd name="connsiteX90" fmla="*/ 854690 w 1362600"/>
                  <a:gd name="connsiteY90" fmla="*/ 684185 h 2396328"/>
                  <a:gd name="connsiteX91" fmla="*/ 886764 w 1362600"/>
                  <a:gd name="connsiteY91" fmla="*/ 596728 h 2396328"/>
                  <a:gd name="connsiteX92" fmla="*/ 916058 w 1362600"/>
                  <a:gd name="connsiteY92" fmla="*/ 505234 h 2396328"/>
                  <a:gd name="connsiteX93" fmla="*/ 937440 w 1362600"/>
                  <a:gd name="connsiteY93" fmla="*/ 410376 h 2396328"/>
                  <a:gd name="connsiteX94" fmla="*/ 953477 w 1362600"/>
                  <a:gd name="connsiteY94" fmla="*/ 313276 h 2396328"/>
                  <a:gd name="connsiteX95" fmla="*/ 963313 w 1362600"/>
                  <a:gd name="connsiteY95" fmla="*/ 213934 h 2396328"/>
                  <a:gd name="connsiteX96" fmla="*/ 971224 w 1362600"/>
                  <a:gd name="connsiteY96" fmla="*/ 218419 h 2396328"/>
                  <a:gd name="connsiteX97" fmla="*/ 977639 w 1362600"/>
                  <a:gd name="connsiteY97" fmla="*/ 229856 h 2396328"/>
                  <a:gd name="connsiteX98" fmla="*/ 982985 w 1362600"/>
                  <a:gd name="connsiteY98" fmla="*/ 246674 h 2396328"/>
                  <a:gd name="connsiteX99" fmla="*/ 985551 w 1362600"/>
                  <a:gd name="connsiteY99" fmla="*/ 268651 h 2396328"/>
                  <a:gd name="connsiteX100" fmla="*/ 987261 w 1362600"/>
                  <a:gd name="connsiteY100" fmla="*/ 293991 h 2396328"/>
                  <a:gd name="connsiteX101" fmla="*/ 987261 w 1362600"/>
                  <a:gd name="connsiteY101" fmla="*/ 323368 h 2396328"/>
                  <a:gd name="connsiteX102" fmla="*/ 987261 w 1362600"/>
                  <a:gd name="connsiteY102" fmla="*/ 354763 h 2396328"/>
                  <a:gd name="connsiteX103" fmla="*/ 985551 w 1362600"/>
                  <a:gd name="connsiteY103" fmla="*/ 388848 h 2396328"/>
                  <a:gd name="connsiteX104" fmla="*/ 982985 w 1362600"/>
                  <a:gd name="connsiteY104" fmla="*/ 423607 h 2396328"/>
                  <a:gd name="connsiteX105" fmla="*/ 979350 w 1362600"/>
                  <a:gd name="connsiteY105" fmla="*/ 459038 h 2396328"/>
                  <a:gd name="connsiteX106" fmla="*/ 974004 w 1362600"/>
                  <a:gd name="connsiteY106" fmla="*/ 494470 h 2396328"/>
                  <a:gd name="connsiteX107" fmla="*/ 971224 w 1362600"/>
                  <a:gd name="connsiteY107" fmla="*/ 528556 h 2396328"/>
                  <a:gd name="connsiteX108" fmla="*/ 965879 w 1362600"/>
                  <a:gd name="connsiteY108" fmla="*/ 559951 h 2396328"/>
                  <a:gd name="connsiteX109" fmla="*/ 961602 w 1362600"/>
                  <a:gd name="connsiteY109" fmla="*/ 589327 h 2396328"/>
                  <a:gd name="connsiteX110" fmla="*/ 956257 w 1362600"/>
                  <a:gd name="connsiteY110" fmla="*/ 614667 h 2396328"/>
                  <a:gd name="connsiteX111" fmla="*/ 951766 w 1362600"/>
                  <a:gd name="connsiteY111" fmla="*/ 635523 h 2396328"/>
                  <a:gd name="connsiteX112" fmla="*/ 948131 w 1362600"/>
                  <a:gd name="connsiteY112" fmla="*/ 652117 h 2396328"/>
                  <a:gd name="connsiteX113" fmla="*/ 883984 w 1362600"/>
                  <a:gd name="connsiteY113" fmla="*/ 841832 h 2396328"/>
                  <a:gd name="connsiteX114" fmla="*/ 935730 w 1362600"/>
                  <a:gd name="connsiteY114" fmla="*/ 838020 h 2396328"/>
                  <a:gd name="connsiteX115" fmla="*/ 983840 w 1362600"/>
                  <a:gd name="connsiteY115" fmla="*/ 828601 h 2396328"/>
                  <a:gd name="connsiteX116" fmla="*/ 1029171 w 1362600"/>
                  <a:gd name="connsiteY116" fmla="*/ 815146 h 2396328"/>
                  <a:gd name="connsiteX117" fmla="*/ 1072792 w 1362600"/>
                  <a:gd name="connsiteY117" fmla="*/ 797879 h 2396328"/>
                  <a:gd name="connsiteX118" fmla="*/ 1112135 w 1362600"/>
                  <a:gd name="connsiteY118" fmla="*/ 778369 h 2396328"/>
                  <a:gd name="connsiteX119" fmla="*/ 1147630 w 1362600"/>
                  <a:gd name="connsiteY119" fmla="*/ 757066 h 2396328"/>
                  <a:gd name="connsiteX120" fmla="*/ 1181629 w 1362600"/>
                  <a:gd name="connsiteY120" fmla="*/ 735089 h 2396328"/>
                  <a:gd name="connsiteX121" fmla="*/ 1212847 w 1362600"/>
                  <a:gd name="connsiteY121" fmla="*/ 714234 h 2396328"/>
                  <a:gd name="connsiteX122" fmla="*/ 1215413 w 1362600"/>
                  <a:gd name="connsiteY122" fmla="*/ 724325 h 2396328"/>
                  <a:gd name="connsiteX123" fmla="*/ 1186974 w 1362600"/>
                  <a:gd name="connsiteY123" fmla="*/ 757066 h 2396328"/>
                  <a:gd name="connsiteX124" fmla="*/ 1152121 w 1362600"/>
                  <a:gd name="connsiteY124" fmla="*/ 788461 h 2396328"/>
                  <a:gd name="connsiteX125" fmla="*/ 1110211 w 1362600"/>
                  <a:gd name="connsiteY125" fmla="*/ 816492 h 2396328"/>
                  <a:gd name="connsiteX126" fmla="*/ 1063169 w 1362600"/>
                  <a:gd name="connsiteY126" fmla="*/ 841832 h 2396328"/>
                  <a:gd name="connsiteX127" fmla="*/ 1013134 w 1362600"/>
                  <a:gd name="connsiteY127" fmla="*/ 864705 h 2396328"/>
                  <a:gd name="connsiteX128" fmla="*/ 959678 w 1362600"/>
                  <a:gd name="connsiteY128" fmla="*/ 884664 h 2396328"/>
                  <a:gd name="connsiteX129" fmla="*/ 904511 w 1362600"/>
                  <a:gd name="connsiteY129" fmla="*/ 900137 h 2396328"/>
                  <a:gd name="connsiteX130" fmla="*/ 848275 w 1362600"/>
                  <a:gd name="connsiteY130" fmla="*/ 911349 h 2396328"/>
                  <a:gd name="connsiteX131" fmla="*/ 836728 w 1362600"/>
                  <a:gd name="connsiteY131" fmla="*/ 938259 h 2396328"/>
                  <a:gd name="connsiteX132" fmla="*/ 820692 w 1362600"/>
                  <a:gd name="connsiteY132" fmla="*/ 969654 h 2396328"/>
                  <a:gd name="connsiteX133" fmla="*/ 802944 w 1362600"/>
                  <a:gd name="connsiteY133" fmla="*/ 1002395 h 2396328"/>
                  <a:gd name="connsiteX134" fmla="*/ 779851 w 1362600"/>
                  <a:gd name="connsiteY134" fmla="*/ 1037826 h 2396328"/>
                  <a:gd name="connsiteX135" fmla="*/ 755689 w 1362600"/>
                  <a:gd name="connsiteY135" fmla="*/ 1075051 h 2396328"/>
                  <a:gd name="connsiteX136" fmla="*/ 729816 w 1362600"/>
                  <a:gd name="connsiteY136" fmla="*/ 1111828 h 2396328"/>
                  <a:gd name="connsiteX137" fmla="*/ 702232 w 1362600"/>
                  <a:gd name="connsiteY137" fmla="*/ 1146587 h 2396328"/>
                  <a:gd name="connsiteX138" fmla="*/ 674649 w 1362600"/>
                  <a:gd name="connsiteY138" fmla="*/ 1180673 h 2396328"/>
                  <a:gd name="connsiteX139" fmla="*/ 648776 w 1362600"/>
                  <a:gd name="connsiteY139" fmla="*/ 1212068 h 2396328"/>
                  <a:gd name="connsiteX140" fmla="*/ 621192 w 1362600"/>
                  <a:gd name="connsiteY140" fmla="*/ 1240099 h 2396328"/>
                  <a:gd name="connsiteX141" fmla="*/ 597030 w 1362600"/>
                  <a:gd name="connsiteY141" fmla="*/ 1264990 h 2396328"/>
                  <a:gd name="connsiteX142" fmla="*/ 573937 w 1362600"/>
                  <a:gd name="connsiteY142" fmla="*/ 1282930 h 2396328"/>
                  <a:gd name="connsiteX143" fmla="*/ 577572 w 1362600"/>
                  <a:gd name="connsiteY143" fmla="*/ 1296385 h 2396328"/>
                  <a:gd name="connsiteX144" fmla="*/ 583773 w 1362600"/>
                  <a:gd name="connsiteY144" fmla="*/ 1299076 h 2396328"/>
                  <a:gd name="connsiteX145" fmla="*/ 622903 w 1362600"/>
                  <a:gd name="connsiteY145" fmla="*/ 1290331 h 2396328"/>
                  <a:gd name="connsiteX146" fmla="*/ 662247 w 1362600"/>
                  <a:gd name="connsiteY146" fmla="*/ 1286294 h 2396328"/>
                  <a:gd name="connsiteX147" fmla="*/ 693158 w 1362600"/>
                  <a:gd name="connsiteY147" fmla="*/ 1286294 h 2396328"/>
                  <a:gd name="connsiteX148" fmla="*/ 732224 w 1362600"/>
                  <a:gd name="connsiteY148" fmla="*/ 1400104 h 2396328"/>
                  <a:gd name="connsiteX149" fmla="*/ 700522 w 1362600"/>
                  <a:gd name="connsiteY149" fmla="*/ 1404474 h 2396328"/>
                  <a:gd name="connsiteX150" fmla="*/ 664813 w 1362600"/>
                  <a:gd name="connsiteY150" fmla="*/ 1410528 h 2396328"/>
                  <a:gd name="connsiteX151" fmla="*/ 631028 w 1362600"/>
                  <a:gd name="connsiteY151" fmla="*/ 1419274 h 2396328"/>
                  <a:gd name="connsiteX152" fmla="*/ 603445 w 1362600"/>
                  <a:gd name="connsiteY152" fmla="*/ 1427347 h 2396328"/>
                  <a:gd name="connsiteX153" fmla="*/ 582062 w 1362600"/>
                  <a:gd name="connsiteY153" fmla="*/ 1438559 h 2396328"/>
                  <a:gd name="connsiteX154" fmla="*/ 566026 w 1362600"/>
                  <a:gd name="connsiteY154" fmla="*/ 1452014 h 2396328"/>
                  <a:gd name="connsiteX155" fmla="*/ 540153 w 1362600"/>
                  <a:gd name="connsiteY155" fmla="*/ 1490810 h 2396328"/>
                  <a:gd name="connsiteX156" fmla="*/ 522191 w 1362600"/>
                  <a:gd name="connsiteY156" fmla="*/ 1532968 h 2396328"/>
                  <a:gd name="connsiteX157" fmla="*/ 508079 w 1362600"/>
                  <a:gd name="connsiteY157" fmla="*/ 1576921 h 2396328"/>
                  <a:gd name="connsiteX158" fmla="*/ 499954 w 1362600"/>
                  <a:gd name="connsiteY158" fmla="*/ 1621771 h 2396328"/>
                  <a:gd name="connsiteX159" fmla="*/ 496532 w 1362600"/>
                  <a:gd name="connsiteY159" fmla="*/ 1669088 h 2396328"/>
                  <a:gd name="connsiteX160" fmla="*/ 494608 w 1362600"/>
                  <a:gd name="connsiteY160" fmla="*/ 1716629 h 2396328"/>
                  <a:gd name="connsiteX161" fmla="*/ 496532 w 1362600"/>
                  <a:gd name="connsiteY161" fmla="*/ 1764169 h 2396328"/>
                  <a:gd name="connsiteX162" fmla="*/ 499954 w 1362600"/>
                  <a:gd name="connsiteY162" fmla="*/ 1812832 h 2396328"/>
                  <a:gd name="connsiteX163" fmla="*/ 504444 w 1362600"/>
                  <a:gd name="connsiteY163" fmla="*/ 1861045 h 2396328"/>
                  <a:gd name="connsiteX164" fmla="*/ 509790 w 1362600"/>
                  <a:gd name="connsiteY164" fmla="*/ 1908362 h 2396328"/>
                  <a:gd name="connsiteX165" fmla="*/ 510645 w 1362600"/>
                  <a:gd name="connsiteY165" fmla="*/ 1977879 h 2396328"/>
                  <a:gd name="connsiteX166" fmla="*/ 506154 w 1362600"/>
                  <a:gd name="connsiteY166" fmla="*/ 2047396 h 2396328"/>
                  <a:gd name="connsiteX167" fmla="*/ 498243 w 1362600"/>
                  <a:gd name="connsiteY167" fmla="*/ 2114223 h 2396328"/>
                  <a:gd name="connsiteX168" fmla="*/ 488407 w 1362600"/>
                  <a:gd name="connsiteY168" fmla="*/ 2179703 h 2396328"/>
                  <a:gd name="connsiteX169" fmla="*/ 476433 w 1362600"/>
                  <a:gd name="connsiteY169" fmla="*/ 2396328 h 2396328"/>
                  <a:gd name="connsiteX170" fmla="*/ 117848 w 1362600"/>
                  <a:gd name="connsiteY170" fmla="*/ 2396328 h 2396328"/>
                  <a:gd name="connsiteX171" fmla="*/ 158902 w 1362600"/>
                  <a:gd name="connsiteY171" fmla="*/ 2308198 h 2396328"/>
                  <a:gd name="connsiteX172" fmla="*/ 209579 w 1362600"/>
                  <a:gd name="connsiteY172" fmla="*/ 2208407 h 2396328"/>
                  <a:gd name="connsiteX173" fmla="*/ 227326 w 1362600"/>
                  <a:gd name="connsiteY173" fmla="*/ 2172303 h 2396328"/>
                  <a:gd name="connsiteX174" fmla="*/ 242508 w 1362600"/>
                  <a:gd name="connsiteY174" fmla="*/ 2132162 h 2396328"/>
                  <a:gd name="connsiteX175" fmla="*/ 256834 w 1362600"/>
                  <a:gd name="connsiteY175" fmla="*/ 2087537 h 2396328"/>
                  <a:gd name="connsiteX176" fmla="*/ 270091 w 1362600"/>
                  <a:gd name="connsiteY176" fmla="*/ 2039996 h 2396328"/>
                  <a:gd name="connsiteX177" fmla="*/ 280783 w 1362600"/>
                  <a:gd name="connsiteY177" fmla="*/ 1988643 h 2396328"/>
                  <a:gd name="connsiteX178" fmla="*/ 288908 w 1362600"/>
                  <a:gd name="connsiteY178" fmla="*/ 1936393 h 2396328"/>
                  <a:gd name="connsiteX179" fmla="*/ 296820 w 1362600"/>
                  <a:gd name="connsiteY179" fmla="*/ 1881676 h 2396328"/>
                  <a:gd name="connsiteX180" fmla="*/ 302165 w 1362600"/>
                  <a:gd name="connsiteY180" fmla="*/ 1826286 h 2396328"/>
                  <a:gd name="connsiteX181" fmla="*/ 306656 w 1362600"/>
                  <a:gd name="connsiteY181" fmla="*/ 1768654 h 2396328"/>
                  <a:gd name="connsiteX182" fmla="*/ 306656 w 1362600"/>
                  <a:gd name="connsiteY182" fmla="*/ 1711919 h 2396328"/>
                  <a:gd name="connsiteX183" fmla="*/ 306656 w 1362600"/>
                  <a:gd name="connsiteY183" fmla="*/ 1655857 h 2396328"/>
                  <a:gd name="connsiteX184" fmla="*/ 302165 w 1362600"/>
                  <a:gd name="connsiteY184" fmla="*/ 1599570 h 2396328"/>
                  <a:gd name="connsiteX185" fmla="*/ 295964 w 1362600"/>
                  <a:gd name="connsiteY185" fmla="*/ 1545526 h 2396328"/>
                  <a:gd name="connsiteX186" fmla="*/ 288053 w 1362600"/>
                  <a:gd name="connsiteY186" fmla="*/ 1492828 h 2396328"/>
                  <a:gd name="connsiteX187" fmla="*/ 276292 w 1362600"/>
                  <a:gd name="connsiteY187" fmla="*/ 1441923 h 2396328"/>
                  <a:gd name="connsiteX188" fmla="*/ 260255 w 1362600"/>
                  <a:gd name="connsiteY188" fmla="*/ 1394607 h 2396328"/>
                  <a:gd name="connsiteX189" fmla="*/ 242508 w 1362600"/>
                  <a:gd name="connsiteY189" fmla="*/ 1349757 h 2396328"/>
                  <a:gd name="connsiteX190" fmla="*/ 221125 w 1362600"/>
                  <a:gd name="connsiteY190" fmla="*/ 1309616 h 2396328"/>
                  <a:gd name="connsiteX191" fmla="*/ 197177 w 1362600"/>
                  <a:gd name="connsiteY191" fmla="*/ 1274185 h 2396328"/>
                  <a:gd name="connsiteX192" fmla="*/ 169380 w 1362600"/>
                  <a:gd name="connsiteY192" fmla="*/ 1242790 h 2396328"/>
                  <a:gd name="connsiteX193" fmla="*/ 138375 w 1362600"/>
                  <a:gd name="connsiteY193" fmla="*/ 1217450 h 2396328"/>
                  <a:gd name="connsiteX194" fmla="*/ 102666 w 1362600"/>
                  <a:gd name="connsiteY194" fmla="*/ 1198164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217" fmla="*/ 250633 w 1362600"/>
                  <a:gd name="connsiteY217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8519 w 1362600"/>
                  <a:gd name="connsiteY195" fmla="*/ 1182018 h 2396328"/>
                  <a:gd name="connsiteX196" fmla="*/ 3665 w 1362600"/>
                  <a:gd name="connsiteY196" fmla="*/ 1182018 h 2396328"/>
                  <a:gd name="connsiteX197" fmla="*/ 0 w 1362600"/>
                  <a:gd name="connsiteY197" fmla="*/ 1182357 h 2396328"/>
                  <a:gd name="connsiteX198" fmla="*/ 0 w 1362600"/>
                  <a:gd name="connsiteY198" fmla="*/ 971189 h 2396328"/>
                  <a:gd name="connsiteX199" fmla="*/ 120414 w 1362600"/>
                  <a:gd name="connsiteY199" fmla="*/ 1033789 h 2396328"/>
                  <a:gd name="connsiteX200" fmla="*/ 128539 w 1362600"/>
                  <a:gd name="connsiteY200" fmla="*/ 1029080 h 2396328"/>
                  <a:gd name="connsiteX201" fmla="*/ 108012 w 1362600"/>
                  <a:gd name="connsiteY201" fmla="*/ 971672 h 2396328"/>
                  <a:gd name="connsiteX202" fmla="*/ 91975 w 1362600"/>
                  <a:gd name="connsiteY202" fmla="*/ 910004 h 2396328"/>
                  <a:gd name="connsiteX203" fmla="*/ 78504 w 1362600"/>
                  <a:gd name="connsiteY203" fmla="*/ 843178 h 2396328"/>
                  <a:gd name="connsiteX204" fmla="*/ 72303 w 1362600"/>
                  <a:gd name="connsiteY204" fmla="*/ 775006 h 2396328"/>
                  <a:gd name="connsiteX205" fmla="*/ 66957 w 1362600"/>
                  <a:gd name="connsiteY205" fmla="*/ 703694 h 2396328"/>
                  <a:gd name="connsiteX206" fmla="*/ 66957 w 1362600"/>
                  <a:gd name="connsiteY206" fmla="*/ 630813 h 2396328"/>
                  <a:gd name="connsiteX207" fmla="*/ 70592 w 1362600"/>
                  <a:gd name="connsiteY207" fmla="*/ 557260 h 2396328"/>
                  <a:gd name="connsiteX208" fmla="*/ 78504 w 1362600"/>
                  <a:gd name="connsiteY208" fmla="*/ 484379 h 2396328"/>
                  <a:gd name="connsiteX209" fmla="*/ 90264 w 1362600"/>
                  <a:gd name="connsiteY209" fmla="*/ 411722 h 2396328"/>
                  <a:gd name="connsiteX210" fmla="*/ 102666 w 1362600"/>
                  <a:gd name="connsiteY210" fmla="*/ 341532 h 2396328"/>
                  <a:gd name="connsiteX211" fmla="*/ 120414 w 1362600"/>
                  <a:gd name="connsiteY211" fmla="*/ 273360 h 2396328"/>
                  <a:gd name="connsiteX212" fmla="*/ 141796 w 1362600"/>
                  <a:gd name="connsiteY212" fmla="*/ 209225 h 2396328"/>
                  <a:gd name="connsiteX213" fmla="*/ 164034 w 1362600"/>
                  <a:gd name="connsiteY213" fmla="*/ 148453 h 2396328"/>
                  <a:gd name="connsiteX214" fmla="*/ 189907 w 1362600"/>
                  <a:gd name="connsiteY214" fmla="*/ 93512 h 2396328"/>
                  <a:gd name="connsiteX215" fmla="*/ 217490 w 1362600"/>
                  <a:gd name="connsiteY215" fmla="*/ 43504 h 2396328"/>
                  <a:gd name="connsiteX216" fmla="*/ 250633 w 1362600"/>
                  <a:gd name="connsiteY216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1182357 h 2396328"/>
                  <a:gd name="connsiteX197" fmla="*/ 0 w 1362600"/>
                  <a:gd name="connsiteY197" fmla="*/ 971189 h 2396328"/>
                  <a:gd name="connsiteX198" fmla="*/ 120414 w 1362600"/>
                  <a:gd name="connsiteY198" fmla="*/ 1033789 h 2396328"/>
                  <a:gd name="connsiteX199" fmla="*/ 128539 w 1362600"/>
                  <a:gd name="connsiteY199" fmla="*/ 1029080 h 2396328"/>
                  <a:gd name="connsiteX200" fmla="*/ 108012 w 1362600"/>
                  <a:gd name="connsiteY200" fmla="*/ 971672 h 2396328"/>
                  <a:gd name="connsiteX201" fmla="*/ 91975 w 1362600"/>
                  <a:gd name="connsiteY201" fmla="*/ 910004 h 2396328"/>
                  <a:gd name="connsiteX202" fmla="*/ 78504 w 1362600"/>
                  <a:gd name="connsiteY202" fmla="*/ 843178 h 2396328"/>
                  <a:gd name="connsiteX203" fmla="*/ 72303 w 1362600"/>
                  <a:gd name="connsiteY203" fmla="*/ 775006 h 2396328"/>
                  <a:gd name="connsiteX204" fmla="*/ 66957 w 1362600"/>
                  <a:gd name="connsiteY204" fmla="*/ 703694 h 2396328"/>
                  <a:gd name="connsiteX205" fmla="*/ 66957 w 1362600"/>
                  <a:gd name="connsiteY205" fmla="*/ 630813 h 2396328"/>
                  <a:gd name="connsiteX206" fmla="*/ 70592 w 1362600"/>
                  <a:gd name="connsiteY206" fmla="*/ 557260 h 2396328"/>
                  <a:gd name="connsiteX207" fmla="*/ 78504 w 1362600"/>
                  <a:gd name="connsiteY207" fmla="*/ 484379 h 2396328"/>
                  <a:gd name="connsiteX208" fmla="*/ 90264 w 1362600"/>
                  <a:gd name="connsiteY208" fmla="*/ 411722 h 2396328"/>
                  <a:gd name="connsiteX209" fmla="*/ 102666 w 1362600"/>
                  <a:gd name="connsiteY209" fmla="*/ 341532 h 2396328"/>
                  <a:gd name="connsiteX210" fmla="*/ 120414 w 1362600"/>
                  <a:gd name="connsiteY210" fmla="*/ 273360 h 2396328"/>
                  <a:gd name="connsiteX211" fmla="*/ 141796 w 1362600"/>
                  <a:gd name="connsiteY211" fmla="*/ 209225 h 2396328"/>
                  <a:gd name="connsiteX212" fmla="*/ 164034 w 1362600"/>
                  <a:gd name="connsiteY212" fmla="*/ 148453 h 2396328"/>
                  <a:gd name="connsiteX213" fmla="*/ 189907 w 1362600"/>
                  <a:gd name="connsiteY213" fmla="*/ 93512 h 2396328"/>
                  <a:gd name="connsiteX214" fmla="*/ 217490 w 1362600"/>
                  <a:gd name="connsiteY214" fmla="*/ 43504 h 2396328"/>
                  <a:gd name="connsiteX215" fmla="*/ 250633 w 1362600"/>
                  <a:gd name="connsiteY215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971189 h 2396328"/>
                  <a:gd name="connsiteX197" fmla="*/ 120414 w 1362600"/>
                  <a:gd name="connsiteY197" fmla="*/ 1033789 h 2396328"/>
                  <a:gd name="connsiteX198" fmla="*/ 128539 w 1362600"/>
                  <a:gd name="connsiteY198" fmla="*/ 1029080 h 2396328"/>
                  <a:gd name="connsiteX199" fmla="*/ 108012 w 1362600"/>
                  <a:gd name="connsiteY199" fmla="*/ 971672 h 2396328"/>
                  <a:gd name="connsiteX200" fmla="*/ 91975 w 1362600"/>
                  <a:gd name="connsiteY200" fmla="*/ 910004 h 2396328"/>
                  <a:gd name="connsiteX201" fmla="*/ 78504 w 1362600"/>
                  <a:gd name="connsiteY201" fmla="*/ 843178 h 2396328"/>
                  <a:gd name="connsiteX202" fmla="*/ 72303 w 1362600"/>
                  <a:gd name="connsiteY202" fmla="*/ 775006 h 2396328"/>
                  <a:gd name="connsiteX203" fmla="*/ 66957 w 1362600"/>
                  <a:gd name="connsiteY203" fmla="*/ 703694 h 2396328"/>
                  <a:gd name="connsiteX204" fmla="*/ 66957 w 1362600"/>
                  <a:gd name="connsiteY204" fmla="*/ 630813 h 2396328"/>
                  <a:gd name="connsiteX205" fmla="*/ 70592 w 1362600"/>
                  <a:gd name="connsiteY205" fmla="*/ 557260 h 2396328"/>
                  <a:gd name="connsiteX206" fmla="*/ 78504 w 1362600"/>
                  <a:gd name="connsiteY206" fmla="*/ 484379 h 2396328"/>
                  <a:gd name="connsiteX207" fmla="*/ 90264 w 1362600"/>
                  <a:gd name="connsiteY207" fmla="*/ 411722 h 2396328"/>
                  <a:gd name="connsiteX208" fmla="*/ 102666 w 1362600"/>
                  <a:gd name="connsiteY208" fmla="*/ 341532 h 2396328"/>
                  <a:gd name="connsiteX209" fmla="*/ 120414 w 1362600"/>
                  <a:gd name="connsiteY209" fmla="*/ 273360 h 2396328"/>
                  <a:gd name="connsiteX210" fmla="*/ 141796 w 1362600"/>
                  <a:gd name="connsiteY210" fmla="*/ 209225 h 2396328"/>
                  <a:gd name="connsiteX211" fmla="*/ 164034 w 1362600"/>
                  <a:gd name="connsiteY211" fmla="*/ 148453 h 2396328"/>
                  <a:gd name="connsiteX212" fmla="*/ 189907 w 1362600"/>
                  <a:gd name="connsiteY212" fmla="*/ 93512 h 2396328"/>
                  <a:gd name="connsiteX213" fmla="*/ 217490 w 1362600"/>
                  <a:gd name="connsiteY213" fmla="*/ 43504 h 2396328"/>
                  <a:gd name="connsiteX214" fmla="*/ 250633 w 1362600"/>
                  <a:gd name="connsiteY214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0 w 1362600"/>
                  <a:gd name="connsiteY195" fmla="*/ 971189 h 2396328"/>
                  <a:gd name="connsiteX196" fmla="*/ 120414 w 1362600"/>
                  <a:gd name="connsiteY196" fmla="*/ 1033789 h 2396328"/>
                  <a:gd name="connsiteX197" fmla="*/ 128539 w 1362600"/>
                  <a:gd name="connsiteY197" fmla="*/ 1029080 h 2396328"/>
                  <a:gd name="connsiteX198" fmla="*/ 108012 w 1362600"/>
                  <a:gd name="connsiteY198" fmla="*/ 971672 h 2396328"/>
                  <a:gd name="connsiteX199" fmla="*/ 91975 w 1362600"/>
                  <a:gd name="connsiteY199" fmla="*/ 910004 h 2396328"/>
                  <a:gd name="connsiteX200" fmla="*/ 78504 w 1362600"/>
                  <a:gd name="connsiteY200" fmla="*/ 843178 h 2396328"/>
                  <a:gd name="connsiteX201" fmla="*/ 72303 w 1362600"/>
                  <a:gd name="connsiteY201" fmla="*/ 775006 h 2396328"/>
                  <a:gd name="connsiteX202" fmla="*/ 66957 w 1362600"/>
                  <a:gd name="connsiteY202" fmla="*/ 703694 h 2396328"/>
                  <a:gd name="connsiteX203" fmla="*/ 66957 w 1362600"/>
                  <a:gd name="connsiteY203" fmla="*/ 630813 h 2396328"/>
                  <a:gd name="connsiteX204" fmla="*/ 70592 w 1362600"/>
                  <a:gd name="connsiteY204" fmla="*/ 557260 h 2396328"/>
                  <a:gd name="connsiteX205" fmla="*/ 78504 w 1362600"/>
                  <a:gd name="connsiteY205" fmla="*/ 484379 h 2396328"/>
                  <a:gd name="connsiteX206" fmla="*/ 90264 w 1362600"/>
                  <a:gd name="connsiteY206" fmla="*/ 411722 h 2396328"/>
                  <a:gd name="connsiteX207" fmla="*/ 102666 w 1362600"/>
                  <a:gd name="connsiteY207" fmla="*/ 341532 h 2396328"/>
                  <a:gd name="connsiteX208" fmla="*/ 120414 w 1362600"/>
                  <a:gd name="connsiteY208" fmla="*/ 273360 h 2396328"/>
                  <a:gd name="connsiteX209" fmla="*/ 141796 w 1362600"/>
                  <a:gd name="connsiteY209" fmla="*/ 209225 h 2396328"/>
                  <a:gd name="connsiteX210" fmla="*/ 164034 w 1362600"/>
                  <a:gd name="connsiteY210" fmla="*/ 148453 h 2396328"/>
                  <a:gd name="connsiteX211" fmla="*/ 189907 w 1362600"/>
                  <a:gd name="connsiteY211" fmla="*/ 93512 h 2396328"/>
                  <a:gd name="connsiteX212" fmla="*/ 217490 w 1362600"/>
                  <a:gd name="connsiteY212" fmla="*/ 43504 h 2396328"/>
                  <a:gd name="connsiteX213" fmla="*/ 250633 w 1362600"/>
                  <a:gd name="connsiteY21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61582 w 1295643"/>
                  <a:gd name="connsiteY196" fmla="*/ 1029080 h 2396328"/>
                  <a:gd name="connsiteX197" fmla="*/ 41055 w 1295643"/>
                  <a:gd name="connsiteY197" fmla="*/ 971672 h 2396328"/>
                  <a:gd name="connsiteX198" fmla="*/ 25018 w 1295643"/>
                  <a:gd name="connsiteY198" fmla="*/ 910004 h 2396328"/>
                  <a:gd name="connsiteX199" fmla="*/ 11547 w 1295643"/>
                  <a:gd name="connsiteY199" fmla="*/ 843178 h 2396328"/>
                  <a:gd name="connsiteX200" fmla="*/ 5346 w 1295643"/>
                  <a:gd name="connsiteY200" fmla="*/ 775006 h 2396328"/>
                  <a:gd name="connsiteX201" fmla="*/ 0 w 1295643"/>
                  <a:gd name="connsiteY201" fmla="*/ 703694 h 2396328"/>
                  <a:gd name="connsiteX202" fmla="*/ 0 w 1295643"/>
                  <a:gd name="connsiteY202" fmla="*/ 630813 h 2396328"/>
                  <a:gd name="connsiteX203" fmla="*/ 3635 w 1295643"/>
                  <a:gd name="connsiteY203" fmla="*/ 557260 h 2396328"/>
                  <a:gd name="connsiteX204" fmla="*/ 11547 w 1295643"/>
                  <a:gd name="connsiteY204" fmla="*/ 484379 h 2396328"/>
                  <a:gd name="connsiteX205" fmla="*/ 23307 w 1295643"/>
                  <a:gd name="connsiteY205" fmla="*/ 411722 h 2396328"/>
                  <a:gd name="connsiteX206" fmla="*/ 35709 w 1295643"/>
                  <a:gd name="connsiteY206" fmla="*/ 341532 h 2396328"/>
                  <a:gd name="connsiteX207" fmla="*/ 53457 w 1295643"/>
                  <a:gd name="connsiteY207" fmla="*/ 273360 h 2396328"/>
                  <a:gd name="connsiteX208" fmla="*/ 74839 w 1295643"/>
                  <a:gd name="connsiteY208" fmla="*/ 209225 h 2396328"/>
                  <a:gd name="connsiteX209" fmla="*/ 97077 w 1295643"/>
                  <a:gd name="connsiteY209" fmla="*/ 148453 h 2396328"/>
                  <a:gd name="connsiteX210" fmla="*/ 122950 w 1295643"/>
                  <a:gd name="connsiteY210" fmla="*/ 93512 h 2396328"/>
                  <a:gd name="connsiteX211" fmla="*/ 150533 w 1295643"/>
                  <a:gd name="connsiteY211" fmla="*/ 43504 h 2396328"/>
                  <a:gd name="connsiteX212" fmla="*/ 183676 w 1295643"/>
                  <a:gd name="connsiteY21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41055 w 1295643"/>
                  <a:gd name="connsiteY196" fmla="*/ 971672 h 2396328"/>
                  <a:gd name="connsiteX197" fmla="*/ 25018 w 1295643"/>
                  <a:gd name="connsiteY197" fmla="*/ 910004 h 2396328"/>
                  <a:gd name="connsiteX198" fmla="*/ 11547 w 1295643"/>
                  <a:gd name="connsiteY198" fmla="*/ 843178 h 2396328"/>
                  <a:gd name="connsiteX199" fmla="*/ 5346 w 1295643"/>
                  <a:gd name="connsiteY199" fmla="*/ 775006 h 2396328"/>
                  <a:gd name="connsiteX200" fmla="*/ 0 w 1295643"/>
                  <a:gd name="connsiteY200" fmla="*/ 703694 h 2396328"/>
                  <a:gd name="connsiteX201" fmla="*/ 0 w 1295643"/>
                  <a:gd name="connsiteY201" fmla="*/ 630813 h 2396328"/>
                  <a:gd name="connsiteX202" fmla="*/ 3635 w 1295643"/>
                  <a:gd name="connsiteY202" fmla="*/ 557260 h 2396328"/>
                  <a:gd name="connsiteX203" fmla="*/ 11547 w 1295643"/>
                  <a:gd name="connsiteY203" fmla="*/ 484379 h 2396328"/>
                  <a:gd name="connsiteX204" fmla="*/ 23307 w 1295643"/>
                  <a:gd name="connsiteY204" fmla="*/ 411722 h 2396328"/>
                  <a:gd name="connsiteX205" fmla="*/ 35709 w 1295643"/>
                  <a:gd name="connsiteY205" fmla="*/ 341532 h 2396328"/>
                  <a:gd name="connsiteX206" fmla="*/ 53457 w 1295643"/>
                  <a:gd name="connsiteY206" fmla="*/ 273360 h 2396328"/>
                  <a:gd name="connsiteX207" fmla="*/ 74839 w 1295643"/>
                  <a:gd name="connsiteY207" fmla="*/ 209225 h 2396328"/>
                  <a:gd name="connsiteX208" fmla="*/ 97077 w 1295643"/>
                  <a:gd name="connsiteY208" fmla="*/ 148453 h 2396328"/>
                  <a:gd name="connsiteX209" fmla="*/ 122950 w 1295643"/>
                  <a:gd name="connsiteY209" fmla="*/ 93512 h 2396328"/>
                  <a:gd name="connsiteX210" fmla="*/ 150533 w 1295643"/>
                  <a:gd name="connsiteY210" fmla="*/ 43504 h 2396328"/>
                  <a:gd name="connsiteX211" fmla="*/ 183676 w 1295643"/>
                  <a:gd name="connsiteY21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53457 w 1295643"/>
                  <a:gd name="connsiteY194" fmla="*/ 1033789 h 2396328"/>
                  <a:gd name="connsiteX195" fmla="*/ 41055 w 1295643"/>
                  <a:gd name="connsiteY195" fmla="*/ 971672 h 2396328"/>
                  <a:gd name="connsiteX196" fmla="*/ 25018 w 1295643"/>
                  <a:gd name="connsiteY196" fmla="*/ 910004 h 2396328"/>
                  <a:gd name="connsiteX197" fmla="*/ 11547 w 1295643"/>
                  <a:gd name="connsiteY197" fmla="*/ 843178 h 2396328"/>
                  <a:gd name="connsiteX198" fmla="*/ 5346 w 1295643"/>
                  <a:gd name="connsiteY198" fmla="*/ 775006 h 2396328"/>
                  <a:gd name="connsiteX199" fmla="*/ 0 w 1295643"/>
                  <a:gd name="connsiteY199" fmla="*/ 703694 h 2396328"/>
                  <a:gd name="connsiteX200" fmla="*/ 0 w 1295643"/>
                  <a:gd name="connsiteY200" fmla="*/ 630813 h 2396328"/>
                  <a:gd name="connsiteX201" fmla="*/ 3635 w 1295643"/>
                  <a:gd name="connsiteY201" fmla="*/ 557260 h 2396328"/>
                  <a:gd name="connsiteX202" fmla="*/ 11547 w 1295643"/>
                  <a:gd name="connsiteY202" fmla="*/ 484379 h 2396328"/>
                  <a:gd name="connsiteX203" fmla="*/ 23307 w 1295643"/>
                  <a:gd name="connsiteY203" fmla="*/ 411722 h 2396328"/>
                  <a:gd name="connsiteX204" fmla="*/ 35709 w 1295643"/>
                  <a:gd name="connsiteY204" fmla="*/ 341532 h 2396328"/>
                  <a:gd name="connsiteX205" fmla="*/ 53457 w 1295643"/>
                  <a:gd name="connsiteY205" fmla="*/ 273360 h 2396328"/>
                  <a:gd name="connsiteX206" fmla="*/ 74839 w 1295643"/>
                  <a:gd name="connsiteY206" fmla="*/ 209225 h 2396328"/>
                  <a:gd name="connsiteX207" fmla="*/ 97077 w 1295643"/>
                  <a:gd name="connsiteY207" fmla="*/ 148453 h 2396328"/>
                  <a:gd name="connsiteX208" fmla="*/ 122950 w 1295643"/>
                  <a:gd name="connsiteY208" fmla="*/ 93512 h 2396328"/>
                  <a:gd name="connsiteX209" fmla="*/ 150533 w 1295643"/>
                  <a:gd name="connsiteY209" fmla="*/ 43504 h 2396328"/>
                  <a:gd name="connsiteX210" fmla="*/ 183676 w 1295643"/>
                  <a:gd name="connsiteY21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65267 w 1295643"/>
                  <a:gd name="connsiteY148" fmla="*/ 1400104 h 2396328"/>
                  <a:gd name="connsiteX149" fmla="*/ 633565 w 1295643"/>
                  <a:gd name="connsiteY149" fmla="*/ 1404474 h 2396328"/>
                  <a:gd name="connsiteX150" fmla="*/ 597856 w 1295643"/>
                  <a:gd name="connsiteY150" fmla="*/ 1410528 h 2396328"/>
                  <a:gd name="connsiteX151" fmla="*/ 564071 w 1295643"/>
                  <a:gd name="connsiteY151" fmla="*/ 1419274 h 2396328"/>
                  <a:gd name="connsiteX152" fmla="*/ 536488 w 1295643"/>
                  <a:gd name="connsiteY152" fmla="*/ 1427347 h 2396328"/>
                  <a:gd name="connsiteX153" fmla="*/ 515105 w 1295643"/>
                  <a:gd name="connsiteY153" fmla="*/ 1438559 h 2396328"/>
                  <a:gd name="connsiteX154" fmla="*/ 499069 w 1295643"/>
                  <a:gd name="connsiteY154" fmla="*/ 1452014 h 2396328"/>
                  <a:gd name="connsiteX155" fmla="*/ 473196 w 1295643"/>
                  <a:gd name="connsiteY155" fmla="*/ 1490810 h 2396328"/>
                  <a:gd name="connsiteX156" fmla="*/ 455234 w 1295643"/>
                  <a:gd name="connsiteY156" fmla="*/ 1532968 h 2396328"/>
                  <a:gd name="connsiteX157" fmla="*/ 441122 w 1295643"/>
                  <a:gd name="connsiteY157" fmla="*/ 1576921 h 2396328"/>
                  <a:gd name="connsiteX158" fmla="*/ 432997 w 1295643"/>
                  <a:gd name="connsiteY158" fmla="*/ 1621771 h 2396328"/>
                  <a:gd name="connsiteX159" fmla="*/ 429575 w 1295643"/>
                  <a:gd name="connsiteY159" fmla="*/ 1669088 h 2396328"/>
                  <a:gd name="connsiteX160" fmla="*/ 427651 w 1295643"/>
                  <a:gd name="connsiteY160" fmla="*/ 1716629 h 2396328"/>
                  <a:gd name="connsiteX161" fmla="*/ 429575 w 1295643"/>
                  <a:gd name="connsiteY161" fmla="*/ 1764169 h 2396328"/>
                  <a:gd name="connsiteX162" fmla="*/ 432997 w 1295643"/>
                  <a:gd name="connsiteY162" fmla="*/ 1812832 h 2396328"/>
                  <a:gd name="connsiteX163" fmla="*/ 437487 w 1295643"/>
                  <a:gd name="connsiteY163" fmla="*/ 1861045 h 2396328"/>
                  <a:gd name="connsiteX164" fmla="*/ 442833 w 1295643"/>
                  <a:gd name="connsiteY164" fmla="*/ 1908362 h 2396328"/>
                  <a:gd name="connsiteX165" fmla="*/ 443688 w 1295643"/>
                  <a:gd name="connsiteY165" fmla="*/ 1977879 h 2396328"/>
                  <a:gd name="connsiteX166" fmla="*/ 439197 w 1295643"/>
                  <a:gd name="connsiteY166" fmla="*/ 2047396 h 2396328"/>
                  <a:gd name="connsiteX167" fmla="*/ 431286 w 1295643"/>
                  <a:gd name="connsiteY167" fmla="*/ 2114223 h 2396328"/>
                  <a:gd name="connsiteX168" fmla="*/ 421450 w 1295643"/>
                  <a:gd name="connsiteY168" fmla="*/ 2179703 h 2396328"/>
                  <a:gd name="connsiteX169" fmla="*/ 409476 w 1295643"/>
                  <a:gd name="connsiteY169" fmla="*/ 2396328 h 2396328"/>
                  <a:gd name="connsiteX170" fmla="*/ 50891 w 1295643"/>
                  <a:gd name="connsiteY170" fmla="*/ 2396328 h 2396328"/>
                  <a:gd name="connsiteX171" fmla="*/ 91945 w 1295643"/>
                  <a:gd name="connsiteY171" fmla="*/ 2308198 h 2396328"/>
                  <a:gd name="connsiteX172" fmla="*/ 142622 w 1295643"/>
                  <a:gd name="connsiteY172" fmla="*/ 2208407 h 2396328"/>
                  <a:gd name="connsiteX173" fmla="*/ 160369 w 1295643"/>
                  <a:gd name="connsiteY173" fmla="*/ 2172303 h 2396328"/>
                  <a:gd name="connsiteX174" fmla="*/ 175551 w 1295643"/>
                  <a:gd name="connsiteY174" fmla="*/ 2132162 h 2396328"/>
                  <a:gd name="connsiteX175" fmla="*/ 189877 w 1295643"/>
                  <a:gd name="connsiteY175" fmla="*/ 2087537 h 2396328"/>
                  <a:gd name="connsiteX176" fmla="*/ 203134 w 1295643"/>
                  <a:gd name="connsiteY176" fmla="*/ 2039996 h 2396328"/>
                  <a:gd name="connsiteX177" fmla="*/ 213826 w 1295643"/>
                  <a:gd name="connsiteY177" fmla="*/ 1988643 h 2396328"/>
                  <a:gd name="connsiteX178" fmla="*/ 221951 w 1295643"/>
                  <a:gd name="connsiteY178" fmla="*/ 1936393 h 2396328"/>
                  <a:gd name="connsiteX179" fmla="*/ 229863 w 1295643"/>
                  <a:gd name="connsiteY179" fmla="*/ 1881676 h 2396328"/>
                  <a:gd name="connsiteX180" fmla="*/ 235208 w 1295643"/>
                  <a:gd name="connsiteY180" fmla="*/ 1826286 h 2396328"/>
                  <a:gd name="connsiteX181" fmla="*/ 239699 w 1295643"/>
                  <a:gd name="connsiteY181" fmla="*/ 1768654 h 2396328"/>
                  <a:gd name="connsiteX182" fmla="*/ 239699 w 1295643"/>
                  <a:gd name="connsiteY182" fmla="*/ 1711919 h 2396328"/>
                  <a:gd name="connsiteX183" fmla="*/ 239699 w 1295643"/>
                  <a:gd name="connsiteY183" fmla="*/ 1655857 h 2396328"/>
                  <a:gd name="connsiteX184" fmla="*/ 235208 w 1295643"/>
                  <a:gd name="connsiteY184" fmla="*/ 1599570 h 2396328"/>
                  <a:gd name="connsiteX185" fmla="*/ 229007 w 1295643"/>
                  <a:gd name="connsiteY185" fmla="*/ 1545526 h 2396328"/>
                  <a:gd name="connsiteX186" fmla="*/ 221096 w 1295643"/>
                  <a:gd name="connsiteY186" fmla="*/ 1492828 h 2396328"/>
                  <a:gd name="connsiteX187" fmla="*/ 209335 w 1295643"/>
                  <a:gd name="connsiteY187" fmla="*/ 1441923 h 2396328"/>
                  <a:gd name="connsiteX188" fmla="*/ 193298 w 1295643"/>
                  <a:gd name="connsiteY188" fmla="*/ 1394607 h 2396328"/>
                  <a:gd name="connsiteX189" fmla="*/ 175551 w 1295643"/>
                  <a:gd name="connsiteY189" fmla="*/ 1349757 h 2396328"/>
                  <a:gd name="connsiteX190" fmla="*/ 154168 w 1295643"/>
                  <a:gd name="connsiteY190" fmla="*/ 1309616 h 2396328"/>
                  <a:gd name="connsiteX191" fmla="*/ 130220 w 1295643"/>
                  <a:gd name="connsiteY191" fmla="*/ 1274185 h 2396328"/>
                  <a:gd name="connsiteX192" fmla="*/ 53457 w 1295643"/>
                  <a:gd name="connsiteY192" fmla="*/ 1033789 h 2396328"/>
                  <a:gd name="connsiteX193" fmla="*/ 41055 w 1295643"/>
                  <a:gd name="connsiteY193" fmla="*/ 971672 h 2396328"/>
                  <a:gd name="connsiteX194" fmla="*/ 25018 w 1295643"/>
                  <a:gd name="connsiteY194" fmla="*/ 910004 h 2396328"/>
                  <a:gd name="connsiteX195" fmla="*/ 11547 w 1295643"/>
                  <a:gd name="connsiteY195" fmla="*/ 843178 h 2396328"/>
                  <a:gd name="connsiteX196" fmla="*/ 5346 w 1295643"/>
                  <a:gd name="connsiteY196" fmla="*/ 775006 h 2396328"/>
                  <a:gd name="connsiteX197" fmla="*/ 0 w 1295643"/>
                  <a:gd name="connsiteY197" fmla="*/ 703694 h 2396328"/>
                  <a:gd name="connsiteX198" fmla="*/ 0 w 1295643"/>
                  <a:gd name="connsiteY198" fmla="*/ 630813 h 2396328"/>
                  <a:gd name="connsiteX199" fmla="*/ 3635 w 1295643"/>
                  <a:gd name="connsiteY199" fmla="*/ 557260 h 2396328"/>
                  <a:gd name="connsiteX200" fmla="*/ 11547 w 1295643"/>
                  <a:gd name="connsiteY200" fmla="*/ 484379 h 2396328"/>
                  <a:gd name="connsiteX201" fmla="*/ 23307 w 1295643"/>
                  <a:gd name="connsiteY201" fmla="*/ 411722 h 2396328"/>
                  <a:gd name="connsiteX202" fmla="*/ 35709 w 1295643"/>
                  <a:gd name="connsiteY202" fmla="*/ 341532 h 2396328"/>
                  <a:gd name="connsiteX203" fmla="*/ 53457 w 1295643"/>
                  <a:gd name="connsiteY203" fmla="*/ 273360 h 2396328"/>
                  <a:gd name="connsiteX204" fmla="*/ 74839 w 1295643"/>
                  <a:gd name="connsiteY204" fmla="*/ 209225 h 2396328"/>
                  <a:gd name="connsiteX205" fmla="*/ 97077 w 1295643"/>
                  <a:gd name="connsiteY205" fmla="*/ 148453 h 2396328"/>
                  <a:gd name="connsiteX206" fmla="*/ 122950 w 1295643"/>
                  <a:gd name="connsiteY206" fmla="*/ 93512 h 2396328"/>
                  <a:gd name="connsiteX207" fmla="*/ 150533 w 1295643"/>
                  <a:gd name="connsiteY207" fmla="*/ 43504 h 2396328"/>
                  <a:gd name="connsiteX208" fmla="*/ 183676 w 1295643"/>
                  <a:gd name="connsiteY20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64071 w 1295643"/>
                  <a:gd name="connsiteY150" fmla="*/ 1419274 h 2396328"/>
                  <a:gd name="connsiteX151" fmla="*/ 536488 w 1295643"/>
                  <a:gd name="connsiteY151" fmla="*/ 1427347 h 2396328"/>
                  <a:gd name="connsiteX152" fmla="*/ 515105 w 1295643"/>
                  <a:gd name="connsiteY152" fmla="*/ 1438559 h 2396328"/>
                  <a:gd name="connsiteX153" fmla="*/ 499069 w 1295643"/>
                  <a:gd name="connsiteY153" fmla="*/ 1452014 h 2396328"/>
                  <a:gd name="connsiteX154" fmla="*/ 473196 w 1295643"/>
                  <a:gd name="connsiteY154" fmla="*/ 1490810 h 2396328"/>
                  <a:gd name="connsiteX155" fmla="*/ 455234 w 1295643"/>
                  <a:gd name="connsiteY155" fmla="*/ 1532968 h 2396328"/>
                  <a:gd name="connsiteX156" fmla="*/ 441122 w 1295643"/>
                  <a:gd name="connsiteY156" fmla="*/ 1576921 h 2396328"/>
                  <a:gd name="connsiteX157" fmla="*/ 432997 w 1295643"/>
                  <a:gd name="connsiteY157" fmla="*/ 1621771 h 2396328"/>
                  <a:gd name="connsiteX158" fmla="*/ 429575 w 1295643"/>
                  <a:gd name="connsiteY158" fmla="*/ 1669088 h 2396328"/>
                  <a:gd name="connsiteX159" fmla="*/ 427651 w 1295643"/>
                  <a:gd name="connsiteY159" fmla="*/ 1716629 h 2396328"/>
                  <a:gd name="connsiteX160" fmla="*/ 429575 w 1295643"/>
                  <a:gd name="connsiteY160" fmla="*/ 1764169 h 2396328"/>
                  <a:gd name="connsiteX161" fmla="*/ 432997 w 1295643"/>
                  <a:gd name="connsiteY161" fmla="*/ 1812832 h 2396328"/>
                  <a:gd name="connsiteX162" fmla="*/ 437487 w 1295643"/>
                  <a:gd name="connsiteY162" fmla="*/ 1861045 h 2396328"/>
                  <a:gd name="connsiteX163" fmla="*/ 442833 w 1295643"/>
                  <a:gd name="connsiteY163" fmla="*/ 1908362 h 2396328"/>
                  <a:gd name="connsiteX164" fmla="*/ 443688 w 1295643"/>
                  <a:gd name="connsiteY164" fmla="*/ 1977879 h 2396328"/>
                  <a:gd name="connsiteX165" fmla="*/ 439197 w 1295643"/>
                  <a:gd name="connsiteY165" fmla="*/ 2047396 h 2396328"/>
                  <a:gd name="connsiteX166" fmla="*/ 431286 w 1295643"/>
                  <a:gd name="connsiteY166" fmla="*/ 2114223 h 2396328"/>
                  <a:gd name="connsiteX167" fmla="*/ 421450 w 1295643"/>
                  <a:gd name="connsiteY167" fmla="*/ 2179703 h 2396328"/>
                  <a:gd name="connsiteX168" fmla="*/ 409476 w 1295643"/>
                  <a:gd name="connsiteY168" fmla="*/ 2396328 h 2396328"/>
                  <a:gd name="connsiteX169" fmla="*/ 50891 w 1295643"/>
                  <a:gd name="connsiteY169" fmla="*/ 2396328 h 2396328"/>
                  <a:gd name="connsiteX170" fmla="*/ 91945 w 1295643"/>
                  <a:gd name="connsiteY170" fmla="*/ 2308198 h 2396328"/>
                  <a:gd name="connsiteX171" fmla="*/ 142622 w 1295643"/>
                  <a:gd name="connsiteY171" fmla="*/ 2208407 h 2396328"/>
                  <a:gd name="connsiteX172" fmla="*/ 160369 w 1295643"/>
                  <a:gd name="connsiteY172" fmla="*/ 2172303 h 2396328"/>
                  <a:gd name="connsiteX173" fmla="*/ 175551 w 1295643"/>
                  <a:gd name="connsiteY173" fmla="*/ 2132162 h 2396328"/>
                  <a:gd name="connsiteX174" fmla="*/ 189877 w 1295643"/>
                  <a:gd name="connsiteY174" fmla="*/ 2087537 h 2396328"/>
                  <a:gd name="connsiteX175" fmla="*/ 203134 w 1295643"/>
                  <a:gd name="connsiteY175" fmla="*/ 2039996 h 2396328"/>
                  <a:gd name="connsiteX176" fmla="*/ 213826 w 1295643"/>
                  <a:gd name="connsiteY176" fmla="*/ 1988643 h 2396328"/>
                  <a:gd name="connsiteX177" fmla="*/ 221951 w 1295643"/>
                  <a:gd name="connsiteY177" fmla="*/ 1936393 h 2396328"/>
                  <a:gd name="connsiteX178" fmla="*/ 229863 w 1295643"/>
                  <a:gd name="connsiteY178" fmla="*/ 1881676 h 2396328"/>
                  <a:gd name="connsiteX179" fmla="*/ 235208 w 1295643"/>
                  <a:gd name="connsiteY179" fmla="*/ 1826286 h 2396328"/>
                  <a:gd name="connsiteX180" fmla="*/ 239699 w 1295643"/>
                  <a:gd name="connsiteY180" fmla="*/ 1768654 h 2396328"/>
                  <a:gd name="connsiteX181" fmla="*/ 239699 w 1295643"/>
                  <a:gd name="connsiteY181" fmla="*/ 1711919 h 2396328"/>
                  <a:gd name="connsiteX182" fmla="*/ 239699 w 1295643"/>
                  <a:gd name="connsiteY182" fmla="*/ 1655857 h 2396328"/>
                  <a:gd name="connsiteX183" fmla="*/ 235208 w 1295643"/>
                  <a:gd name="connsiteY183" fmla="*/ 1599570 h 2396328"/>
                  <a:gd name="connsiteX184" fmla="*/ 229007 w 1295643"/>
                  <a:gd name="connsiteY184" fmla="*/ 1545526 h 2396328"/>
                  <a:gd name="connsiteX185" fmla="*/ 221096 w 1295643"/>
                  <a:gd name="connsiteY185" fmla="*/ 1492828 h 2396328"/>
                  <a:gd name="connsiteX186" fmla="*/ 209335 w 1295643"/>
                  <a:gd name="connsiteY186" fmla="*/ 1441923 h 2396328"/>
                  <a:gd name="connsiteX187" fmla="*/ 193298 w 1295643"/>
                  <a:gd name="connsiteY187" fmla="*/ 1394607 h 2396328"/>
                  <a:gd name="connsiteX188" fmla="*/ 175551 w 1295643"/>
                  <a:gd name="connsiteY188" fmla="*/ 1349757 h 2396328"/>
                  <a:gd name="connsiteX189" fmla="*/ 154168 w 1295643"/>
                  <a:gd name="connsiteY189" fmla="*/ 1309616 h 2396328"/>
                  <a:gd name="connsiteX190" fmla="*/ 130220 w 1295643"/>
                  <a:gd name="connsiteY190" fmla="*/ 1274185 h 2396328"/>
                  <a:gd name="connsiteX191" fmla="*/ 53457 w 1295643"/>
                  <a:gd name="connsiteY191" fmla="*/ 1033789 h 2396328"/>
                  <a:gd name="connsiteX192" fmla="*/ 41055 w 1295643"/>
                  <a:gd name="connsiteY192" fmla="*/ 971672 h 2396328"/>
                  <a:gd name="connsiteX193" fmla="*/ 25018 w 1295643"/>
                  <a:gd name="connsiteY193" fmla="*/ 910004 h 2396328"/>
                  <a:gd name="connsiteX194" fmla="*/ 11547 w 1295643"/>
                  <a:gd name="connsiteY194" fmla="*/ 843178 h 2396328"/>
                  <a:gd name="connsiteX195" fmla="*/ 5346 w 1295643"/>
                  <a:gd name="connsiteY195" fmla="*/ 775006 h 2396328"/>
                  <a:gd name="connsiteX196" fmla="*/ 0 w 1295643"/>
                  <a:gd name="connsiteY196" fmla="*/ 703694 h 2396328"/>
                  <a:gd name="connsiteX197" fmla="*/ 0 w 1295643"/>
                  <a:gd name="connsiteY197" fmla="*/ 630813 h 2396328"/>
                  <a:gd name="connsiteX198" fmla="*/ 3635 w 1295643"/>
                  <a:gd name="connsiteY198" fmla="*/ 557260 h 2396328"/>
                  <a:gd name="connsiteX199" fmla="*/ 11547 w 1295643"/>
                  <a:gd name="connsiteY199" fmla="*/ 484379 h 2396328"/>
                  <a:gd name="connsiteX200" fmla="*/ 23307 w 1295643"/>
                  <a:gd name="connsiteY200" fmla="*/ 411722 h 2396328"/>
                  <a:gd name="connsiteX201" fmla="*/ 35709 w 1295643"/>
                  <a:gd name="connsiteY201" fmla="*/ 341532 h 2396328"/>
                  <a:gd name="connsiteX202" fmla="*/ 53457 w 1295643"/>
                  <a:gd name="connsiteY202" fmla="*/ 273360 h 2396328"/>
                  <a:gd name="connsiteX203" fmla="*/ 74839 w 1295643"/>
                  <a:gd name="connsiteY203" fmla="*/ 209225 h 2396328"/>
                  <a:gd name="connsiteX204" fmla="*/ 97077 w 1295643"/>
                  <a:gd name="connsiteY204" fmla="*/ 148453 h 2396328"/>
                  <a:gd name="connsiteX205" fmla="*/ 122950 w 1295643"/>
                  <a:gd name="connsiteY205" fmla="*/ 93512 h 2396328"/>
                  <a:gd name="connsiteX206" fmla="*/ 150533 w 1295643"/>
                  <a:gd name="connsiteY206" fmla="*/ 43504 h 2396328"/>
                  <a:gd name="connsiteX207" fmla="*/ 183676 w 1295643"/>
                  <a:gd name="connsiteY20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36488 w 1295643"/>
                  <a:gd name="connsiteY150" fmla="*/ 1427347 h 2396328"/>
                  <a:gd name="connsiteX151" fmla="*/ 515105 w 1295643"/>
                  <a:gd name="connsiteY151" fmla="*/ 1438559 h 2396328"/>
                  <a:gd name="connsiteX152" fmla="*/ 499069 w 1295643"/>
                  <a:gd name="connsiteY152" fmla="*/ 1452014 h 2396328"/>
                  <a:gd name="connsiteX153" fmla="*/ 473196 w 1295643"/>
                  <a:gd name="connsiteY153" fmla="*/ 1490810 h 2396328"/>
                  <a:gd name="connsiteX154" fmla="*/ 455234 w 1295643"/>
                  <a:gd name="connsiteY154" fmla="*/ 1532968 h 2396328"/>
                  <a:gd name="connsiteX155" fmla="*/ 441122 w 1295643"/>
                  <a:gd name="connsiteY155" fmla="*/ 1576921 h 2396328"/>
                  <a:gd name="connsiteX156" fmla="*/ 432997 w 1295643"/>
                  <a:gd name="connsiteY156" fmla="*/ 1621771 h 2396328"/>
                  <a:gd name="connsiteX157" fmla="*/ 429575 w 1295643"/>
                  <a:gd name="connsiteY157" fmla="*/ 1669088 h 2396328"/>
                  <a:gd name="connsiteX158" fmla="*/ 427651 w 1295643"/>
                  <a:gd name="connsiteY158" fmla="*/ 1716629 h 2396328"/>
                  <a:gd name="connsiteX159" fmla="*/ 429575 w 1295643"/>
                  <a:gd name="connsiteY159" fmla="*/ 1764169 h 2396328"/>
                  <a:gd name="connsiteX160" fmla="*/ 432997 w 1295643"/>
                  <a:gd name="connsiteY160" fmla="*/ 1812832 h 2396328"/>
                  <a:gd name="connsiteX161" fmla="*/ 437487 w 1295643"/>
                  <a:gd name="connsiteY161" fmla="*/ 1861045 h 2396328"/>
                  <a:gd name="connsiteX162" fmla="*/ 442833 w 1295643"/>
                  <a:gd name="connsiteY162" fmla="*/ 1908362 h 2396328"/>
                  <a:gd name="connsiteX163" fmla="*/ 443688 w 1295643"/>
                  <a:gd name="connsiteY163" fmla="*/ 1977879 h 2396328"/>
                  <a:gd name="connsiteX164" fmla="*/ 439197 w 1295643"/>
                  <a:gd name="connsiteY164" fmla="*/ 2047396 h 2396328"/>
                  <a:gd name="connsiteX165" fmla="*/ 431286 w 1295643"/>
                  <a:gd name="connsiteY165" fmla="*/ 2114223 h 2396328"/>
                  <a:gd name="connsiteX166" fmla="*/ 421450 w 1295643"/>
                  <a:gd name="connsiteY166" fmla="*/ 2179703 h 2396328"/>
                  <a:gd name="connsiteX167" fmla="*/ 409476 w 1295643"/>
                  <a:gd name="connsiteY167" fmla="*/ 2396328 h 2396328"/>
                  <a:gd name="connsiteX168" fmla="*/ 50891 w 1295643"/>
                  <a:gd name="connsiteY168" fmla="*/ 2396328 h 2396328"/>
                  <a:gd name="connsiteX169" fmla="*/ 91945 w 1295643"/>
                  <a:gd name="connsiteY169" fmla="*/ 2308198 h 2396328"/>
                  <a:gd name="connsiteX170" fmla="*/ 142622 w 1295643"/>
                  <a:gd name="connsiteY170" fmla="*/ 2208407 h 2396328"/>
                  <a:gd name="connsiteX171" fmla="*/ 160369 w 1295643"/>
                  <a:gd name="connsiteY171" fmla="*/ 2172303 h 2396328"/>
                  <a:gd name="connsiteX172" fmla="*/ 175551 w 1295643"/>
                  <a:gd name="connsiteY172" fmla="*/ 2132162 h 2396328"/>
                  <a:gd name="connsiteX173" fmla="*/ 189877 w 1295643"/>
                  <a:gd name="connsiteY173" fmla="*/ 2087537 h 2396328"/>
                  <a:gd name="connsiteX174" fmla="*/ 203134 w 1295643"/>
                  <a:gd name="connsiteY174" fmla="*/ 2039996 h 2396328"/>
                  <a:gd name="connsiteX175" fmla="*/ 213826 w 1295643"/>
                  <a:gd name="connsiteY175" fmla="*/ 1988643 h 2396328"/>
                  <a:gd name="connsiteX176" fmla="*/ 221951 w 1295643"/>
                  <a:gd name="connsiteY176" fmla="*/ 1936393 h 2396328"/>
                  <a:gd name="connsiteX177" fmla="*/ 229863 w 1295643"/>
                  <a:gd name="connsiteY177" fmla="*/ 1881676 h 2396328"/>
                  <a:gd name="connsiteX178" fmla="*/ 235208 w 1295643"/>
                  <a:gd name="connsiteY178" fmla="*/ 1826286 h 2396328"/>
                  <a:gd name="connsiteX179" fmla="*/ 239699 w 1295643"/>
                  <a:gd name="connsiteY179" fmla="*/ 1768654 h 2396328"/>
                  <a:gd name="connsiteX180" fmla="*/ 239699 w 1295643"/>
                  <a:gd name="connsiteY180" fmla="*/ 1711919 h 2396328"/>
                  <a:gd name="connsiteX181" fmla="*/ 239699 w 1295643"/>
                  <a:gd name="connsiteY181" fmla="*/ 1655857 h 2396328"/>
                  <a:gd name="connsiteX182" fmla="*/ 235208 w 1295643"/>
                  <a:gd name="connsiteY182" fmla="*/ 1599570 h 2396328"/>
                  <a:gd name="connsiteX183" fmla="*/ 229007 w 1295643"/>
                  <a:gd name="connsiteY183" fmla="*/ 1545526 h 2396328"/>
                  <a:gd name="connsiteX184" fmla="*/ 221096 w 1295643"/>
                  <a:gd name="connsiteY184" fmla="*/ 1492828 h 2396328"/>
                  <a:gd name="connsiteX185" fmla="*/ 209335 w 1295643"/>
                  <a:gd name="connsiteY185" fmla="*/ 1441923 h 2396328"/>
                  <a:gd name="connsiteX186" fmla="*/ 193298 w 1295643"/>
                  <a:gd name="connsiteY186" fmla="*/ 1394607 h 2396328"/>
                  <a:gd name="connsiteX187" fmla="*/ 175551 w 1295643"/>
                  <a:gd name="connsiteY187" fmla="*/ 1349757 h 2396328"/>
                  <a:gd name="connsiteX188" fmla="*/ 154168 w 1295643"/>
                  <a:gd name="connsiteY188" fmla="*/ 1309616 h 2396328"/>
                  <a:gd name="connsiteX189" fmla="*/ 130220 w 1295643"/>
                  <a:gd name="connsiteY189" fmla="*/ 1274185 h 2396328"/>
                  <a:gd name="connsiteX190" fmla="*/ 53457 w 1295643"/>
                  <a:gd name="connsiteY190" fmla="*/ 1033789 h 2396328"/>
                  <a:gd name="connsiteX191" fmla="*/ 41055 w 1295643"/>
                  <a:gd name="connsiteY191" fmla="*/ 971672 h 2396328"/>
                  <a:gd name="connsiteX192" fmla="*/ 25018 w 1295643"/>
                  <a:gd name="connsiteY192" fmla="*/ 910004 h 2396328"/>
                  <a:gd name="connsiteX193" fmla="*/ 11547 w 1295643"/>
                  <a:gd name="connsiteY193" fmla="*/ 843178 h 2396328"/>
                  <a:gd name="connsiteX194" fmla="*/ 5346 w 1295643"/>
                  <a:gd name="connsiteY194" fmla="*/ 775006 h 2396328"/>
                  <a:gd name="connsiteX195" fmla="*/ 0 w 1295643"/>
                  <a:gd name="connsiteY195" fmla="*/ 703694 h 2396328"/>
                  <a:gd name="connsiteX196" fmla="*/ 0 w 1295643"/>
                  <a:gd name="connsiteY196" fmla="*/ 630813 h 2396328"/>
                  <a:gd name="connsiteX197" fmla="*/ 3635 w 1295643"/>
                  <a:gd name="connsiteY197" fmla="*/ 557260 h 2396328"/>
                  <a:gd name="connsiteX198" fmla="*/ 11547 w 1295643"/>
                  <a:gd name="connsiteY198" fmla="*/ 484379 h 2396328"/>
                  <a:gd name="connsiteX199" fmla="*/ 23307 w 1295643"/>
                  <a:gd name="connsiteY199" fmla="*/ 411722 h 2396328"/>
                  <a:gd name="connsiteX200" fmla="*/ 35709 w 1295643"/>
                  <a:gd name="connsiteY200" fmla="*/ 341532 h 2396328"/>
                  <a:gd name="connsiteX201" fmla="*/ 53457 w 1295643"/>
                  <a:gd name="connsiteY201" fmla="*/ 273360 h 2396328"/>
                  <a:gd name="connsiteX202" fmla="*/ 74839 w 1295643"/>
                  <a:gd name="connsiteY202" fmla="*/ 209225 h 2396328"/>
                  <a:gd name="connsiteX203" fmla="*/ 97077 w 1295643"/>
                  <a:gd name="connsiteY203" fmla="*/ 148453 h 2396328"/>
                  <a:gd name="connsiteX204" fmla="*/ 122950 w 1295643"/>
                  <a:gd name="connsiteY204" fmla="*/ 93512 h 2396328"/>
                  <a:gd name="connsiteX205" fmla="*/ 150533 w 1295643"/>
                  <a:gd name="connsiteY205" fmla="*/ 43504 h 2396328"/>
                  <a:gd name="connsiteX206" fmla="*/ 183676 w 1295643"/>
                  <a:gd name="connsiteY20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36488 w 1295643"/>
                  <a:gd name="connsiteY149" fmla="*/ 1427347 h 2396328"/>
                  <a:gd name="connsiteX150" fmla="*/ 515105 w 1295643"/>
                  <a:gd name="connsiteY150" fmla="*/ 1438559 h 2396328"/>
                  <a:gd name="connsiteX151" fmla="*/ 499069 w 1295643"/>
                  <a:gd name="connsiteY151" fmla="*/ 1452014 h 2396328"/>
                  <a:gd name="connsiteX152" fmla="*/ 473196 w 1295643"/>
                  <a:gd name="connsiteY152" fmla="*/ 1490810 h 2396328"/>
                  <a:gd name="connsiteX153" fmla="*/ 455234 w 1295643"/>
                  <a:gd name="connsiteY153" fmla="*/ 1532968 h 2396328"/>
                  <a:gd name="connsiteX154" fmla="*/ 441122 w 1295643"/>
                  <a:gd name="connsiteY154" fmla="*/ 1576921 h 2396328"/>
                  <a:gd name="connsiteX155" fmla="*/ 432997 w 1295643"/>
                  <a:gd name="connsiteY155" fmla="*/ 1621771 h 2396328"/>
                  <a:gd name="connsiteX156" fmla="*/ 429575 w 1295643"/>
                  <a:gd name="connsiteY156" fmla="*/ 1669088 h 2396328"/>
                  <a:gd name="connsiteX157" fmla="*/ 427651 w 1295643"/>
                  <a:gd name="connsiteY157" fmla="*/ 1716629 h 2396328"/>
                  <a:gd name="connsiteX158" fmla="*/ 429575 w 1295643"/>
                  <a:gd name="connsiteY158" fmla="*/ 1764169 h 2396328"/>
                  <a:gd name="connsiteX159" fmla="*/ 432997 w 1295643"/>
                  <a:gd name="connsiteY159" fmla="*/ 1812832 h 2396328"/>
                  <a:gd name="connsiteX160" fmla="*/ 437487 w 1295643"/>
                  <a:gd name="connsiteY160" fmla="*/ 1861045 h 2396328"/>
                  <a:gd name="connsiteX161" fmla="*/ 442833 w 1295643"/>
                  <a:gd name="connsiteY161" fmla="*/ 1908362 h 2396328"/>
                  <a:gd name="connsiteX162" fmla="*/ 443688 w 1295643"/>
                  <a:gd name="connsiteY162" fmla="*/ 1977879 h 2396328"/>
                  <a:gd name="connsiteX163" fmla="*/ 439197 w 1295643"/>
                  <a:gd name="connsiteY163" fmla="*/ 2047396 h 2396328"/>
                  <a:gd name="connsiteX164" fmla="*/ 431286 w 1295643"/>
                  <a:gd name="connsiteY164" fmla="*/ 2114223 h 2396328"/>
                  <a:gd name="connsiteX165" fmla="*/ 421450 w 1295643"/>
                  <a:gd name="connsiteY165" fmla="*/ 2179703 h 2396328"/>
                  <a:gd name="connsiteX166" fmla="*/ 409476 w 1295643"/>
                  <a:gd name="connsiteY166" fmla="*/ 2396328 h 2396328"/>
                  <a:gd name="connsiteX167" fmla="*/ 50891 w 1295643"/>
                  <a:gd name="connsiteY167" fmla="*/ 2396328 h 2396328"/>
                  <a:gd name="connsiteX168" fmla="*/ 91945 w 1295643"/>
                  <a:gd name="connsiteY168" fmla="*/ 2308198 h 2396328"/>
                  <a:gd name="connsiteX169" fmla="*/ 142622 w 1295643"/>
                  <a:gd name="connsiteY169" fmla="*/ 2208407 h 2396328"/>
                  <a:gd name="connsiteX170" fmla="*/ 160369 w 1295643"/>
                  <a:gd name="connsiteY170" fmla="*/ 2172303 h 2396328"/>
                  <a:gd name="connsiteX171" fmla="*/ 175551 w 1295643"/>
                  <a:gd name="connsiteY171" fmla="*/ 2132162 h 2396328"/>
                  <a:gd name="connsiteX172" fmla="*/ 189877 w 1295643"/>
                  <a:gd name="connsiteY172" fmla="*/ 2087537 h 2396328"/>
                  <a:gd name="connsiteX173" fmla="*/ 203134 w 1295643"/>
                  <a:gd name="connsiteY173" fmla="*/ 2039996 h 2396328"/>
                  <a:gd name="connsiteX174" fmla="*/ 213826 w 1295643"/>
                  <a:gd name="connsiteY174" fmla="*/ 1988643 h 2396328"/>
                  <a:gd name="connsiteX175" fmla="*/ 221951 w 1295643"/>
                  <a:gd name="connsiteY175" fmla="*/ 1936393 h 2396328"/>
                  <a:gd name="connsiteX176" fmla="*/ 229863 w 1295643"/>
                  <a:gd name="connsiteY176" fmla="*/ 1881676 h 2396328"/>
                  <a:gd name="connsiteX177" fmla="*/ 235208 w 1295643"/>
                  <a:gd name="connsiteY177" fmla="*/ 1826286 h 2396328"/>
                  <a:gd name="connsiteX178" fmla="*/ 239699 w 1295643"/>
                  <a:gd name="connsiteY178" fmla="*/ 1768654 h 2396328"/>
                  <a:gd name="connsiteX179" fmla="*/ 239699 w 1295643"/>
                  <a:gd name="connsiteY179" fmla="*/ 1711919 h 2396328"/>
                  <a:gd name="connsiteX180" fmla="*/ 239699 w 1295643"/>
                  <a:gd name="connsiteY180" fmla="*/ 1655857 h 2396328"/>
                  <a:gd name="connsiteX181" fmla="*/ 235208 w 1295643"/>
                  <a:gd name="connsiteY181" fmla="*/ 1599570 h 2396328"/>
                  <a:gd name="connsiteX182" fmla="*/ 229007 w 1295643"/>
                  <a:gd name="connsiteY182" fmla="*/ 1545526 h 2396328"/>
                  <a:gd name="connsiteX183" fmla="*/ 221096 w 1295643"/>
                  <a:gd name="connsiteY183" fmla="*/ 1492828 h 2396328"/>
                  <a:gd name="connsiteX184" fmla="*/ 209335 w 1295643"/>
                  <a:gd name="connsiteY184" fmla="*/ 1441923 h 2396328"/>
                  <a:gd name="connsiteX185" fmla="*/ 193298 w 1295643"/>
                  <a:gd name="connsiteY185" fmla="*/ 1394607 h 2396328"/>
                  <a:gd name="connsiteX186" fmla="*/ 175551 w 1295643"/>
                  <a:gd name="connsiteY186" fmla="*/ 1349757 h 2396328"/>
                  <a:gd name="connsiteX187" fmla="*/ 154168 w 1295643"/>
                  <a:gd name="connsiteY187" fmla="*/ 1309616 h 2396328"/>
                  <a:gd name="connsiteX188" fmla="*/ 130220 w 1295643"/>
                  <a:gd name="connsiteY188" fmla="*/ 1274185 h 2396328"/>
                  <a:gd name="connsiteX189" fmla="*/ 53457 w 1295643"/>
                  <a:gd name="connsiteY189" fmla="*/ 1033789 h 2396328"/>
                  <a:gd name="connsiteX190" fmla="*/ 41055 w 1295643"/>
                  <a:gd name="connsiteY190" fmla="*/ 971672 h 2396328"/>
                  <a:gd name="connsiteX191" fmla="*/ 25018 w 1295643"/>
                  <a:gd name="connsiteY191" fmla="*/ 910004 h 2396328"/>
                  <a:gd name="connsiteX192" fmla="*/ 11547 w 1295643"/>
                  <a:gd name="connsiteY192" fmla="*/ 843178 h 2396328"/>
                  <a:gd name="connsiteX193" fmla="*/ 5346 w 1295643"/>
                  <a:gd name="connsiteY193" fmla="*/ 775006 h 2396328"/>
                  <a:gd name="connsiteX194" fmla="*/ 0 w 1295643"/>
                  <a:gd name="connsiteY194" fmla="*/ 703694 h 2396328"/>
                  <a:gd name="connsiteX195" fmla="*/ 0 w 1295643"/>
                  <a:gd name="connsiteY195" fmla="*/ 630813 h 2396328"/>
                  <a:gd name="connsiteX196" fmla="*/ 3635 w 1295643"/>
                  <a:gd name="connsiteY196" fmla="*/ 557260 h 2396328"/>
                  <a:gd name="connsiteX197" fmla="*/ 11547 w 1295643"/>
                  <a:gd name="connsiteY197" fmla="*/ 484379 h 2396328"/>
                  <a:gd name="connsiteX198" fmla="*/ 23307 w 1295643"/>
                  <a:gd name="connsiteY198" fmla="*/ 411722 h 2396328"/>
                  <a:gd name="connsiteX199" fmla="*/ 35709 w 1295643"/>
                  <a:gd name="connsiteY199" fmla="*/ 341532 h 2396328"/>
                  <a:gd name="connsiteX200" fmla="*/ 53457 w 1295643"/>
                  <a:gd name="connsiteY200" fmla="*/ 273360 h 2396328"/>
                  <a:gd name="connsiteX201" fmla="*/ 74839 w 1295643"/>
                  <a:gd name="connsiteY201" fmla="*/ 209225 h 2396328"/>
                  <a:gd name="connsiteX202" fmla="*/ 97077 w 1295643"/>
                  <a:gd name="connsiteY202" fmla="*/ 148453 h 2396328"/>
                  <a:gd name="connsiteX203" fmla="*/ 122950 w 1295643"/>
                  <a:gd name="connsiteY203" fmla="*/ 93512 h 2396328"/>
                  <a:gd name="connsiteX204" fmla="*/ 150533 w 1295643"/>
                  <a:gd name="connsiteY204" fmla="*/ 43504 h 2396328"/>
                  <a:gd name="connsiteX205" fmla="*/ 183676 w 1295643"/>
                  <a:gd name="connsiteY205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536488 w 1295643"/>
                  <a:gd name="connsiteY148" fmla="*/ 1427347 h 2396328"/>
                  <a:gd name="connsiteX149" fmla="*/ 515105 w 1295643"/>
                  <a:gd name="connsiteY149" fmla="*/ 1438559 h 2396328"/>
                  <a:gd name="connsiteX150" fmla="*/ 499069 w 1295643"/>
                  <a:gd name="connsiteY150" fmla="*/ 1452014 h 2396328"/>
                  <a:gd name="connsiteX151" fmla="*/ 473196 w 1295643"/>
                  <a:gd name="connsiteY151" fmla="*/ 1490810 h 2396328"/>
                  <a:gd name="connsiteX152" fmla="*/ 455234 w 1295643"/>
                  <a:gd name="connsiteY152" fmla="*/ 1532968 h 2396328"/>
                  <a:gd name="connsiteX153" fmla="*/ 441122 w 1295643"/>
                  <a:gd name="connsiteY153" fmla="*/ 1576921 h 2396328"/>
                  <a:gd name="connsiteX154" fmla="*/ 432997 w 1295643"/>
                  <a:gd name="connsiteY154" fmla="*/ 1621771 h 2396328"/>
                  <a:gd name="connsiteX155" fmla="*/ 429575 w 1295643"/>
                  <a:gd name="connsiteY155" fmla="*/ 1669088 h 2396328"/>
                  <a:gd name="connsiteX156" fmla="*/ 427651 w 1295643"/>
                  <a:gd name="connsiteY156" fmla="*/ 1716629 h 2396328"/>
                  <a:gd name="connsiteX157" fmla="*/ 429575 w 1295643"/>
                  <a:gd name="connsiteY157" fmla="*/ 1764169 h 2396328"/>
                  <a:gd name="connsiteX158" fmla="*/ 432997 w 1295643"/>
                  <a:gd name="connsiteY158" fmla="*/ 1812832 h 2396328"/>
                  <a:gd name="connsiteX159" fmla="*/ 437487 w 1295643"/>
                  <a:gd name="connsiteY159" fmla="*/ 1861045 h 2396328"/>
                  <a:gd name="connsiteX160" fmla="*/ 442833 w 1295643"/>
                  <a:gd name="connsiteY160" fmla="*/ 1908362 h 2396328"/>
                  <a:gd name="connsiteX161" fmla="*/ 443688 w 1295643"/>
                  <a:gd name="connsiteY161" fmla="*/ 1977879 h 2396328"/>
                  <a:gd name="connsiteX162" fmla="*/ 439197 w 1295643"/>
                  <a:gd name="connsiteY162" fmla="*/ 2047396 h 2396328"/>
                  <a:gd name="connsiteX163" fmla="*/ 431286 w 1295643"/>
                  <a:gd name="connsiteY163" fmla="*/ 2114223 h 2396328"/>
                  <a:gd name="connsiteX164" fmla="*/ 421450 w 1295643"/>
                  <a:gd name="connsiteY164" fmla="*/ 2179703 h 2396328"/>
                  <a:gd name="connsiteX165" fmla="*/ 409476 w 1295643"/>
                  <a:gd name="connsiteY165" fmla="*/ 2396328 h 2396328"/>
                  <a:gd name="connsiteX166" fmla="*/ 50891 w 1295643"/>
                  <a:gd name="connsiteY166" fmla="*/ 2396328 h 2396328"/>
                  <a:gd name="connsiteX167" fmla="*/ 91945 w 1295643"/>
                  <a:gd name="connsiteY167" fmla="*/ 2308198 h 2396328"/>
                  <a:gd name="connsiteX168" fmla="*/ 142622 w 1295643"/>
                  <a:gd name="connsiteY168" fmla="*/ 2208407 h 2396328"/>
                  <a:gd name="connsiteX169" fmla="*/ 160369 w 1295643"/>
                  <a:gd name="connsiteY169" fmla="*/ 2172303 h 2396328"/>
                  <a:gd name="connsiteX170" fmla="*/ 175551 w 1295643"/>
                  <a:gd name="connsiteY170" fmla="*/ 2132162 h 2396328"/>
                  <a:gd name="connsiteX171" fmla="*/ 189877 w 1295643"/>
                  <a:gd name="connsiteY171" fmla="*/ 2087537 h 2396328"/>
                  <a:gd name="connsiteX172" fmla="*/ 203134 w 1295643"/>
                  <a:gd name="connsiteY172" fmla="*/ 2039996 h 2396328"/>
                  <a:gd name="connsiteX173" fmla="*/ 213826 w 1295643"/>
                  <a:gd name="connsiteY173" fmla="*/ 1988643 h 2396328"/>
                  <a:gd name="connsiteX174" fmla="*/ 221951 w 1295643"/>
                  <a:gd name="connsiteY174" fmla="*/ 1936393 h 2396328"/>
                  <a:gd name="connsiteX175" fmla="*/ 229863 w 1295643"/>
                  <a:gd name="connsiteY175" fmla="*/ 1881676 h 2396328"/>
                  <a:gd name="connsiteX176" fmla="*/ 235208 w 1295643"/>
                  <a:gd name="connsiteY176" fmla="*/ 1826286 h 2396328"/>
                  <a:gd name="connsiteX177" fmla="*/ 239699 w 1295643"/>
                  <a:gd name="connsiteY177" fmla="*/ 1768654 h 2396328"/>
                  <a:gd name="connsiteX178" fmla="*/ 239699 w 1295643"/>
                  <a:gd name="connsiteY178" fmla="*/ 1711919 h 2396328"/>
                  <a:gd name="connsiteX179" fmla="*/ 239699 w 1295643"/>
                  <a:gd name="connsiteY179" fmla="*/ 1655857 h 2396328"/>
                  <a:gd name="connsiteX180" fmla="*/ 235208 w 1295643"/>
                  <a:gd name="connsiteY180" fmla="*/ 1599570 h 2396328"/>
                  <a:gd name="connsiteX181" fmla="*/ 229007 w 1295643"/>
                  <a:gd name="connsiteY181" fmla="*/ 1545526 h 2396328"/>
                  <a:gd name="connsiteX182" fmla="*/ 221096 w 1295643"/>
                  <a:gd name="connsiteY182" fmla="*/ 1492828 h 2396328"/>
                  <a:gd name="connsiteX183" fmla="*/ 209335 w 1295643"/>
                  <a:gd name="connsiteY183" fmla="*/ 1441923 h 2396328"/>
                  <a:gd name="connsiteX184" fmla="*/ 193298 w 1295643"/>
                  <a:gd name="connsiteY184" fmla="*/ 1394607 h 2396328"/>
                  <a:gd name="connsiteX185" fmla="*/ 175551 w 1295643"/>
                  <a:gd name="connsiteY185" fmla="*/ 1349757 h 2396328"/>
                  <a:gd name="connsiteX186" fmla="*/ 154168 w 1295643"/>
                  <a:gd name="connsiteY186" fmla="*/ 1309616 h 2396328"/>
                  <a:gd name="connsiteX187" fmla="*/ 130220 w 1295643"/>
                  <a:gd name="connsiteY187" fmla="*/ 1274185 h 2396328"/>
                  <a:gd name="connsiteX188" fmla="*/ 53457 w 1295643"/>
                  <a:gd name="connsiteY188" fmla="*/ 1033789 h 2396328"/>
                  <a:gd name="connsiteX189" fmla="*/ 41055 w 1295643"/>
                  <a:gd name="connsiteY189" fmla="*/ 971672 h 2396328"/>
                  <a:gd name="connsiteX190" fmla="*/ 25018 w 1295643"/>
                  <a:gd name="connsiteY190" fmla="*/ 910004 h 2396328"/>
                  <a:gd name="connsiteX191" fmla="*/ 11547 w 1295643"/>
                  <a:gd name="connsiteY191" fmla="*/ 843178 h 2396328"/>
                  <a:gd name="connsiteX192" fmla="*/ 5346 w 1295643"/>
                  <a:gd name="connsiteY192" fmla="*/ 775006 h 2396328"/>
                  <a:gd name="connsiteX193" fmla="*/ 0 w 1295643"/>
                  <a:gd name="connsiteY193" fmla="*/ 703694 h 2396328"/>
                  <a:gd name="connsiteX194" fmla="*/ 0 w 1295643"/>
                  <a:gd name="connsiteY194" fmla="*/ 630813 h 2396328"/>
                  <a:gd name="connsiteX195" fmla="*/ 3635 w 1295643"/>
                  <a:gd name="connsiteY195" fmla="*/ 557260 h 2396328"/>
                  <a:gd name="connsiteX196" fmla="*/ 11547 w 1295643"/>
                  <a:gd name="connsiteY196" fmla="*/ 484379 h 2396328"/>
                  <a:gd name="connsiteX197" fmla="*/ 23307 w 1295643"/>
                  <a:gd name="connsiteY197" fmla="*/ 411722 h 2396328"/>
                  <a:gd name="connsiteX198" fmla="*/ 35709 w 1295643"/>
                  <a:gd name="connsiteY198" fmla="*/ 341532 h 2396328"/>
                  <a:gd name="connsiteX199" fmla="*/ 53457 w 1295643"/>
                  <a:gd name="connsiteY199" fmla="*/ 273360 h 2396328"/>
                  <a:gd name="connsiteX200" fmla="*/ 74839 w 1295643"/>
                  <a:gd name="connsiteY200" fmla="*/ 209225 h 2396328"/>
                  <a:gd name="connsiteX201" fmla="*/ 97077 w 1295643"/>
                  <a:gd name="connsiteY201" fmla="*/ 148453 h 2396328"/>
                  <a:gd name="connsiteX202" fmla="*/ 122950 w 1295643"/>
                  <a:gd name="connsiteY202" fmla="*/ 93512 h 2396328"/>
                  <a:gd name="connsiteX203" fmla="*/ 150533 w 1295643"/>
                  <a:gd name="connsiteY203" fmla="*/ 43504 h 2396328"/>
                  <a:gd name="connsiteX204" fmla="*/ 183676 w 1295643"/>
                  <a:gd name="connsiteY204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36488 w 1295643"/>
                  <a:gd name="connsiteY147" fmla="*/ 1427347 h 2396328"/>
                  <a:gd name="connsiteX148" fmla="*/ 515105 w 1295643"/>
                  <a:gd name="connsiteY148" fmla="*/ 1438559 h 2396328"/>
                  <a:gd name="connsiteX149" fmla="*/ 499069 w 1295643"/>
                  <a:gd name="connsiteY149" fmla="*/ 1452014 h 2396328"/>
                  <a:gd name="connsiteX150" fmla="*/ 473196 w 1295643"/>
                  <a:gd name="connsiteY150" fmla="*/ 1490810 h 2396328"/>
                  <a:gd name="connsiteX151" fmla="*/ 455234 w 1295643"/>
                  <a:gd name="connsiteY151" fmla="*/ 1532968 h 2396328"/>
                  <a:gd name="connsiteX152" fmla="*/ 441122 w 1295643"/>
                  <a:gd name="connsiteY152" fmla="*/ 1576921 h 2396328"/>
                  <a:gd name="connsiteX153" fmla="*/ 432997 w 1295643"/>
                  <a:gd name="connsiteY153" fmla="*/ 1621771 h 2396328"/>
                  <a:gd name="connsiteX154" fmla="*/ 429575 w 1295643"/>
                  <a:gd name="connsiteY154" fmla="*/ 1669088 h 2396328"/>
                  <a:gd name="connsiteX155" fmla="*/ 427651 w 1295643"/>
                  <a:gd name="connsiteY155" fmla="*/ 1716629 h 2396328"/>
                  <a:gd name="connsiteX156" fmla="*/ 429575 w 1295643"/>
                  <a:gd name="connsiteY156" fmla="*/ 1764169 h 2396328"/>
                  <a:gd name="connsiteX157" fmla="*/ 432997 w 1295643"/>
                  <a:gd name="connsiteY157" fmla="*/ 1812832 h 2396328"/>
                  <a:gd name="connsiteX158" fmla="*/ 437487 w 1295643"/>
                  <a:gd name="connsiteY158" fmla="*/ 1861045 h 2396328"/>
                  <a:gd name="connsiteX159" fmla="*/ 442833 w 1295643"/>
                  <a:gd name="connsiteY159" fmla="*/ 1908362 h 2396328"/>
                  <a:gd name="connsiteX160" fmla="*/ 443688 w 1295643"/>
                  <a:gd name="connsiteY160" fmla="*/ 1977879 h 2396328"/>
                  <a:gd name="connsiteX161" fmla="*/ 439197 w 1295643"/>
                  <a:gd name="connsiteY161" fmla="*/ 2047396 h 2396328"/>
                  <a:gd name="connsiteX162" fmla="*/ 431286 w 1295643"/>
                  <a:gd name="connsiteY162" fmla="*/ 2114223 h 2396328"/>
                  <a:gd name="connsiteX163" fmla="*/ 421450 w 1295643"/>
                  <a:gd name="connsiteY163" fmla="*/ 2179703 h 2396328"/>
                  <a:gd name="connsiteX164" fmla="*/ 409476 w 1295643"/>
                  <a:gd name="connsiteY164" fmla="*/ 2396328 h 2396328"/>
                  <a:gd name="connsiteX165" fmla="*/ 50891 w 1295643"/>
                  <a:gd name="connsiteY165" fmla="*/ 2396328 h 2396328"/>
                  <a:gd name="connsiteX166" fmla="*/ 91945 w 1295643"/>
                  <a:gd name="connsiteY166" fmla="*/ 2308198 h 2396328"/>
                  <a:gd name="connsiteX167" fmla="*/ 142622 w 1295643"/>
                  <a:gd name="connsiteY167" fmla="*/ 2208407 h 2396328"/>
                  <a:gd name="connsiteX168" fmla="*/ 160369 w 1295643"/>
                  <a:gd name="connsiteY168" fmla="*/ 2172303 h 2396328"/>
                  <a:gd name="connsiteX169" fmla="*/ 175551 w 1295643"/>
                  <a:gd name="connsiteY169" fmla="*/ 2132162 h 2396328"/>
                  <a:gd name="connsiteX170" fmla="*/ 189877 w 1295643"/>
                  <a:gd name="connsiteY170" fmla="*/ 2087537 h 2396328"/>
                  <a:gd name="connsiteX171" fmla="*/ 203134 w 1295643"/>
                  <a:gd name="connsiteY171" fmla="*/ 2039996 h 2396328"/>
                  <a:gd name="connsiteX172" fmla="*/ 213826 w 1295643"/>
                  <a:gd name="connsiteY172" fmla="*/ 1988643 h 2396328"/>
                  <a:gd name="connsiteX173" fmla="*/ 221951 w 1295643"/>
                  <a:gd name="connsiteY173" fmla="*/ 1936393 h 2396328"/>
                  <a:gd name="connsiteX174" fmla="*/ 229863 w 1295643"/>
                  <a:gd name="connsiteY174" fmla="*/ 1881676 h 2396328"/>
                  <a:gd name="connsiteX175" fmla="*/ 235208 w 1295643"/>
                  <a:gd name="connsiteY175" fmla="*/ 1826286 h 2396328"/>
                  <a:gd name="connsiteX176" fmla="*/ 239699 w 1295643"/>
                  <a:gd name="connsiteY176" fmla="*/ 1768654 h 2396328"/>
                  <a:gd name="connsiteX177" fmla="*/ 239699 w 1295643"/>
                  <a:gd name="connsiteY177" fmla="*/ 1711919 h 2396328"/>
                  <a:gd name="connsiteX178" fmla="*/ 239699 w 1295643"/>
                  <a:gd name="connsiteY178" fmla="*/ 1655857 h 2396328"/>
                  <a:gd name="connsiteX179" fmla="*/ 235208 w 1295643"/>
                  <a:gd name="connsiteY179" fmla="*/ 1599570 h 2396328"/>
                  <a:gd name="connsiteX180" fmla="*/ 229007 w 1295643"/>
                  <a:gd name="connsiteY180" fmla="*/ 1545526 h 2396328"/>
                  <a:gd name="connsiteX181" fmla="*/ 221096 w 1295643"/>
                  <a:gd name="connsiteY181" fmla="*/ 1492828 h 2396328"/>
                  <a:gd name="connsiteX182" fmla="*/ 209335 w 1295643"/>
                  <a:gd name="connsiteY182" fmla="*/ 1441923 h 2396328"/>
                  <a:gd name="connsiteX183" fmla="*/ 193298 w 1295643"/>
                  <a:gd name="connsiteY183" fmla="*/ 1394607 h 2396328"/>
                  <a:gd name="connsiteX184" fmla="*/ 175551 w 1295643"/>
                  <a:gd name="connsiteY184" fmla="*/ 1349757 h 2396328"/>
                  <a:gd name="connsiteX185" fmla="*/ 154168 w 1295643"/>
                  <a:gd name="connsiteY185" fmla="*/ 1309616 h 2396328"/>
                  <a:gd name="connsiteX186" fmla="*/ 130220 w 1295643"/>
                  <a:gd name="connsiteY186" fmla="*/ 1274185 h 2396328"/>
                  <a:gd name="connsiteX187" fmla="*/ 53457 w 1295643"/>
                  <a:gd name="connsiteY187" fmla="*/ 1033789 h 2396328"/>
                  <a:gd name="connsiteX188" fmla="*/ 41055 w 1295643"/>
                  <a:gd name="connsiteY188" fmla="*/ 971672 h 2396328"/>
                  <a:gd name="connsiteX189" fmla="*/ 25018 w 1295643"/>
                  <a:gd name="connsiteY189" fmla="*/ 910004 h 2396328"/>
                  <a:gd name="connsiteX190" fmla="*/ 11547 w 1295643"/>
                  <a:gd name="connsiteY190" fmla="*/ 843178 h 2396328"/>
                  <a:gd name="connsiteX191" fmla="*/ 5346 w 1295643"/>
                  <a:gd name="connsiteY191" fmla="*/ 775006 h 2396328"/>
                  <a:gd name="connsiteX192" fmla="*/ 0 w 1295643"/>
                  <a:gd name="connsiteY192" fmla="*/ 703694 h 2396328"/>
                  <a:gd name="connsiteX193" fmla="*/ 0 w 1295643"/>
                  <a:gd name="connsiteY193" fmla="*/ 630813 h 2396328"/>
                  <a:gd name="connsiteX194" fmla="*/ 3635 w 1295643"/>
                  <a:gd name="connsiteY194" fmla="*/ 557260 h 2396328"/>
                  <a:gd name="connsiteX195" fmla="*/ 11547 w 1295643"/>
                  <a:gd name="connsiteY195" fmla="*/ 484379 h 2396328"/>
                  <a:gd name="connsiteX196" fmla="*/ 23307 w 1295643"/>
                  <a:gd name="connsiteY196" fmla="*/ 411722 h 2396328"/>
                  <a:gd name="connsiteX197" fmla="*/ 35709 w 1295643"/>
                  <a:gd name="connsiteY197" fmla="*/ 341532 h 2396328"/>
                  <a:gd name="connsiteX198" fmla="*/ 53457 w 1295643"/>
                  <a:gd name="connsiteY198" fmla="*/ 273360 h 2396328"/>
                  <a:gd name="connsiteX199" fmla="*/ 74839 w 1295643"/>
                  <a:gd name="connsiteY199" fmla="*/ 209225 h 2396328"/>
                  <a:gd name="connsiteX200" fmla="*/ 97077 w 1295643"/>
                  <a:gd name="connsiteY200" fmla="*/ 148453 h 2396328"/>
                  <a:gd name="connsiteX201" fmla="*/ 122950 w 1295643"/>
                  <a:gd name="connsiteY201" fmla="*/ 93512 h 2396328"/>
                  <a:gd name="connsiteX202" fmla="*/ 150533 w 1295643"/>
                  <a:gd name="connsiteY202" fmla="*/ 43504 h 2396328"/>
                  <a:gd name="connsiteX203" fmla="*/ 183676 w 1295643"/>
                  <a:gd name="connsiteY20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36488 w 1295643"/>
                  <a:gd name="connsiteY146" fmla="*/ 1427347 h 2396328"/>
                  <a:gd name="connsiteX147" fmla="*/ 515105 w 1295643"/>
                  <a:gd name="connsiteY147" fmla="*/ 1438559 h 2396328"/>
                  <a:gd name="connsiteX148" fmla="*/ 499069 w 1295643"/>
                  <a:gd name="connsiteY148" fmla="*/ 1452014 h 2396328"/>
                  <a:gd name="connsiteX149" fmla="*/ 473196 w 1295643"/>
                  <a:gd name="connsiteY149" fmla="*/ 1490810 h 2396328"/>
                  <a:gd name="connsiteX150" fmla="*/ 455234 w 1295643"/>
                  <a:gd name="connsiteY150" fmla="*/ 1532968 h 2396328"/>
                  <a:gd name="connsiteX151" fmla="*/ 441122 w 1295643"/>
                  <a:gd name="connsiteY151" fmla="*/ 1576921 h 2396328"/>
                  <a:gd name="connsiteX152" fmla="*/ 432997 w 1295643"/>
                  <a:gd name="connsiteY152" fmla="*/ 1621771 h 2396328"/>
                  <a:gd name="connsiteX153" fmla="*/ 429575 w 1295643"/>
                  <a:gd name="connsiteY153" fmla="*/ 1669088 h 2396328"/>
                  <a:gd name="connsiteX154" fmla="*/ 427651 w 1295643"/>
                  <a:gd name="connsiteY154" fmla="*/ 1716629 h 2396328"/>
                  <a:gd name="connsiteX155" fmla="*/ 429575 w 1295643"/>
                  <a:gd name="connsiteY155" fmla="*/ 1764169 h 2396328"/>
                  <a:gd name="connsiteX156" fmla="*/ 432997 w 1295643"/>
                  <a:gd name="connsiteY156" fmla="*/ 1812832 h 2396328"/>
                  <a:gd name="connsiteX157" fmla="*/ 437487 w 1295643"/>
                  <a:gd name="connsiteY157" fmla="*/ 1861045 h 2396328"/>
                  <a:gd name="connsiteX158" fmla="*/ 442833 w 1295643"/>
                  <a:gd name="connsiteY158" fmla="*/ 1908362 h 2396328"/>
                  <a:gd name="connsiteX159" fmla="*/ 443688 w 1295643"/>
                  <a:gd name="connsiteY159" fmla="*/ 1977879 h 2396328"/>
                  <a:gd name="connsiteX160" fmla="*/ 439197 w 1295643"/>
                  <a:gd name="connsiteY160" fmla="*/ 2047396 h 2396328"/>
                  <a:gd name="connsiteX161" fmla="*/ 431286 w 1295643"/>
                  <a:gd name="connsiteY161" fmla="*/ 2114223 h 2396328"/>
                  <a:gd name="connsiteX162" fmla="*/ 421450 w 1295643"/>
                  <a:gd name="connsiteY162" fmla="*/ 2179703 h 2396328"/>
                  <a:gd name="connsiteX163" fmla="*/ 409476 w 1295643"/>
                  <a:gd name="connsiteY163" fmla="*/ 2396328 h 2396328"/>
                  <a:gd name="connsiteX164" fmla="*/ 50891 w 1295643"/>
                  <a:gd name="connsiteY164" fmla="*/ 2396328 h 2396328"/>
                  <a:gd name="connsiteX165" fmla="*/ 91945 w 1295643"/>
                  <a:gd name="connsiteY165" fmla="*/ 2308198 h 2396328"/>
                  <a:gd name="connsiteX166" fmla="*/ 142622 w 1295643"/>
                  <a:gd name="connsiteY166" fmla="*/ 2208407 h 2396328"/>
                  <a:gd name="connsiteX167" fmla="*/ 160369 w 1295643"/>
                  <a:gd name="connsiteY167" fmla="*/ 2172303 h 2396328"/>
                  <a:gd name="connsiteX168" fmla="*/ 175551 w 1295643"/>
                  <a:gd name="connsiteY168" fmla="*/ 2132162 h 2396328"/>
                  <a:gd name="connsiteX169" fmla="*/ 189877 w 1295643"/>
                  <a:gd name="connsiteY169" fmla="*/ 2087537 h 2396328"/>
                  <a:gd name="connsiteX170" fmla="*/ 203134 w 1295643"/>
                  <a:gd name="connsiteY170" fmla="*/ 2039996 h 2396328"/>
                  <a:gd name="connsiteX171" fmla="*/ 213826 w 1295643"/>
                  <a:gd name="connsiteY171" fmla="*/ 1988643 h 2396328"/>
                  <a:gd name="connsiteX172" fmla="*/ 221951 w 1295643"/>
                  <a:gd name="connsiteY172" fmla="*/ 1936393 h 2396328"/>
                  <a:gd name="connsiteX173" fmla="*/ 229863 w 1295643"/>
                  <a:gd name="connsiteY173" fmla="*/ 1881676 h 2396328"/>
                  <a:gd name="connsiteX174" fmla="*/ 235208 w 1295643"/>
                  <a:gd name="connsiteY174" fmla="*/ 1826286 h 2396328"/>
                  <a:gd name="connsiteX175" fmla="*/ 239699 w 1295643"/>
                  <a:gd name="connsiteY175" fmla="*/ 1768654 h 2396328"/>
                  <a:gd name="connsiteX176" fmla="*/ 239699 w 1295643"/>
                  <a:gd name="connsiteY176" fmla="*/ 1711919 h 2396328"/>
                  <a:gd name="connsiteX177" fmla="*/ 239699 w 1295643"/>
                  <a:gd name="connsiteY177" fmla="*/ 1655857 h 2396328"/>
                  <a:gd name="connsiteX178" fmla="*/ 235208 w 1295643"/>
                  <a:gd name="connsiteY178" fmla="*/ 1599570 h 2396328"/>
                  <a:gd name="connsiteX179" fmla="*/ 229007 w 1295643"/>
                  <a:gd name="connsiteY179" fmla="*/ 1545526 h 2396328"/>
                  <a:gd name="connsiteX180" fmla="*/ 221096 w 1295643"/>
                  <a:gd name="connsiteY180" fmla="*/ 1492828 h 2396328"/>
                  <a:gd name="connsiteX181" fmla="*/ 209335 w 1295643"/>
                  <a:gd name="connsiteY181" fmla="*/ 1441923 h 2396328"/>
                  <a:gd name="connsiteX182" fmla="*/ 193298 w 1295643"/>
                  <a:gd name="connsiteY182" fmla="*/ 1394607 h 2396328"/>
                  <a:gd name="connsiteX183" fmla="*/ 175551 w 1295643"/>
                  <a:gd name="connsiteY183" fmla="*/ 1349757 h 2396328"/>
                  <a:gd name="connsiteX184" fmla="*/ 154168 w 1295643"/>
                  <a:gd name="connsiteY184" fmla="*/ 1309616 h 2396328"/>
                  <a:gd name="connsiteX185" fmla="*/ 130220 w 1295643"/>
                  <a:gd name="connsiteY185" fmla="*/ 1274185 h 2396328"/>
                  <a:gd name="connsiteX186" fmla="*/ 53457 w 1295643"/>
                  <a:gd name="connsiteY186" fmla="*/ 1033789 h 2396328"/>
                  <a:gd name="connsiteX187" fmla="*/ 41055 w 1295643"/>
                  <a:gd name="connsiteY187" fmla="*/ 971672 h 2396328"/>
                  <a:gd name="connsiteX188" fmla="*/ 25018 w 1295643"/>
                  <a:gd name="connsiteY188" fmla="*/ 910004 h 2396328"/>
                  <a:gd name="connsiteX189" fmla="*/ 11547 w 1295643"/>
                  <a:gd name="connsiteY189" fmla="*/ 843178 h 2396328"/>
                  <a:gd name="connsiteX190" fmla="*/ 5346 w 1295643"/>
                  <a:gd name="connsiteY190" fmla="*/ 775006 h 2396328"/>
                  <a:gd name="connsiteX191" fmla="*/ 0 w 1295643"/>
                  <a:gd name="connsiteY191" fmla="*/ 703694 h 2396328"/>
                  <a:gd name="connsiteX192" fmla="*/ 0 w 1295643"/>
                  <a:gd name="connsiteY192" fmla="*/ 630813 h 2396328"/>
                  <a:gd name="connsiteX193" fmla="*/ 3635 w 1295643"/>
                  <a:gd name="connsiteY193" fmla="*/ 557260 h 2396328"/>
                  <a:gd name="connsiteX194" fmla="*/ 11547 w 1295643"/>
                  <a:gd name="connsiteY194" fmla="*/ 484379 h 2396328"/>
                  <a:gd name="connsiteX195" fmla="*/ 23307 w 1295643"/>
                  <a:gd name="connsiteY195" fmla="*/ 411722 h 2396328"/>
                  <a:gd name="connsiteX196" fmla="*/ 35709 w 1295643"/>
                  <a:gd name="connsiteY196" fmla="*/ 341532 h 2396328"/>
                  <a:gd name="connsiteX197" fmla="*/ 53457 w 1295643"/>
                  <a:gd name="connsiteY197" fmla="*/ 273360 h 2396328"/>
                  <a:gd name="connsiteX198" fmla="*/ 74839 w 1295643"/>
                  <a:gd name="connsiteY198" fmla="*/ 209225 h 2396328"/>
                  <a:gd name="connsiteX199" fmla="*/ 97077 w 1295643"/>
                  <a:gd name="connsiteY199" fmla="*/ 148453 h 2396328"/>
                  <a:gd name="connsiteX200" fmla="*/ 122950 w 1295643"/>
                  <a:gd name="connsiteY200" fmla="*/ 93512 h 2396328"/>
                  <a:gd name="connsiteX201" fmla="*/ 150533 w 1295643"/>
                  <a:gd name="connsiteY201" fmla="*/ 43504 h 2396328"/>
                  <a:gd name="connsiteX202" fmla="*/ 183676 w 1295643"/>
                  <a:gd name="connsiteY20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36488 w 1295643"/>
                  <a:gd name="connsiteY145" fmla="*/ 1427347 h 2396328"/>
                  <a:gd name="connsiteX146" fmla="*/ 515105 w 1295643"/>
                  <a:gd name="connsiteY146" fmla="*/ 1438559 h 2396328"/>
                  <a:gd name="connsiteX147" fmla="*/ 499069 w 1295643"/>
                  <a:gd name="connsiteY147" fmla="*/ 1452014 h 2396328"/>
                  <a:gd name="connsiteX148" fmla="*/ 473196 w 1295643"/>
                  <a:gd name="connsiteY148" fmla="*/ 1490810 h 2396328"/>
                  <a:gd name="connsiteX149" fmla="*/ 455234 w 1295643"/>
                  <a:gd name="connsiteY149" fmla="*/ 1532968 h 2396328"/>
                  <a:gd name="connsiteX150" fmla="*/ 441122 w 1295643"/>
                  <a:gd name="connsiteY150" fmla="*/ 1576921 h 2396328"/>
                  <a:gd name="connsiteX151" fmla="*/ 432997 w 1295643"/>
                  <a:gd name="connsiteY151" fmla="*/ 1621771 h 2396328"/>
                  <a:gd name="connsiteX152" fmla="*/ 429575 w 1295643"/>
                  <a:gd name="connsiteY152" fmla="*/ 1669088 h 2396328"/>
                  <a:gd name="connsiteX153" fmla="*/ 427651 w 1295643"/>
                  <a:gd name="connsiteY153" fmla="*/ 1716629 h 2396328"/>
                  <a:gd name="connsiteX154" fmla="*/ 429575 w 1295643"/>
                  <a:gd name="connsiteY154" fmla="*/ 1764169 h 2396328"/>
                  <a:gd name="connsiteX155" fmla="*/ 432997 w 1295643"/>
                  <a:gd name="connsiteY155" fmla="*/ 1812832 h 2396328"/>
                  <a:gd name="connsiteX156" fmla="*/ 437487 w 1295643"/>
                  <a:gd name="connsiteY156" fmla="*/ 1861045 h 2396328"/>
                  <a:gd name="connsiteX157" fmla="*/ 442833 w 1295643"/>
                  <a:gd name="connsiteY157" fmla="*/ 1908362 h 2396328"/>
                  <a:gd name="connsiteX158" fmla="*/ 443688 w 1295643"/>
                  <a:gd name="connsiteY158" fmla="*/ 1977879 h 2396328"/>
                  <a:gd name="connsiteX159" fmla="*/ 439197 w 1295643"/>
                  <a:gd name="connsiteY159" fmla="*/ 2047396 h 2396328"/>
                  <a:gd name="connsiteX160" fmla="*/ 431286 w 1295643"/>
                  <a:gd name="connsiteY160" fmla="*/ 2114223 h 2396328"/>
                  <a:gd name="connsiteX161" fmla="*/ 421450 w 1295643"/>
                  <a:gd name="connsiteY161" fmla="*/ 2179703 h 2396328"/>
                  <a:gd name="connsiteX162" fmla="*/ 409476 w 1295643"/>
                  <a:gd name="connsiteY162" fmla="*/ 2396328 h 2396328"/>
                  <a:gd name="connsiteX163" fmla="*/ 50891 w 1295643"/>
                  <a:gd name="connsiteY163" fmla="*/ 2396328 h 2396328"/>
                  <a:gd name="connsiteX164" fmla="*/ 91945 w 1295643"/>
                  <a:gd name="connsiteY164" fmla="*/ 2308198 h 2396328"/>
                  <a:gd name="connsiteX165" fmla="*/ 142622 w 1295643"/>
                  <a:gd name="connsiteY165" fmla="*/ 2208407 h 2396328"/>
                  <a:gd name="connsiteX166" fmla="*/ 160369 w 1295643"/>
                  <a:gd name="connsiteY166" fmla="*/ 2172303 h 2396328"/>
                  <a:gd name="connsiteX167" fmla="*/ 175551 w 1295643"/>
                  <a:gd name="connsiteY167" fmla="*/ 2132162 h 2396328"/>
                  <a:gd name="connsiteX168" fmla="*/ 189877 w 1295643"/>
                  <a:gd name="connsiteY168" fmla="*/ 2087537 h 2396328"/>
                  <a:gd name="connsiteX169" fmla="*/ 203134 w 1295643"/>
                  <a:gd name="connsiteY169" fmla="*/ 2039996 h 2396328"/>
                  <a:gd name="connsiteX170" fmla="*/ 213826 w 1295643"/>
                  <a:gd name="connsiteY170" fmla="*/ 1988643 h 2396328"/>
                  <a:gd name="connsiteX171" fmla="*/ 221951 w 1295643"/>
                  <a:gd name="connsiteY171" fmla="*/ 1936393 h 2396328"/>
                  <a:gd name="connsiteX172" fmla="*/ 229863 w 1295643"/>
                  <a:gd name="connsiteY172" fmla="*/ 1881676 h 2396328"/>
                  <a:gd name="connsiteX173" fmla="*/ 235208 w 1295643"/>
                  <a:gd name="connsiteY173" fmla="*/ 1826286 h 2396328"/>
                  <a:gd name="connsiteX174" fmla="*/ 239699 w 1295643"/>
                  <a:gd name="connsiteY174" fmla="*/ 1768654 h 2396328"/>
                  <a:gd name="connsiteX175" fmla="*/ 239699 w 1295643"/>
                  <a:gd name="connsiteY175" fmla="*/ 1711919 h 2396328"/>
                  <a:gd name="connsiteX176" fmla="*/ 239699 w 1295643"/>
                  <a:gd name="connsiteY176" fmla="*/ 1655857 h 2396328"/>
                  <a:gd name="connsiteX177" fmla="*/ 235208 w 1295643"/>
                  <a:gd name="connsiteY177" fmla="*/ 1599570 h 2396328"/>
                  <a:gd name="connsiteX178" fmla="*/ 229007 w 1295643"/>
                  <a:gd name="connsiteY178" fmla="*/ 1545526 h 2396328"/>
                  <a:gd name="connsiteX179" fmla="*/ 221096 w 1295643"/>
                  <a:gd name="connsiteY179" fmla="*/ 1492828 h 2396328"/>
                  <a:gd name="connsiteX180" fmla="*/ 209335 w 1295643"/>
                  <a:gd name="connsiteY180" fmla="*/ 1441923 h 2396328"/>
                  <a:gd name="connsiteX181" fmla="*/ 193298 w 1295643"/>
                  <a:gd name="connsiteY181" fmla="*/ 1394607 h 2396328"/>
                  <a:gd name="connsiteX182" fmla="*/ 175551 w 1295643"/>
                  <a:gd name="connsiteY182" fmla="*/ 1349757 h 2396328"/>
                  <a:gd name="connsiteX183" fmla="*/ 154168 w 1295643"/>
                  <a:gd name="connsiteY183" fmla="*/ 1309616 h 2396328"/>
                  <a:gd name="connsiteX184" fmla="*/ 130220 w 1295643"/>
                  <a:gd name="connsiteY184" fmla="*/ 1274185 h 2396328"/>
                  <a:gd name="connsiteX185" fmla="*/ 53457 w 1295643"/>
                  <a:gd name="connsiteY185" fmla="*/ 1033789 h 2396328"/>
                  <a:gd name="connsiteX186" fmla="*/ 41055 w 1295643"/>
                  <a:gd name="connsiteY186" fmla="*/ 971672 h 2396328"/>
                  <a:gd name="connsiteX187" fmla="*/ 25018 w 1295643"/>
                  <a:gd name="connsiteY187" fmla="*/ 910004 h 2396328"/>
                  <a:gd name="connsiteX188" fmla="*/ 11547 w 1295643"/>
                  <a:gd name="connsiteY188" fmla="*/ 843178 h 2396328"/>
                  <a:gd name="connsiteX189" fmla="*/ 5346 w 1295643"/>
                  <a:gd name="connsiteY189" fmla="*/ 775006 h 2396328"/>
                  <a:gd name="connsiteX190" fmla="*/ 0 w 1295643"/>
                  <a:gd name="connsiteY190" fmla="*/ 703694 h 2396328"/>
                  <a:gd name="connsiteX191" fmla="*/ 0 w 1295643"/>
                  <a:gd name="connsiteY191" fmla="*/ 630813 h 2396328"/>
                  <a:gd name="connsiteX192" fmla="*/ 3635 w 1295643"/>
                  <a:gd name="connsiteY192" fmla="*/ 557260 h 2396328"/>
                  <a:gd name="connsiteX193" fmla="*/ 11547 w 1295643"/>
                  <a:gd name="connsiteY193" fmla="*/ 484379 h 2396328"/>
                  <a:gd name="connsiteX194" fmla="*/ 23307 w 1295643"/>
                  <a:gd name="connsiteY194" fmla="*/ 411722 h 2396328"/>
                  <a:gd name="connsiteX195" fmla="*/ 35709 w 1295643"/>
                  <a:gd name="connsiteY195" fmla="*/ 341532 h 2396328"/>
                  <a:gd name="connsiteX196" fmla="*/ 53457 w 1295643"/>
                  <a:gd name="connsiteY196" fmla="*/ 273360 h 2396328"/>
                  <a:gd name="connsiteX197" fmla="*/ 74839 w 1295643"/>
                  <a:gd name="connsiteY197" fmla="*/ 209225 h 2396328"/>
                  <a:gd name="connsiteX198" fmla="*/ 97077 w 1295643"/>
                  <a:gd name="connsiteY198" fmla="*/ 148453 h 2396328"/>
                  <a:gd name="connsiteX199" fmla="*/ 122950 w 1295643"/>
                  <a:gd name="connsiteY199" fmla="*/ 93512 h 2396328"/>
                  <a:gd name="connsiteX200" fmla="*/ 150533 w 1295643"/>
                  <a:gd name="connsiteY200" fmla="*/ 43504 h 2396328"/>
                  <a:gd name="connsiteX201" fmla="*/ 183676 w 1295643"/>
                  <a:gd name="connsiteY20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5105 w 1295643"/>
                  <a:gd name="connsiteY145" fmla="*/ 1438559 h 2396328"/>
                  <a:gd name="connsiteX146" fmla="*/ 499069 w 1295643"/>
                  <a:gd name="connsiteY146" fmla="*/ 1452014 h 2396328"/>
                  <a:gd name="connsiteX147" fmla="*/ 473196 w 1295643"/>
                  <a:gd name="connsiteY147" fmla="*/ 1490810 h 2396328"/>
                  <a:gd name="connsiteX148" fmla="*/ 455234 w 1295643"/>
                  <a:gd name="connsiteY148" fmla="*/ 1532968 h 2396328"/>
                  <a:gd name="connsiteX149" fmla="*/ 441122 w 1295643"/>
                  <a:gd name="connsiteY149" fmla="*/ 1576921 h 2396328"/>
                  <a:gd name="connsiteX150" fmla="*/ 432997 w 1295643"/>
                  <a:gd name="connsiteY150" fmla="*/ 1621771 h 2396328"/>
                  <a:gd name="connsiteX151" fmla="*/ 429575 w 1295643"/>
                  <a:gd name="connsiteY151" fmla="*/ 1669088 h 2396328"/>
                  <a:gd name="connsiteX152" fmla="*/ 427651 w 1295643"/>
                  <a:gd name="connsiteY152" fmla="*/ 1716629 h 2396328"/>
                  <a:gd name="connsiteX153" fmla="*/ 429575 w 1295643"/>
                  <a:gd name="connsiteY153" fmla="*/ 1764169 h 2396328"/>
                  <a:gd name="connsiteX154" fmla="*/ 432997 w 1295643"/>
                  <a:gd name="connsiteY154" fmla="*/ 1812832 h 2396328"/>
                  <a:gd name="connsiteX155" fmla="*/ 437487 w 1295643"/>
                  <a:gd name="connsiteY155" fmla="*/ 1861045 h 2396328"/>
                  <a:gd name="connsiteX156" fmla="*/ 442833 w 1295643"/>
                  <a:gd name="connsiteY156" fmla="*/ 1908362 h 2396328"/>
                  <a:gd name="connsiteX157" fmla="*/ 443688 w 1295643"/>
                  <a:gd name="connsiteY157" fmla="*/ 1977879 h 2396328"/>
                  <a:gd name="connsiteX158" fmla="*/ 439197 w 1295643"/>
                  <a:gd name="connsiteY158" fmla="*/ 2047396 h 2396328"/>
                  <a:gd name="connsiteX159" fmla="*/ 431286 w 1295643"/>
                  <a:gd name="connsiteY159" fmla="*/ 2114223 h 2396328"/>
                  <a:gd name="connsiteX160" fmla="*/ 421450 w 1295643"/>
                  <a:gd name="connsiteY160" fmla="*/ 2179703 h 2396328"/>
                  <a:gd name="connsiteX161" fmla="*/ 409476 w 1295643"/>
                  <a:gd name="connsiteY161" fmla="*/ 2396328 h 2396328"/>
                  <a:gd name="connsiteX162" fmla="*/ 50891 w 1295643"/>
                  <a:gd name="connsiteY162" fmla="*/ 2396328 h 2396328"/>
                  <a:gd name="connsiteX163" fmla="*/ 91945 w 1295643"/>
                  <a:gd name="connsiteY163" fmla="*/ 2308198 h 2396328"/>
                  <a:gd name="connsiteX164" fmla="*/ 142622 w 1295643"/>
                  <a:gd name="connsiteY164" fmla="*/ 2208407 h 2396328"/>
                  <a:gd name="connsiteX165" fmla="*/ 160369 w 1295643"/>
                  <a:gd name="connsiteY165" fmla="*/ 2172303 h 2396328"/>
                  <a:gd name="connsiteX166" fmla="*/ 175551 w 1295643"/>
                  <a:gd name="connsiteY166" fmla="*/ 2132162 h 2396328"/>
                  <a:gd name="connsiteX167" fmla="*/ 189877 w 1295643"/>
                  <a:gd name="connsiteY167" fmla="*/ 2087537 h 2396328"/>
                  <a:gd name="connsiteX168" fmla="*/ 203134 w 1295643"/>
                  <a:gd name="connsiteY168" fmla="*/ 2039996 h 2396328"/>
                  <a:gd name="connsiteX169" fmla="*/ 213826 w 1295643"/>
                  <a:gd name="connsiteY169" fmla="*/ 1988643 h 2396328"/>
                  <a:gd name="connsiteX170" fmla="*/ 221951 w 1295643"/>
                  <a:gd name="connsiteY170" fmla="*/ 1936393 h 2396328"/>
                  <a:gd name="connsiteX171" fmla="*/ 229863 w 1295643"/>
                  <a:gd name="connsiteY171" fmla="*/ 1881676 h 2396328"/>
                  <a:gd name="connsiteX172" fmla="*/ 235208 w 1295643"/>
                  <a:gd name="connsiteY172" fmla="*/ 1826286 h 2396328"/>
                  <a:gd name="connsiteX173" fmla="*/ 239699 w 1295643"/>
                  <a:gd name="connsiteY173" fmla="*/ 1768654 h 2396328"/>
                  <a:gd name="connsiteX174" fmla="*/ 239699 w 1295643"/>
                  <a:gd name="connsiteY174" fmla="*/ 1711919 h 2396328"/>
                  <a:gd name="connsiteX175" fmla="*/ 239699 w 1295643"/>
                  <a:gd name="connsiteY175" fmla="*/ 1655857 h 2396328"/>
                  <a:gd name="connsiteX176" fmla="*/ 235208 w 1295643"/>
                  <a:gd name="connsiteY176" fmla="*/ 1599570 h 2396328"/>
                  <a:gd name="connsiteX177" fmla="*/ 229007 w 1295643"/>
                  <a:gd name="connsiteY177" fmla="*/ 1545526 h 2396328"/>
                  <a:gd name="connsiteX178" fmla="*/ 221096 w 1295643"/>
                  <a:gd name="connsiteY178" fmla="*/ 1492828 h 2396328"/>
                  <a:gd name="connsiteX179" fmla="*/ 209335 w 1295643"/>
                  <a:gd name="connsiteY179" fmla="*/ 1441923 h 2396328"/>
                  <a:gd name="connsiteX180" fmla="*/ 193298 w 1295643"/>
                  <a:gd name="connsiteY180" fmla="*/ 1394607 h 2396328"/>
                  <a:gd name="connsiteX181" fmla="*/ 175551 w 1295643"/>
                  <a:gd name="connsiteY181" fmla="*/ 1349757 h 2396328"/>
                  <a:gd name="connsiteX182" fmla="*/ 154168 w 1295643"/>
                  <a:gd name="connsiteY182" fmla="*/ 1309616 h 2396328"/>
                  <a:gd name="connsiteX183" fmla="*/ 130220 w 1295643"/>
                  <a:gd name="connsiteY183" fmla="*/ 1274185 h 2396328"/>
                  <a:gd name="connsiteX184" fmla="*/ 53457 w 1295643"/>
                  <a:gd name="connsiteY184" fmla="*/ 1033789 h 2396328"/>
                  <a:gd name="connsiteX185" fmla="*/ 41055 w 1295643"/>
                  <a:gd name="connsiteY185" fmla="*/ 971672 h 2396328"/>
                  <a:gd name="connsiteX186" fmla="*/ 25018 w 1295643"/>
                  <a:gd name="connsiteY186" fmla="*/ 910004 h 2396328"/>
                  <a:gd name="connsiteX187" fmla="*/ 11547 w 1295643"/>
                  <a:gd name="connsiteY187" fmla="*/ 843178 h 2396328"/>
                  <a:gd name="connsiteX188" fmla="*/ 5346 w 1295643"/>
                  <a:gd name="connsiteY188" fmla="*/ 775006 h 2396328"/>
                  <a:gd name="connsiteX189" fmla="*/ 0 w 1295643"/>
                  <a:gd name="connsiteY189" fmla="*/ 703694 h 2396328"/>
                  <a:gd name="connsiteX190" fmla="*/ 0 w 1295643"/>
                  <a:gd name="connsiteY190" fmla="*/ 630813 h 2396328"/>
                  <a:gd name="connsiteX191" fmla="*/ 3635 w 1295643"/>
                  <a:gd name="connsiteY191" fmla="*/ 557260 h 2396328"/>
                  <a:gd name="connsiteX192" fmla="*/ 11547 w 1295643"/>
                  <a:gd name="connsiteY192" fmla="*/ 484379 h 2396328"/>
                  <a:gd name="connsiteX193" fmla="*/ 23307 w 1295643"/>
                  <a:gd name="connsiteY193" fmla="*/ 411722 h 2396328"/>
                  <a:gd name="connsiteX194" fmla="*/ 35709 w 1295643"/>
                  <a:gd name="connsiteY194" fmla="*/ 341532 h 2396328"/>
                  <a:gd name="connsiteX195" fmla="*/ 53457 w 1295643"/>
                  <a:gd name="connsiteY195" fmla="*/ 273360 h 2396328"/>
                  <a:gd name="connsiteX196" fmla="*/ 74839 w 1295643"/>
                  <a:gd name="connsiteY196" fmla="*/ 209225 h 2396328"/>
                  <a:gd name="connsiteX197" fmla="*/ 97077 w 1295643"/>
                  <a:gd name="connsiteY197" fmla="*/ 148453 h 2396328"/>
                  <a:gd name="connsiteX198" fmla="*/ 122950 w 1295643"/>
                  <a:gd name="connsiteY198" fmla="*/ 93512 h 2396328"/>
                  <a:gd name="connsiteX199" fmla="*/ 150533 w 1295643"/>
                  <a:gd name="connsiteY199" fmla="*/ 43504 h 2396328"/>
                  <a:gd name="connsiteX200" fmla="*/ 183676 w 1295643"/>
                  <a:gd name="connsiteY20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499069 w 1295643"/>
                  <a:gd name="connsiteY145" fmla="*/ 1452014 h 2396328"/>
                  <a:gd name="connsiteX146" fmla="*/ 473196 w 1295643"/>
                  <a:gd name="connsiteY146" fmla="*/ 1490810 h 2396328"/>
                  <a:gd name="connsiteX147" fmla="*/ 455234 w 1295643"/>
                  <a:gd name="connsiteY147" fmla="*/ 1532968 h 2396328"/>
                  <a:gd name="connsiteX148" fmla="*/ 441122 w 1295643"/>
                  <a:gd name="connsiteY148" fmla="*/ 1576921 h 2396328"/>
                  <a:gd name="connsiteX149" fmla="*/ 432997 w 1295643"/>
                  <a:gd name="connsiteY149" fmla="*/ 1621771 h 2396328"/>
                  <a:gd name="connsiteX150" fmla="*/ 429575 w 1295643"/>
                  <a:gd name="connsiteY150" fmla="*/ 1669088 h 2396328"/>
                  <a:gd name="connsiteX151" fmla="*/ 427651 w 1295643"/>
                  <a:gd name="connsiteY151" fmla="*/ 1716629 h 2396328"/>
                  <a:gd name="connsiteX152" fmla="*/ 429575 w 1295643"/>
                  <a:gd name="connsiteY152" fmla="*/ 1764169 h 2396328"/>
                  <a:gd name="connsiteX153" fmla="*/ 432997 w 1295643"/>
                  <a:gd name="connsiteY153" fmla="*/ 1812832 h 2396328"/>
                  <a:gd name="connsiteX154" fmla="*/ 437487 w 1295643"/>
                  <a:gd name="connsiteY154" fmla="*/ 1861045 h 2396328"/>
                  <a:gd name="connsiteX155" fmla="*/ 442833 w 1295643"/>
                  <a:gd name="connsiteY155" fmla="*/ 1908362 h 2396328"/>
                  <a:gd name="connsiteX156" fmla="*/ 443688 w 1295643"/>
                  <a:gd name="connsiteY156" fmla="*/ 1977879 h 2396328"/>
                  <a:gd name="connsiteX157" fmla="*/ 439197 w 1295643"/>
                  <a:gd name="connsiteY157" fmla="*/ 2047396 h 2396328"/>
                  <a:gd name="connsiteX158" fmla="*/ 431286 w 1295643"/>
                  <a:gd name="connsiteY158" fmla="*/ 2114223 h 2396328"/>
                  <a:gd name="connsiteX159" fmla="*/ 421450 w 1295643"/>
                  <a:gd name="connsiteY159" fmla="*/ 2179703 h 2396328"/>
                  <a:gd name="connsiteX160" fmla="*/ 409476 w 1295643"/>
                  <a:gd name="connsiteY160" fmla="*/ 2396328 h 2396328"/>
                  <a:gd name="connsiteX161" fmla="*/ 50891 w 1295643"/>
                  <a:gd name="connsiteY161" fmla="*/ 2396328 h 2396328"/>
                  <a:gd name="connsiteX162" fmla="*/ 91945 w 1295643"/>
                  <a:gd name="connsiteY162" fmla="*/ 2308198 h 2396328"/>
                  <a:gd name="connsiteX163" fmla="*/ 142622 w 1295643"/>
                  <a:gd name="connsiteY163" fmla="*/ 2208407 h 2396328"/>
                  <a:gd name="connsiteX164" fmla="*/ 160369 w 1295643"/>
                  <a:gd name="connsiteY164" fmla="*/ 2172303 h 2396328"/>
                  <a:gd name="connsiteX165" fmla="*/ 175551 w 1295643"/>
                  <a:gd name="connsiteY165" fmla="*/ 2132162 h 2396328"/>
                  <a:gd name="connsiteX166" fmla="*/ 189877 w 1295643"/>
                  <a:gd name="connsiteY166" fmla="*/ 2087537 h 2396328"/>
                  <a:gd name="connsiteX167" fmla="*/ 203134 w 1295643"/>
                  <a:gd name="connsiteY167" fmla="*/ 2039996 h 2396328"/>
                  <a:gd name="connsiteX168" fmla="*/ 213826 w 1295643"/>
                  <a:gd name="connsiteY168" fmla="*/ 1988643 h 2396328"/>
                  <a:gd name="connsiteX169" fmla="*/ 221951 w 1295643"/>
                  <a:gd name="connsiteY169" fmla="*/ 1936393 h 2396328"/>
                  <a:gd name="connsiteX170" fmla="*/ 229863 w 1295643"/>
                  <a:gd name="connsiteY170" fmla="*/ 1881676 h 2396328"/>
                  <a:gd name="connsiteX171" fmla="*/ 235208 w 1295643"/>
                  <a:gd name="connsiteY171" fmla="*/ 1826286 h 2396328"/>
                  <a:gd name="connsiteX172" fmla="*/ 239699 w 1295643"/>
                  <a:gd name="connsiteY172" fmla="*/ 1768654 h 2396328"/>
                  <a:gd name="connsiteX173" fmla="*/ 239699 w 1295643"/>
                  <a:gd name="connsiteY173" fmla="*/ 1711919 h 2396328"/>
                  <a:gd name="connsiteX174" fmla="*/ 239699 w 1295643"/>
                  <a:gd name="connsiteY174" fmla="*/ 1655857 h 2396328"/>
                  <a:gd name="connsiteX175" fmla="*/ 235208 w 1295643"/>
                  <a:gd name="connsiteY175" fmla="*/ 1599570 h 2396328"/>
                  <a:gd name="connsiteX176" fmla="*/ 229007 w 1295643"/>
                  <a:gd name="connsiteY176" fmla="*/ 1545526 h 2396328"/>
                  <a:gd name="connsiteX177" fmla="*/ 221096 w 1295643"/>
                  <a:gd name="connsiteY177" fmla="*/ 1492828 h 2396328"/>
                  <a:gd name="connsiteX178" fmla="*/ 209335 w 1295643"/>
                  <a:gd name="connsiteY178" fmla="*/ 1441923 h 2396328"/>
                  <a:gd name="connsiteX179" fmla="*/ 193298 w 1295643"/>
                  <a:gd name="connsiteY179" fmla="*/ 1394607 h 2396328"/>
                  <a:gd name="connsiteX180" fmla="*/ 175551 w 1295643"/>
                  <a:gd name="connsiteY180" fmla="*/ 1349757 h 2396328"/>
                  <a:gd name="connsiteX181" fmla="*/ 154168 w 1295643"/>
                  <a:gd name="connsiteY181" fmla="*/ 1309616 h 2396328"/>
                  <a:gd name="connsiteX182" fmla="*/ 130220 w 1295643"/>
                  <a:gd name="connsiteY182" fmla="*/ 1274185 h 2396328"/>
                  <a:gd name="connsiteX183" fmla="*/ 53457 w 1295643"/>
                  <a:gd name="connsiteY183" fmla="*/ 1033789 h 2396328"/>
                  <a:gd name="connsiteX184" fmla="*/ 41055 w 1295643"/>
                  <a:gd name="connsiteY184" fmla="*/ 971672 h 2396328"/>
                  <a:gd name="connsiteX185" fmla="*/ 25018 w 1295643"/>
                  <a:gd name="connsiteY185" fmla="*/ 910004 h 2396328"/>
                  <a:gd name="connsiteX186" fmla="*/ 11547 w 1295643"/>
                  <a:gd name="connsiteY186" fmla="*/ 843178 h 2396328"/>
                  <a:gd name="connsiteX187" fmla="*/ 5346 w 1295643"/>
                  <a:gd name="connsiteY187" fmla="*/ 775006 h 2396328"/>
                  <a:gd name="connsiteX188" fmla="*/ 0 w 1295643"/>
                  <a:gd name="connsiteY188" fmla="*/ 703694 h 2396328"/>
                  <a:gd name="connsiteX189" fmla="*/ 0 w 1295643"/>
                  <a:gd name="connsiteY189" fmla="*/ 630813 h 2396328"/>
                  <a:gd name="connsiteX190" fmla="*/ 3635 w 1295643"/>
                  <a:gd name="connsiteY190" fmla="*/ 557260 h 2396328"/>
                  <a:gd name="connsiteX191" fmla="*/ 11547 w 1295643"/>
                  <a:gd name="connsiteY191" fmla="*/ 484379 h 2396328"/>
                  <a:gd name="connsiteX192" fmla="*/ 23307 w 1295643"/>
                  <a:gd name="connsiteY192" fmla="*/ 411722 h 2396328"/>
                  <a:gd name="connsiteX193" fmla="*/ 35709 w 1295643"/>
                  <a:gd name="connsiteY193" fmla="*/ 341532 h 2396328"/>
                  <a:gd name="connsiteX194" fmla="*/ 53457 w 1295643"/>
                  <a:gd name="connsiteY194" fmla="*/ 273360 h 2396328"/>
                  <a:gd name="connsiteX195" fmla="*/ 74839 w 1295643"/>
                  <a:gd name="connsiteY195" fmla="*/ 209225 h 2396328"/>
                  <a:gd name="connsiteX196" fmla="*/ 97077 w 1295643"/>
                  <a:gd name="connsiteY196" fmla="*/ 148453 h 2396328"/>
                  <a:gd name="connsiteX197" fmla="*/ 122950 w 1295643"/>
                  <a:gd name="connsiteY197" fmla="*/ 93512 h 2396328"/>
                  <a:gd name="connsiteX198" fmla="*/ 150533 w 1295643"/>
                  <a:gd name="connsiteY198" fmla="*/ 43504 h 2396328"/>
                  <a:gd name="connsiteX199" fmla="*/ 183676 w 1295643"/>
                  <a:gd name="connsiteY19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499069 w 1295643"/>
                  <a:gd name="connsiteY144" fmla="*/ 1452014 h 2396328"/>
                  <a:gd name="connsiteX145" fmla="*/ 473196 w 1295643"/>
                  <a:gd name="connsiteY145" fmla="*/ 1490810 h 2396328"/>
                  <a:gd name="connsiteX146" fmla="*/ 455234 w 1295643"/>
                  <a:gd name="connsiteY146" fmla="*/ 1532968 h 2396328"/>
                  <a:gd name="connsiteX147" fmla="*/ 441122 w 1295643"/>
                  <a:gd name="connsiteY147" fmla="*/ 1576921 h 2396328"/>
                  <a:gd name="connsiteX148" fmla="*/ 432997 w 1295643"/>
                  <a:gd name="connsiteY148" fmla="*/ 1621771 h 2396328"/>
                  <a:gd name="connsiteX149" fmla="*/ 429575 w 1295643"/>
                  <a:gd name="connsiteY149" fmla="*/ 1669088 h 2396328"/>
                  <a:gd name="connsiteX150" fmla="*/ 427651 w 1295643"/>
                  <a:gd name="connsiteY150" fmla="*/ 1716629 h 2396328"/>
                  <a:gd name="connsiteX151" fmla="*/ 429575 w 1295643"/>
                  <a:gd name="connsiteY151" fmla="*/ 1764169 h 2396328"/>
                  <a:gd name="connsiteX152" fmla="*/ 432997 w 1295643"/>
                  <a:gd name="connsiteY152" fmla="*/ 1812832 h 2396328"/>
                  <a:gd name="connsiteX153" fmla="*/ 437487 w 1295643"/>
                  <a:gd name="connsiteY153" fmla="*/ 1861045 h 2396328"/>
                  <a:gd name="connsiteX154" fmla="*/ 442833 w 1295643"/>
                  <a:gd name="connsiteY154" fmla="*/ 1908362 h 2396328"/>
                  <a:gd name="connsiteX155" fmla="*/ 443688 w 1295643"/>
                  <a:gd name="connsiteY155" fmla="*/ 1977879 h 2396328"/>
                  <a:gd name="connsiteX156" fmla="*/ 439197 w 1295643"/>
                  <a:gd name="connsiteY156" fmla="*/ 2047396 h 2396328"/>
                  <a:gd name="connsiteX157" fmla="*/ 431286 w 1295643"/>
                  <a:gd name="connsiteY157" fmla="*/ 2114223 h 2396328"/>
                  <a:gd name="connsiteX158" fmla="*/ 421450 w 1295643"/>
                  <a:gd name="connsiteY158" fmla="*/ 2179703 h 2396328"/>
                  <a:gd name="connsiteX159" fmla="*/ 409476 w 1295643"/>
                  <a:gd name="connsiteY159" fmla="*/ 2396328 h 2396328"/>
                  <a:gd name="connsiteX160" fmla="*/ 50891 w 1295643"/>
                  <a:gd name="connsiteY160" fmla="*/ 2396328 h 2396328"/>
                  <a:gd name="connsiteX161" fmla="*/ 91945 w 1295643"/>
                  <a:gd name="connsiteY161" fmla="*/ 2308198 h 2396328"/>
                  <a:gd name="connsiteX162" fmla="*/ 142622 w 1295643"/>
                  <a:gd name="connsiteY162" fmla="*/ 2208407 h 2396328"/>
                  <a:gd name="connsiteX163" fmla="*/ 160369 w 1295643"/>
                  <a:gd name="connsiteY163" fmla="*/ 2172303 h 2396328"/>
                  <a:gd name="connsiteX164" fmla="*/ 175551 w 1295643"/>
                  <a:gd name="connsiteY164" fmla="*/ 2132162 h 2396328"/>
                  <a:gd name="connsiteX165" fmla="*/ 189877 w 1295643"/>
                  <a:gd name="connsiteY165" fmla="*/ 2087537 h 2396328"/>
                  <a:gd name="connsiteX166" fmla="*/ 203134 w 1295643"/>
                  <a:gd name="connsiteY166" fmla="*/ 2039996 h 2396328"/>
                  <a:gd name="connsiteX167" fmla="*/ 213826 w 1295643"/>
                  <a:gd name="connsiteY167" fmla="*/ 1988643 h 2396328"/>
                  <a:gd name="connsiteX168" fmla="*/ 221951 w 1295643"/>
                  <a:gd name="connsiteY168" fmla="*/ 1936393 h 2396328"/>
                  <a:gd name="connsiteX169" fmla="*/ 229863 w 1295643"/>
                  <a:gd name="connsiteY169" fmla="*/ 1881676 h 2396328"/>
                  <a:gd name="connsiteX170" fmla="*/ 235208 w 1295643"/>
                  <a:gd name="connsiteY170" fmla="*/ 1826286 h 2396328"/>
                  <a:gd name="connsiteX171" fmla="*/ 239699 w 1295643"/>
                  <a:gd name="connsiteY171" fmla="*/ 1768654 h 2396328"/>
                  <a:gd name="connsiteX172" fmla="*/ 239699 w 1295643"/>
                  <a:gd name="connsiteY172" fmla="*/ 1711919 h 2396328"/>
                  <a:gd name="connsiteX173" fmla="*/ 239699 w 1295643"/>
                  <a:gd name="connsiteY173" fmla="*/ 1655857 h 2396328"/>
                  <a:gd name="connsiteX174" fmla="*/ 235208 w 1295643"/>
                  <a:gd name="connsiteY174" fmla="*/ 1599570 h 2396328"/>
                  <a:gd name="connsiteX175" fmla="*/ 229007 w 1295643"/>
                  <a:gd name="connsiteY175" fmla="*/ 1545526 h 2396328"/>
                  <a:gd name="connsiteX176" fmla="*/ 221096 w 1295643"/>
                  <a:gd name="connsiteY176" fmla="*/ 1492828 h 2396328"/>
                  <a:gd name="connsiteX177" fmla="*/ 209335 w 1295643"/>
                  <a:gd name="connsiteY177" fmla="*/ 1441923 h 2396328"/>
                  <a:gd name="connsiteX178" fmla="*/ 193298 w 1295643"/>
                  <a:gd name="connsiteY178" fmla="*/ 1394607 h 2396328"/>
                  <a:gd name="connsiteX179" fmla="*/ 175551 w 1295643"/>
                  <a:gd name="connsiteY179" fmla="*/ 1349757 h 2396328"/>
                  <a:gd name="connsiteX180" fmla="*/ 154168 w 1295643"/>
                  <a:gd name="connsiteY180" fmla="*/ 1309616 h 2396328"/>
                  <a:gd name="connsiteX181" fmla="*/ 130220 w 1295643"/>
                  <a:gd name="connsiteY181" fmla="*/ 1274185 h 2396328"/>
                  <a:gd name="connsiteX182" fmla="*/ 53457 w 1295643"/>
                  <a:gd name="connsiteY182" fmla="*/ 1033789 h 2396328"/>
                  <a:gd name="connsiteX183" fmla="*/ 41055 w 1295643"/>
                  <a:gd name="connsiteY183" fmla="*/ 971672 h 2396328"/>
                  <a:gd name="connsiteX184" fmla="*/ 25018 w 1295643"/>
                  <a:gd name="connsiteY184" fmla="*/ 910004 h 2396328"/>
                  <a:gd name="connsiteX185" fmla="*/ 11547 w 1295643"/>
                  <a:gd name="connsiteY185" fmla="*/ 843178 h 2396328"/>
                  <a:gd name="connsiteX186" fmla="*/ 5346 w 1295643"/>
                  <a:gd name="connsiteY186" fmla="*/ 775006 h 2396328"/>
                  <a:gd name="connsiteX187" fmla="*/ 0 w 1295643"/>
                  <a:gd name="connsiteY187" fmla="*/ 703694 h 2396328"/>
                  <a:gd name="connsiteX188" fmla="*/ 0 w 1295643"/>
                  <a:gd name="connsiteY188" fmla="*/ 630813 h 2396328"/>
                  <a:gd name="connsiteX189" fmla="*/ 3635 w 1295643"/>
                  <a:gd name="connsiteY189" fmla="*/ 557260 h 2396328"/>
                  <a:gd name="connsiteX190" fmla="*/ 11547 w 1295643"/>
                  <a:gd name="connsiteY190" fmla="*/ 484379 h 2396328"/>
                  <a:gd name="connsiteX191" fmla="*/ 23307 w 1295643"/>
                  <a:gd name="connsiteY191" fmla="*/ 411722 h 2396328"/>
                  <a:gd name="connsiteX192" fmla="*/ 35709 w 1295643"/>
                  <a:gd name="connsiteY192" fmla="*/ 341532 h 2396328"/>
                  <a:gd name="connsiteX193" fmla="*/ 53457 w 1295643"/>
                  <a:gd name="connsiteY193" fmla="*/ 273360 h 2396328"/>
                  <a:gd name="connsiteX194" fmla="*/ 74839 w 1295643"/>
                  <a:gd name="connsiteY194" fmla="*/ 209225 h 2396328"/>
                  <a:gd name="connsiteX195" fmla="*/ 97077 w 1295643"/>
                  <a:gd name="connsiteY195" fmla="*/ 148453 h 2396328"/>
                  <a:gd name="connsiteX196" fmla="*/ 122950 w 1295643"/>
                  <a:gd name="connsiteY196" fmla="*/ 93512 h 2396328"/>
                  <a:gd name="connsiteX197" fmla="*/ 150533 w 1295643"/>
                  <a:gd name="connsiteY197" fmla="*/ 43504 h 2396328"/>
                  <a:gd name="connsiteX198" fmla="*/ 183676 w 1295643"/>
                  <a:gd name="connsiteY19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99069 w 1295643"/>
                  <a:gd name="connsiteY143" fmla="*/ 1452014 h 2396328"/>
                  <a:gd name="connsiteX144" fmla="*/ 473196 w 1295643"/>
                  <a:gd name="connsiteY144" fmla="*/ 1490810 h 2396328"/>
                  <a:gd name="connsiteX145" fmla="*/ 455234 w 1295643"/>
                  <a:gd name="connsiteY145" fmla="*/ 1532968 h 2396328"/>
                  <a:gd name="connsiteX146" fmla="*/ 441122 w 1295643"/>
                  <a:gd name="connsiteY146" fmla="*/ 1576921 h 2396328"/>
                  <a:gd name="connsiteX147" fmla="*/ 432997 w 1295643"/>
                  <a:gd name="connsiteY147" fmla="*/ 1621771 h 2396328"/>
                  <a:gd name="connsiteX148" fmla="*/ 429575 w 1295643"/>
                  <a:gd name="connsiteY148" fmla="*/ 1669088 h 2396328"/>
                  <a:gd name="connsiteX149" fmla="*/ 427651 w 1295643"/>
                  <a:gd name="connsiteY149" fmla="*/ 1716629 h 2396328"/>
                  <a:gd name="connsiteX150" fmla="*/ 429575 w 1295643"/>
                  <a:gd name="connsiteY150" fmla="*/ 1764169 h 2396328"/>
                  <a:gd name="connsiteX151" fmla="*/ 432997 w 1295643"/>
                  <a:gd name="connsiteY151" fmla="*/ 1812832 h 2396328"/>
                  <a:gd name="connsiteX152" fmla="*/ 437487 w 1295643"/>
                  <a:gd name="connsiteY152" fmla="*/ 1861045 h 2396328"/>
                  <a:gd name="connsiteX153" fmla="*/ 442833 w 1295643"/>
                  <a:gd name="connsiteY153" fmla="*/ 1908362 h 2396328"/>
                  <a:gd name="connsiteX154" fmla="*/ 443688 w 1295643"/>
                  <a:gd name="connsiteY154" fmla="*/ 1977879 h 2396328"/>
                  <a:gd name="connsiteX155" fmla="*/ 439197 w 1295643"/>
                  <a:gd name="connsiteY155" fmla="*/ 2047396 h 2396328"/>
                  <a:gd name="connsiteX156" fmla="*/ 431286 w 1295643"/>
                  <a:gd name="connsiteY156" fmla="*/ 2114223 h 2396328"/>
                  <a:gd name="connsiteX157" fmla="*/ 421450 w 1295643"/>
                  <a:gd name="connsiteY157" fmla="*/ 2179703 h 2396328"/>
                  <a:gd name="connsiteX158" fmla="*/ 409476 w 1295643"/>
                  <a:gd name="connsiteY158" fmla="*/ 2396328 h 2396328"/>
                  <a:gd name="connsiteX159" fmla="*/ 50891 w 1295643"/>
                  <a:gd name="connsiteY159" fmla="*/ 2396328 h 2396328"/>
                  <a:gd name="connsiteX160" fmla="*/ 91945 w 1295643"/>
                  <a:gd name="connsiteY160" fmla="*/ 2308198 h 2396328"/>
                  <a:gd name="connsiteX161" fmla="*/ 142622 w 1295643"/>
                  <a:gd name="connsiteY161" fmla="*/ 2208407 h 2396328"/>
                  <a:gd name="connsiteX162" fmla="*/ 160369 w 1295643"/>
                  <a:gd name="connsiteY162" fmla="*/ 2172303 h 2396328"/>
                  <a:gd name="connsiteX163" fmla="*/ 175551 w 1295643"/>
                  <a:gd name="connsiteY163" fmla="*/ 2132162 h 2396328"/>
                  <a:gd name="connsiteX164" fmla="*/ 189877 w 1295643"/>
                  <a:gd name="connsiteY164" fmla="*/ 2087537 h 2396328"/>
                  <a:gd name="connsiteX165" fmla="*/ 203134 w 1295643"/>
                  <a:gd name="connsiteY165" fmla="*/ 2039996 h 2396328"/>
                  <a:gd name="connsiteX166" fmla="*/ 213826 w 1295643"/>
                  <a:gd name="connsiteY166" fmla="*/ 1988643 h 2396328"/>
                  <a:gd name="connsiteX167" fmla="*/ 221951 w 1295643"/>
                  <a:gd name="connsiteY167" fmla="*/ 1936393 h 2396328"/>
                  <a:gd name="connsiteX168" fmla="*/ 229863 w 1295643"/>
                  <a:gd name="connsiteY168" fmla="*/ 1881676 h 2396328"/>
                  <a:gd name="connsiteX169" fmla="*/ 235208 w 1295643"/>
                  <a:gd name="connsiteY169" fmla="*/ 1826286 h 2396328"/>
                  <a:gd name="connsiteX170" fmla="*/ 239699 w 1295643"/>
                  <a:gd name="connsiteY170" fmla="*/ 1768654 h 2396328"/>
                  <a:gd name="connsiteX171" fmla="*/ 239699 w 1295643"/>
                  <a:gd name="connsiteY171" fmla="*/ 1711919 h 2396328"/>
                  <a:gd name="connsiteX172" fmla="*/ 239699 w 1295643"/>
                  <a:gd name="connsiteY172" fmla="*/ 1655857 h 2396328"/>
                  <a:gd name="connsiteX173" fmla="*/ 235208 w 1295643"/>
                  <a:gd name="connsiteY173" fmla="*/ 1599570 h 2396328"/>
                  <a:gd name="connsiteX174" fmla="*/ 229007 w 1295643"/>
                  <a:gd name="connsiteY174" fmla="*/ 1545526 h 2396328"/>
                  <a:gd name="connsiteX175" fmla="*/ 221096 w 1295643"/>
                  <a:gd name="connsiteY175" fmla="*/ 1492828 h 2396328"/>
                  <a:gd name="connsiteX176" fmla="*/ 209335 w 1295643"/>
                  <a:gd name="connsiteY176" fmla="*/ 1441923 h 2396328"/>
                  <a:gd name="connsiteX177" fmla="*/ 193298 w 1295643"/>
                  <a:gd name="connsiteY177" fmla="*/ 1394607 h 2396328"/>
                  <a:gd name="connsiteX178" fmla="*/ 175551 w 1295643"/>
                  <a:gd name="connsiteY178" fmla="*/ 1349757 h 2396328"/>
                  <a:gd name="connsiteX179" fmla="*/ 154168 w 1295643"/>
                  <a:gd name="connsiteY179" fmla="*/ 1309616 h 2396328"/>
                  <a:gd name="connsiteX180" fmla="*/ 130220 w 1295643"/>
                  <a:gd name="connsiteY180" fmla="*/ 1274185 h 2396328"/>
                  <a:gd name="connsiteX181" fmla="*/ 53457 w 1295643"/>
                  <a:gd name="connsiteY181" fmla="*/ 1033789 h 2396328"/>
                  <a:gd name="connsiteX182" fmla="*/ 41055 w 1295643"/>
                  <a:gd name="connsiteY182" fmla="*/ 971672 h 2396328"/>
                  <a:gd name="connsiteX183" fmla="*/ 25018 w 1295643"/>
                  <a:gd name="connsiteY183" fmla="*/ 910004 h 2396328"/>
                  <a:gd name="connsiteX184" fmla="*/ 11547 w 1295643"/>
                  <a:gd name="connsiteY184" fmla="*/ 843178 h 2396328"/>
                  <a:gd name="connsiteX185" fmla="*/ 5346 w 1295643"/>
                  <a:gd name="connsiteY185" fmla="*/ 775006 h 2396328"/>
                  <a:gd name="connsiteX186" fmla="*/ 0 w 1295643"/>
                  <a:gd name="connsiteY186" fmla="*/ 703694 h 2396328"/>
                  <a:gd name="connsiteX187" fmla="*/ 0 w 1295643"/>
                  <a:gd name="connsiteY187" fmla="*/ 630813 h 2396328"/>
                  <a:gd name="connsiteX188" fmla="*/ 3635 w 1295643"/>
                  <a:gd name="connsiteY188" fmla="*/ 557260 h 2396328"/>
                  <a:gd name="connsiteX189" fmla="*/ 11547 w 1295643"/>
                  <a:gd name="connsiteY189" fmla="*/ 484379 h 2396328"/>
                  <a:gd name="connsiteX190" fmla="*/ 23307 w 1295643"/>
                  <a:gd name="connsiteY190" fmla="*/ 411722 h 2396328"/>
                  <a:gd name="connsiteX191" fmla="*/ 35709 w 1295643"/>
                  <a:gd name="connsiteY191" fmla="*/ 341532 h 2396328"/>
                  <a:gd name="connsiteX192" fmla="*/ 53457 w 1295643"/>
                  <a:gd name="connsiteY192" fmla="*/ 273360 h 2396328"/>
                  <a:gd name="connsiteX193" fmla="*/ 74839 w 1295643"/>
                  <a:gd name="connsiteY193" fmla="*/ 209225 h 2396328"/>
                  <a:gd name="connsiteX194" fmla="*/ 97077 w 1295643"/>
                  <a:gd name="connsiteY194" fmla="*/ 148453 h 2396328"/>
                  <a:gd name="connsiteX195" fmla="*/ 122950 w 1295643"/>
                  <a:gd name="connsiteY195" fmla="*/ 93512 h 2396328"/>
                  <a:gd name="connsiteX196" fmla="*/ 150533 w 1295643"/>
                  <a:gd name="connsiteY196" fmla="*/ 43504 h 2396328"/>
                  <a:gd name="connsiteX197" fmla="*/ 183676 w 1295643"/>
                  <a:gd name="connsiteY19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62532 w 1295643"/>
                  <a:gd name="connsiteY143" fmla="*/ 1477481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1295643" h="2396328">
                    <a:moveTo>
                      <a:pt x="1294499" y="1033789"/>
                    </a:moveTo>
                    <a:lnTo>
                      <a:pt x="1295643" y="1034469"/>
                    </a:lnTo>
                    <a:lnTo>
                      <a:pt x="1293086" y="1035347"/>
                    </a:lnTo>
                    <a:lnTo>
                      <a:pt x="1294499" y="1033789"/>
                    </a:lnTo>
                    <a:close/>
                    <a:moveTo>
                      <a:pt x="183676" y="0"/>
                    </a:moveTo>
                    <a:cubicBezTo>
                      <a:pt x="182393" y="3588"/>
                      <a:pt x="181324" y="7176"/>
                      <a:pt x="180041" y="10764"/>
                    </a:cubicBezTo>
                    <a:cubicBezTo>
                      <a:pt x="179400" y="13231"/>
                      <a:pt x="178972" y="15473"/>
                      <a:pt x="178331" y="17940"/>
                    </a:cubicBezTo>
                    <a:lnTo>
                      <a:pt x="176406" y="22649"/>
                    </a:lnTo>
                    <a:lnTo>
                      <a:pt x="176406" y="25340"/>
                    </a:lnTo>
                    <a:lnTo>
                      <a:pt x="178331" y="26686"/>
                    </a:lnTo>
                    <a:lnTo>
                      <a:pt x="178331" y="28031"/>
                    </a:lnTo>
                    <a:lnTo>
                      <a:pt x="180041" y="28031"/>
                    </a:lnTo>
                    <a:lnTo>
                      <a:pt x="180041" y="30050"/>
                    </a:lnTo>
                    <a:cubicBezTo>
                      <a:pt x="179400" y="31395"/>
                      <a:pt x="178972" y="32741"/>
                      <a:pt x="178331" y="34086"/>
                    </a:cubicBezTo>
                    <a:lnTo>
                      <a:pt x="176406" y="40141"/>
                    </a:lnTo>
                    <a:lnTo>
                      <a:pt x="173840" y="49559"/>
                    </a:lnTo>
                    <a:cubicBezTo>
                      <a:pt x="172130" y="54044"/>
                      <a:pt x="170205" y="58305"/>
                      <a:pt x="168495" y="62790"/>
                    </a:cubicBezTo>
                    <a:cubicBezTo>
                      <a:pt x="165715" y="69069"/>
                      <a:pt x="163149" y="75348"/>
                      <a:pt x="160369" y="81627"/>
                    </a:cubicBezTo>
                    <a:cubicBezTo>
                      <a:pt x="157803" y="89251"/>
                      <a:pt x="155024" y="96652"/>
                      <a:pt x="152458" y="104276"/>
                    </a:cubicBezTo>
                    <a:cubicBezTo>
                      <a:pt x="148181" y="114143"/>
                      <a:pt x="144119" y="123786"/>
                      <a:pt x="139842" y="133653"/>
                    </a:cubicBezTo>
                    <a:cubicBezTo>
                      <a:pt x="134924" y="145538"/>
                      <a:pt x="129792" y="157199"/>
                      <a:pt x="124874" y="169084"/>
                    </a:cubicBezTo>
                    <a:cubicBezTo>
                      <a:pt x="118887" y="187473"/>
                      <a:pt x="112900" y="206085"/>
                      <a:pt x="106913" y="224474"/>
                    </a:cubicBezTo>
                    <a:cubicBezTo>
                      <a:pt x="102850" y="244208"/>
                      <a:pt x="98574" y="264166"/>
                      <a:pt x="94511" y="283900"/>
                    </a:cubicBezTo>
                    <a:cubicBezTo>
                      <a:pt x="91304" y="304306"/>
                      <a:pt x="87883" y="324489"/>
                      <a:pt x="84675" y="344896"/>
                    </a:cubicBezTo>
                    <a:cubicBezTo>
                      <a:pt x="80185" y="366423"/>
                      <a:pt x="75908" y="388176"/>
                      <a:pt x="71418" y="409704"/>
                    </a:cubicBezTo>
                    <a:cubicBezTo>
                      <a:pt x="70777" y="414413"/>
                      <a:pt x="70135" y="418898"/>
                      <a:pt x="69494" y="423607"/>
                    </a:cubicBezTo>
                    <a:lnTo>
                      <a:pt x="66928" y="444462"/>
                    </a:lnTo>
                    <a:cubicBezTo>
                      <a:pt x="66286" y="451862"/>
                      <a:pt x="65645" y="459038"/>
                      <a:pt x="65003" y="466439"/>
                    </a:cubicBezTo>
                    <a:cubicBezTo>
                      <a:pt x="64362" y="474512"/>
                      <a:pt x="63934" y="482360"/>
                      <a:pt x="63293" y="490433"/>
                    </a:cubicBezTo>
                    <a:lnTo>
                      <a:pt x="63293" y="515101"/>
                    </a:lnTo>
                    <a:cubicBezTo>
                      <a:pt x="64576" y="522501"/>
                      <a:pt x="65645" y="529901"/>
                      <a:pt x="66928" y="537301"/>
                    </a:cubicBezTo>
                    <a:cubicBezTo>
                      <a:pt x="68424" y="543805"/>
                      <a:pt x="69921" y="550084"/>
                      <a:pt x="71418" y="556587"/>
                    </a:cubicBezTo>
                    <a:cubicBezTo>
                      <a:pt x="73984" y="561072"/>
                      <a:pt x="76764" y="565557"/>
                      <a:pt x="79329" y="570042"/>
                    </a:cubicBezTo>
                    <a:lnTo>
                      <a:pt x="122095" y="567351"/>
                    </a:lnTo>
                    <a:lnTo>
                      <a:pt x="164004" y="556587"/>
                    </a:lnTo>
                    <a:lnTo>
                      <a:pt x="203990" y="539320"/>
                    </a:lnTo>
                    <a:lnTo>
                      <a:pt x="245044" y="515101"/>
                    </a:lnTo>
                    <a:lnTo>
                      <a:pt x="282463" y="487070"/>
                    </a:lnTo>
                    <a:lnTo>
                      <a:pt x="319028" y="452984"/>
                    </a:lnTo>
                    <a:lnTo>
                      <a:pt x="353667" y="416880"/>
                    </a:lnTo>
                    <a:lnTo>
                      <a:pt x="385741" y="378981"/>
                    </a:lnTo>
                    <a:lnTo>
                      <a:pt x="416960" y="338841"/>
                    </a:lnTo>
                    <a:lnTo>
                      <a:pt x="443688" y="297355"/>
                    </a:lnTo>
                    <a:lnTo>
                      <a:pt x="468705" y="257214"/>
                    </a:lnTo>
                    <a:cubicBezTo>
                      <a:pt x="475548" y="244208"/>
                      <a:pt x="482390" y="231425"/>
                      <a:pt x="489233" y="218419"/>
                    </a:cubicBezTo>
                    <a:lnTo>
                      <a:pt x="499069" y="218419"/>
                    </a:lnTo>
                    <a:lnTo>
                      <a:pt x="499069" y="222455"/>
                    </a:lnTo>
                    <a:cubicBezTo>
                      <a:pt x="493723" y="235462"/>
                      <a:pt x="488377" y="248244"/>
                      <a:pt x="483032" y="261251"/>
                    </a:cubicBezTo>
                    <a:cubicBezTo>
                      <a:pt x="477045" y="274706"/>
                      <a:pt x="471057" y="287936"/>
                      <a:pt x="465070" y="301391"/>
                    </a:cubicBezTo>
                    <a:cubicBezTo>
                      <a:pt x="458656" y="314398"/>
                      <a:pt x="452027" y="327180"/>
                      <a:pt x="445612" y="340186"/>
                    </a:cubicBezTo>
                    <a:lnTo>
                      <a:pt x="425940" y="377636"/>
                    </a:lnTo>
                    <a:cubicBezTo>
                      <a:pt x="419098" y="389745"/>
                      <a:pt x="412255" y="402079"/>
                      <a:pt x="405413" y="414189"/>
                    </a:cubicBezTo>
                    <a:lnTo>
                      <a:pt x="382320" y="448274"/>
                    </a:lnTo>
                    <a:lnTo>
                      <a:pt x="358158" y="481015"/>
                    </a:lnTo>
                    <a:lnTo>
                      <a:pt x="328864" y="511064"/>
                    </a:lnTo>
                    <a:lnTo>
                      <a:pt x="298501" y="540665"/>
                    </a:lnTo>
                    <a:lnTo>
                      <a:pt x="262792" y="564660"/>
                    </a:lnTo>
                    <a:lnTo>
                      <a:pt x="221951" y="586636"/>
                    </a:lnTo>
                    <a:lnTo>
                      <a:pt x="176406" y="606146"/>
                    </a:lnTo>
                    <a:lnTo>
                      <a:pt x="128295" y="620722"/>
                    </a:lnTo>
                    <a:lnTo>
                      <a:pt x="71418" y="630813"/>
                    </a:lnTo>
                    <a:cubicBezTo>
                      <a:pt x="72059" y="654135"/>
                      <a:pt x="72487" y="677682"/>
                      <a:pt x="73129" y="701003"/>
                    </a:cubicBezTo>
                    <a:cubicBezTo>
                      <a:pt x="75695" y="723204"/>
                      <a:pt x="78474" y="745629"/>
                      <a:pt x="81040" y="767830"/>
                    </a:cubicBezTo>
                    <a:cubicBezTo>
                      <a:pt x="85530" y="788909"/>
                      <a:pt x="90021" y="810213"/>
                      <a:pt x="94511" y="831292"/>
                    </a:cubicBezTo>
                    <a:cubicBezTo>
                      <a:pt x="100498" y="851250"/>
                      <a:pt x="106271" y="871433"/>
                      <a:pt x="112259" y="891391"/>
                    </a:cubicBezTo>
                    <a:cubicBezTo>
                      <a:pt x="119743" y="910452"/>
                      <a:pt x="127013" y="929738"/>
                      <a:pt x="134496" y="948799"/>
                    </a:cubicBezTo>
                    <a:cubicBezTo>
                      <a:pt x="142622" y="967187"/>
                      <a:pt x="150533" y="985352"/>
                      <a:pt x="158659" y="1003740"/>
                    </a:cubicBezTo>
                    <a:lnTo>
                      <a:pt x="186242" y="1055766"/>
                    </a:lnTo>
                    <a:lnTo>
                      <a:pt x="213826" y="1106446"/>
                    </a:lnTo>
                    <a:cubicBezTo>
                      <a:pt x="216605" y="1110483"/>
                      <a:pt x="219171" y="1114519"/>
                      <a:pt x="221951" y="1118556"/>
                    </a:cubicBezTo>
                    <a:lnTo>
                      <a:pt x="229007" y="1133356"/>
                    </a:lnTo>
                    <a:cubicBezTo>
                      <a:pt x="232215" y="1138738"/>
                      <a:pt x="235636" y="1143896"/>
                      <a:pt x="238843" y="1149278"/>
                    </a:cubicBezTo>
                    <a:lnTo>
                      <a:pt x="247824" y="1166097"/>
                    </a:lnTo>
                    <a:cubicBezTo>
                      <a:pt x="251673" y="1171479"/>
                      <a:pt x="255522" y="1176636"/>
                      <a:pt x="259370" y="1182018"/>
                    </a:cubicBezTo>
                    <a:cubicBezTo>
                      <a:pt x="263861" y="1186503"/>
                      <a:pt x="268137" y="1190988"/>
                      <a:pt x="272628" y="1195473"/>
                    </a:cubicBezTo>
                    <a:cubicBezTo>
                      <a:pt x="277973" y="1199510"/>
                      <a:pt x="283319" y="1203322"/>
                      <a:pt x="288665" y="1207358"/>
                    </a:cubicBezTo>
                    <a:lnTo>
                      <a:pt x="306626" y="1216104"/>
                    </a:lnTo>
                    <a:lnTo>
                      <a:pt x="328008" y="1219468"/>
                    </a:lnTo>
                    <a:lnTo>
                      <a:pt x="350246" y="1218795"/>
                    </a:lnTo>
                    <a:lnTo>
                      <a:pt x="390231" y="1208704"/>
                    </a:lnTo>
                    <a:lnTo>
                      <a:pt x="425940" y="1192109"/>
                    </a:lnTo>
                    <a:lnTo>
                      <a:pt x="460580" y="1171254"/>
                    </a:lnTo>
                    <a:lnTo>
                      <a:pt x="489233" y="1146587"/>
                    </a:lnTo>
                    <a:lnTo>
                      <a:pt x="516816" y="1119901"/>
                    </a:lnTo>
                    <a:cubicBezTo>
                      <a:pt x="525369" y="1110483"/>
                      <a:pt x="534136" y="1101288"/>
                      <a:pt x="542689" y="1091870"/>
                    </a:cubicBezTo>
                    <a:lnTo>
                      <a:pt x="565782" y="1065184"/>
                    </a:lnTo>
                    <a:cubicBezTo>
                      <a:pt x="572411" y="1056663"/>
                      <a:pt x="578825" y="1048141"/>
                      <a:pt x="585454" y="1039620"/>
                    </a:cubicBezTo>
                    <a:lnTo>
                      <a:pt x="629074" y="981539"/>
                    </a:lnTo>
                    <a:lnTo>
                      <a:pt x="670984" y="916059"/>
                    </a:lnTo>
                    <a:lnTo>
                      <a:pt x="712894" y="844523"/>
                    </a:lnTo>
                    <a:lnTo>
                      <a:pt x="752024" y="766484"/>
                    </a:lnTo>
                    <a:cubicBezTo>
                      <a:pt x="763998" y="739126"/>
                      <a:pt x="775759" y="711543"/>
                      <a:pt x="787733" y="684185"/>
                    </a:cubicBezTo>
                    <a:lnTo>
                      <a:pt x="819807" y="596728"/>
                    </a:lnTo>
                    <a:cubicBezTo>
                      <a:pt x="829643" y="566230"/>
                      <a:pt x="839265" y="535732"/>
                      <a:pt x="849101" y="505234"/>
                    </a:cubicBezTo>
                    <a:cubicBezTo>
                      <a:pt x="856157" y="473615"/>
                      <a:pt x="863427" y="441996"/>
                      <a:pt x="870483" y="410376"/>
                    </a:cubicBezTo>
                    <a:cubicBezTo>
                      <a:pt x="875829" y="378084"/>
                      <a:pt x="881174" y="345568"/>
                      <a:pt x="886520" y="313276"/>
                    </a:cubicBezTo>
                    <a:cubicBezTo>
                      <a:pt x="889727" y="280088"/>
                      <a:pt x="893149" y="247123"/>
                      <a:pt x="896356" y="213934"/>
                    </a:cubicBezTo>
                    <a:cubicBezTo>
                      <a:pt x="898922" y="215504"/>
                      <a:pt x="901702" y="216849"/>
                      <a:pt x="904267" y="218419"/>
                    </a:cubicBezTo>
                    <a:lnTo>
                      <a:pt x="910682" y="229856"/>
                    </a:lnTo>
                    <a:cubicBezTo>
                      <a:pt x="912393" y="235462"/>
                      <a:pt x="914317" y="241068"/>
                      <a:pt x="916028" y="246674"/>
                    </a:cubicBezTo>
                    <a:cubicBezTo>
                      <a:pt x="916883" y="254075"/>
                      <a:pt x="917739" y="261251"/>
                      <a:pt x="918594" y="268651"/>
                    </a:cubicBezTo>
                    <a:cubicBezTo>
                      <a:pt x="919235" y="277172"/>
                      <a:pt x="919663" y="285469"/>
                      <a:pt x="920304" y="293991"/>
                    </a:cubicBezTo>
                    <a:lnTo>
                      <a:pt x="920304" y="323368"/>
                    </a:lnTo>
                    <a:lnTo>
                      <a:pt x="920304" y="354763"/>
                    </a:lnTo>
                    <a:cubicBezTo>
                      <a:pt x="919663" y="366199"/>
                      <a:pt x="919235" y="377412"/>
                      <a:pt x="918594" y="388848"/>
                    </a:cubicBezTo>
                    <a:cubicBezTo>
                      <a:pt x="917739" y="400509"/>
                      <a:pt x="916883" y="411946"/>
                      <a:pt x="916028" y="423607"/>
                    </a:cubicBezTo>
                    <a:cubicBezTo>
                      <a:pt x="914745" y="435492"/>
                      <a:pt x="913676" y="447153"/>
                      <a:pt x="912393" y="459038"/>
                    </a:cubicBezTo>
                    <a:cubicBezTo>
                      <a:pt x="910682" y="470924"/>
                      <a:pt x="908758" y="482585"/>
                      <a:pt x="907047" y="494470"/>
                    </a:cubicBezTo>
                    <a:cubicBezTo>
                      <a:pt x="906192" y="505907"/>
                      <a:pt x="905123" y="517119"/>
                      <a:pt x="904267" y="528556"/>
                    </a:cubicBezTo>
                    <a:cubicBezTo>
                      <a:pt x="902557" y="539095"/>
                      <a:pt x="900633" y="549411"/>
                      <a:pt x="898922" y="559951"/>
                    </a:cubicBezTo>
                    <a:cubicBezTo>
                      <a:pt x="897425" y="569818"/>
                      <a:pt x="896142" y="579460"/>
                      <a:pt x="894645" y="589327"/>
                    </a:cubicBezTo>
                    <a:cubicBezTo>
                      <a:pt x="892935" y="597849"/>
                      <a:pt x="891010" y="606146"/>
                      <a:pt x="889300" y="614667"/>
                    </a:cubicBezTo>
                    <a:lnTo>
                      <a:pt x="884809" y="635523"/>
                    </a:lnTo>
                    <a:cubicBezTo>
                      <a:pt x="883527" y="641129"/>
                      <a:pt x="882457" y="646511"/>
                      <a:pt x="881174" y="652117"/>
                    </a:cubicBezTo>
                    <a:lnTo>
                      <a:pt x="817027" y="841832"/>
                    </a:lnTo>
                    <a:lnTo>
                      <a:pt x="868773" y="838020"/>
                    </a:lnTo>
                    <a:lnTo>
                      <a:pt x="916883" y="828601"/>
                    </a:lnTo>
                    <a:lnTo>
                      <a:pt x="962214" y="815146"/>
                    </a:lnTo>
                    <a:lnTo>
                      <a:pt x="1005835" y="797879"/>
                    </a:lnTo>
                    <a:lnTo>
                      <a:pt x="1045178" y="778369"/>
                    </a:lnTo>
                    <a:lnTo>
                      <a:pt x="1080673" y="757066"/>
                    </a:lnTo>
                    <a:lnTo>
                      <a:pt x="1114672" y="735089"/>
                    </a:lnTo>
                    <a:lnTo>
                      <a:pt x="1145890" y="714234"/>
                    </a:lnTo>
                    <a:lnTo>
                      <a:pt x="1148456" y="724325"/>
                    </a:lnTo>
                    <a:cubicBezTo>
                      <a:pt x="1139048" y="735314"/>
                      <a:pt x="1129426" y="746078"/>
                      <a:pt x="1120017" y="757066"/>
                    </a:cubicBezTo>
                    <a:cubicBezTo>
                      <a:pt x="1108471" y="767606"/>
                      <a:pt x="1096710" y="777921"/>
                      <a:pt x="1085164" y="788461"/>
                    </a:cubicBezTo>
                    <a:lnTo>
                      <a:pt x="1043254" y="816492"/>
                    </a:lnTo>
                    <a:lnTo>
                      <a:pt x="996212" y="841832"/>
                    </a:lnTo>
                    <a:lnTo>
                      <a:pt x="946177" y="864705"/>
                    </a:lnTo>
                    <a:lnTo>
                      <a:pt x="892721" y="884664"/>
                    </a:lnTo>
                    <a:lnTo>
                      <a:pt x="837554" y="900137"/>
                    </a:lnTo>
                    <a:lnTo>
                      <a:pt x="781318" y="911349"/>
                    </a:lnTo>
                    <a:lnTo>
                      <a:pt x="769771" y="938259"/>
                    </a:lnTo>
                    <a:cubicBezTo>
                      <a:pt x="764426" y="948799"/>
                      <a:pt x="759080" y="959114"/>
                      <a:pt x="753735" y="969654"/>
                    </a:cubicBezTo>
                    <a:lnTo>
                      <a:pt x="735987" y="1002395"/>
                    </a:lnTo>
                    <a:lnTo>
                      <a:pt x="712894" y="1037826"/>
                    </a:lnTo>
                    <a:cubicBezTo>
                      <a:pt x="704769" y="1050160"/>
                      <a:pt x="696857" y="1062718"/>
                      <a:pt x="688732" y="1075051"/>
                    </a:cubicBezTo>
                    <a:cubicBezTo>
                      <a:pt x="680179" y="1087385"/>
                      <a:pt x="671412" y="1099494"/>
                      <a:pt x="662859" y="1111828"/>
                    </a:cubicBezTo>
                    <a:lnTo>
                      <a:pt x="635275" y="1146587"/>
                    </a:lnTo>
                    <a:lnTo>
                      <a:pt x="607692" y="1180673"/>
                    </a:lnTo>
                    <a:cubicBezTo>
                      <a:pt x="599139" y="1191212"/>
                      <a:pt x="590372" y="1201528"/>
                      <a:pt x="581819" y="1212068"/>
                    </a:cubicBezTo>
                    <a:lnTo>
                      <a:pt x="554235" y="1240099"/>
                    </a:lnTo>
                    <a:lnTo>
                      <a:pt x="530073" y="1264990"/>
                    </a:lnTo>
                    <a:cubicBezTo>
                      <a:pt x="463128" y="1316270"/>
                      <a:pt x="473494" y="1362219"/>
                      <a:pt x="462532" y="1477481"/>
                    </a:cubicBezTo>
                    <a:cubicBezTo>
                      <a:pt x="456545" y="1491608"/>
                      <a:pt x="461221" y="1518841"/>
                      <a:pt x="455234" y="1532968"/>
                    </a:cubicBezTo>
                    <a:cubicBezTo>
                      <a:pt x="450530" y="1547545"/>
                      <a:pt x="445826" y="1562345"/>
                      <a:pt x="441122" y="1576921"/>
                    </a:cubicBezTo>
                    <a:cubicBezTo>
                      <a:pt x="438342" y="1591946"/>
                      <a:pt x="435776" y="1606746"/>
                      <a:pt x="432997" y="1621771"/>
                    </a:cubicBezTo>
                    <a:cubicBezTo>
                      <a:pt x="431927" y="1637469"/>
                      <a:pt x="430645" y="1653390"/>
                      <a:pt x="429575" y="1669088"/>
                    </a:cubicBezTo>
                    <a:cubicBezTo>
                      <a:pt x="428934" y="1685009"/>
                      <a:pt x="428292" y="1700707"/>
                      <a:pt x="427651" y="1716629"/>
                    </a:cubicBezTo>
                    <a:cubicBezTo>
                      <a:pt x="428292" y="1732550"/>
                      <a:pt x="428934" y="1748248"/>
                      <a:pt x="429575" y="1764169"/>
                    </a:cubicBezTo>
                    <a:cubicBezTo>
                      <a:pt x="430645" y="1780315"/>
                      <a:pt x="431927" y="1796686"/>
                      <a:pt x="432997" y="1812832"/>
                    </a:cubicBezTo>
                    <a:cubicBezTo>
                      <a:pt x="434493" y="1828977"/>
                      <a:pt x="435990" y="1844899"/>
                      <a:pt x="437487" y="1861045"/>
                    </a:cubicBezTo>
                    <a:cubicBezTo>
                      <a:pt x="439197" y="1876743"/>
                      <a:pt x="441122" y="1892664"/>
                      <a:pt x="442833" y="1908362"/>
                    </a:cubicBezTo>
                    <a:cubicBezTo>
                      <a:pt x="443046" y="1931459"/>
                      <a:pt x="443474" y="1954781"/>
                      <a:pt x="443688" y="1977879"/>
                    </a:cubicBezTo>
                    <a:cubicBezTo>
                      <a:pt x="442191" y="2000977"/>
                      <a:pt x="440694" y="2024299"/>
                      <a:pt x="439197" y="2047396"/>
                    </a:cubicBezTo>
                    <a:cubicBezTo>
                      <a:pt x="436632" y="2069597"/>
                      <a:pt x="433852" y="2092022"/>
                      <a:pt x="431286" y="2114223"/>
                    </a:cubicBezTo>
                    <a:cubicBezTo>
                      <a:pt x="428079" y="2135975"/>
                      <a:pt x="424657" y="2157951"/>
                      <a:pt x="421450" y="2179703"/>
                    </a:cubicBezTo>
                    <a:cubicBezTo>
                      <a:pt x="414821" y="2253930"/>
                      <a:pt x="416104" y="2322102"/>
                      <a:pt x="409476" y="2396328"/>
                    </a:cubicBezTo>
                    <a:lnTo>
                      <a:pt x="50891" y="2396328"/>
                    </a:lnTo>
                    <a:lnTo>
                      <a:pt x="91945" y="2308198"/>
                    </a:lnTo>
                    <a:lnTo>
                      <a:pt x="142622" y="2208407"/>
                    </a:lnTo>
                    <a:cubicBezTo>
                      <a:pt x="148609" y="2196298"/>
                      <a:pt x="154382" y="2184413"/>
                      <a:pt x="160369" y="2172303"/>
                    </a:cubicBezTo>
                    <a:cubicBezTo>
                      <a:pt x="165501" y="2158848"/>
                      <a:pt x="170419" y="2145617"/>
                      <a:pt x="175551" y="2132162"/>
                    </a:cubicBezTo>
                    <a:cubicBezTo>
                      <a:pt x="180255" y="2117362"/>
                      <a:pt x="185173" y="2102337"/>
                      <a:pt x="189877" y="2087537"/>
                    </a:cubicBezTo>
                    <a:cubicBezTo>
                      <a:pt x="194368" y="2071615"/>
                      <a:pt x="198644" y="2055918"/>
                      <a:pt x="203134" y="2039996"/>
                    </a:cubicBezTo>
                    <a:cubicBezTo>
                      <a:pt x="206769" y="2022953"/>
                      <a:pt x="210191" y="2005686"/>
                      <a:pt x="213826" y="1988643"/>
                    </a:cubicBezTo>
                    <a:cubicBezTo>
                      <a:pt x="216605" y="1971152"/>
                      <a:pt x="219171" y="1953884"/>
                      <a:pt x="221951" y="1936393"/>
                    </a:cubicBezTo>
                    <a:cubicBezTo>
                      <a:pt x="224517" y="1918229"/>
                      <a:pt x="227297" y="1899840"/>
                      <a:pt x="229863" y="1881676"/>
                    </a:cubicBezTo>
                    <a:cubicBezTo>
                      <a:pt x="231573" y="1863288"/>
                      <a:pt x="233498" y="1844675"/>
                      <a:pt x="235208" y="1826286"/>
                    </a:cubicBezTo>
                    <a:cubicBezTo>
                      <a:pt x="236705" y="1807001"/>
                      <a:pt x="238202" y="1787940"/>
                      <a:pt x="239699" y="1768654"/>
                    </a:cubicBezTo>
                    <a:lnTo>
                      <a:pt x="239699" y="1711919"/>
                    </a:lnTo>
                    <a:lnTo>
                      <a:pt x="239699" y="1655857"/>
                    </a:lnTo>
                    <a:cubicBezTo>
                      <a:pt x="238202" y="1637020"/>
                      <a:pt x="236705" y="1618407"/>
                      <a:pt x="235208" y="1599570"/>
                    </a:cubicBezTo>
                    <a:cubicBezTo>
                      <a:pt x="233070" y="1581630"/>
                      <a:pt x="231145" y="1563466"/>
                      <a:pt x="229007" y="1545526"/>
                    </a:cubicBezTo>
                    <a:cubicBezTo>
                      <a:pt x="226441" y="1528035"/>
                      <a:pt x="223662" y="1510319"/>
                      <a:pt x="221096" y="1492828"/>
                    </a:cubicBezTo>
                    <a:cubicBezTo>
                      <a:pt x="217247" y="1475785"/>
                      <a:pt x="213184" y="1458966"/>
                      <a:pt x="209335" y="1441923"/>
                    </a:cubicBezTo>
                    <a:cubicBezTo>
                      <a:pt x="203990" y="1426226"/>
                      <a:pt x="198644" y="1410304"/>
                      <a:pt x="193298" y="1394607"/>
                    </a:cubicBezTo>
                    <a:cubicBezTo>
                      <a:pt x="187311" y="1379582"/>
                      <a:pt x="181538" y="1364781"/>
                      <a:pt x="175551" y="1349757"/>
                    </a:cubicBezTo>
                    <a:cubicBezTo>
                      <a:pt x="168495" y="1336302"/>
                      <a:pt x="161225" y="1323071"/>
                      <a:pt x="154168" y="1309616"/>
                    </a:cubicBezTo>
                    <a:cubicBezTo>
                      <a:pt x="146257" y="1297731"/>
                      <a:pt x="138131" y="1286070"/>
                      <a:pt x="130220" y="1274185"/>
                    </a:cubicBezTo>
                    <a:cubicBezTo>
                      <a:pt x="100105" y="1196223"/>
                      <a:pt x="62986" y="1132194"/>
                      <a:pt x="53457" y="1033789"/>
                    </a:cubicBezTo>
                    <a:cubicBezTo>
                      <a:pt x="48397" y="992826"/>
                      <a:pt x="45795" y="992303"/>
                      <a:pt x="41055" y="971672"/>
                    </a:cubicBezTo>
                    <a:cubicBezTo>
                      <a:pt x="35709" y="951041"/>
                      <a:pt x="30364" y="930635"/>
                      <a:pt x="25018" y="910004"/>
                    </a:cubicBezTo>
                    <a:cubicBezTo>
                      <a:pt x="20528" y="887803"/>
                      <a:pt x="16037" y="865378"/>
                      <a:pt x="11547" y="843178"/>
                    </a:cubicBezTo>
                    <a:cubicBezTo>
                      <a:pt x="9409" y="820528"/>
                      <a:pt x="7484" y="797655"/>
                      <a:pt x="5346" y="775006"/>
                    </a:cubicBezTo>
                    <a:cubicBezTo>
                      <a:pt x="3635" y="751235"/>
                      <a:pt x="1711" y="727465"/>
                      <a:pt x="0" y="703694"/>
                    </a:cubicBezTo>
                    <a:lnTo>
                      <a:pt x="0" y="630813"/>
                    </a:lnTo>
                    <a:cubicBezTo>
                      <a:pt x="1283" y="606370"/>
                      <a:pt x="2352" y="581703"/>
                      <a:pt x="3635" y="557260"/>
                    </a:cubicBezTo>
                    <a:cubicBezTo>
                      <a:pt x="6201" y="533041"/>
                      <a:pt x="8981" y="508598"/>
                      <a:pt x="11547" y="484379"/>
                    </a:cubicBezTo>
                    <a:cubicBezTo>
                      <a:pt x="15396" y="460160"/>
                      <a:pt x="19458" y="435941"/>
                      <a:pt x="23307" y="411722"/>
                    </a:cubicBezTo>
                    <a:cubicBezTo>
                      <a:pt x="27370" y="388400"/>
                      <a:pt x="31647" y="364854"/>
                      <a:pt x="35709" y="341532"/>
                    </a:cubicBezTo>
                    <a:cubicBezTo>
                      <a:pt x="41696" y="318883"/>
                      <a:pt x="47470" y="296009"/>
                      <a:pt x="53457" y="273360"/>
                    </a:cubicBezTo>
                    <a:cubicBezTo>
                      <a:pt x="60513" y="252056"/>
                      <a:pt x="67783" y="230528"/>
                      <a:pt x="74839" y="209225"/>
                    </a:cubicBezTo>
                    <a:cubicBezTo>
                      <a:pt x="82323" y="189042"/>
                      <a:pt x="89593" y="168636"/>
                      <a:pt x="97077" y="148453"/>
                    </a:cubicBezTo>
                    <a:cubicBezTo>
                      <a:pt x="105630" y="130065"/>
                      <a:pt x="114397" y="111901"/>
                      <a:pt x="122950" y="93512"/>
                    </a:cubicBezTo>
                    <a:lnTo>
                      <a:pt x="150533" y="43504"/>
                    </a:lnTo>
                    <a:lnTo>
                      <a:pt x="1836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800"/>
              </a:p>
            </p:txBody>
          </p:sp>
          <p:grpSp>
            <p:nvGrpSpPr>
              <p:cNvPr id="60" name="그룹 96">
                <a:extLst>
                  <a:ext uri="{FF2B5EF4-FFF2-40B4-BE49-F238E27FC236}">
                    <a16:creationId xmlns:a16="http://schemas.microsoft.com/office/drawing/2014/main" xmlns="" id="{407848FC-FD38-4A24-B638-A0191ED88D8F}"/>
                  </a:ext>
                </a:extLst>
              </p:cNvPr>
              <p:cNvGrpSpPr/>
              <p:nvPr/>
            </p:nvGrpSpPr>
            <p:grpSpPr>
              <a:xfrm>
                <a:off x="6451387" y="2774470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77" name="타원 97">
                  <a:extLst>
                    <a:ext uri="{FF2B5EF4-FFF2-40B4-BE49-F238E27FC236}">
                      <a16:creationId xmlns:a16="http://schemas.microsoft.com/office/drawing/2014/main" xmlns="" id="{6B3B55EB-5D5B-4891-9514-58AA1AD055F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8" name="타원 98">
                  <a:extLst>
                    <a:ext uri="{FF2B5EF4-FFF2-40B4-BE49-F238E27FC236}">
                      <a16:creationId xmlns:a16="http://schemas.microsoft.com/office/drawing/2014/main" xmlns="" id="{9C1F41E0-6278-4520-AED1-1845D95E0A2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9" name="Block Arc 11">
                  <a:extLst>
                    <a:ext uri="{FF2B5EF4-FFF2-40B4-BE49-F238E27FC236}">
                      <a16:creationId xmlns:a16="http://schemas.microsoft.com/office/drawing/2014/main" xmlns="" id="{B8FE9D9D-A9F2-48B5-B02D-D23D6E7E321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1" name="그룹 108">
                <a:extLst>
                  <a:ext uri="{FF2B5EF4-FFF2-40B4-BE49-F238E27FC236}">
                    <a16:creationId xmlns:a16="http://schemas.microsoft.com/office/drawing/2014/main" xmlns="" id="{B3628BC5-CFAE-4799-AE73-1F18DD357B01}"/>
                  </a:ext>
                </a:extLst>
              </p:cNvPr>
              <p:cNvGrpSpPr/>
              <p:nvPr/>
            </p:nvGrpSpPr>
            <p:grpSpPr>
              <a:xfrm>
                <a:off x="7127214" y="2935807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74" name="타원 109">
                  <a:extLst>
                    <a:ext uri="{FF2B5EF4-FFF2-40B4-BE49-F238E27FC236}">
                      <a16:creationId xmlns:a16="http://schemas.microsoft.com/office/drawing/2014/main" xmlns="" id="{8E9DDE32-1CA0-4276-A056-E6E8B847E8A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5" name="타원 110">
                  <a:extLst>
                    <a:ext uri="{FF2B5EF4-FFF2-40B4-BE49-F238E27FC236}">
                      <a16:creationId xmlns:a16="http://schemas.microsoft.com/office/drawing/2014/main" xmlns="" id="{4B3A16F4-CC16-40FC-8CF5-1CAAB920EEF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6" name="Block Arc 11">
                  <a:extLst>
                    <a:ext uri="{FF2B5EF4-FFF2-40B4-BE49-F238E27FC236}">
                      <a16:creationId xmlns:a16="http://schemas.microsoft.com/office/drawing/2014/main" xmlns="" id="{4DF3B8C5-A1F1-41AA-B6A0-2A048B9BBC81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2" name="그룹 112">
                <a:extLst>
                  <a:ext uri="{FF2B5EF4-FFF2-40B4-BE49-F238E27FC236}">
                    <a16:creationId xmlns:a16="http://schemas.microsoft.com/office/drawing/2014/main" xmlns="" id="{C1AB8198-A4E6-45E7-BB4A-08B95A5B8FF4}"/>
                  </a:ext>
                </a:extLst>
              </p:cNvPr>
              <p:cNvGrpSpPr/>
              <p:nvPr/>
            </p:nvGrpSpPr>
            <p:grpSpPr>
              <a:xfrm>
                <a:off x="6744184" y="3036519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71" name="타원 113">
                  <a:extLst>
                    <a:ext uri="{FF2B5EF4-FFF2-40B4-BE49-F238E27FC236}">
                      <a16:creationId xmlns:a16="http://schemas.microsoft.com/office/drawing/2014/main" xmlns="" id="{B1D78BCF-7008-478E-84AD-49C67757E46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2" name="타원 114">
                  <a:extLst>
                    <a:ext uri="{FF2B5EF4-FFF2-40B4-BE49-F238E27FC236}">
                      <a16:creationId xmlns:a16="http://schemas.microsoft.com/office/drawing/2014/main" xmlns="" id="{90AA1158-A1F0-420B-92D1-5D41D60E6B5A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3" name="Block Arc 11">
                  <a:extLst>
                    <a:ext uri="{FF2B5EF4-FFF2-40B4-BE49-F238E27FC236}">
                      <a16:creationId xmlns:a16="http://schemas.microsoft.com/office/drawing/2014/main" xmlns="" id="{429F0A87-6E0C-408E-B694-7D4ACA93E61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3" name="그룹 116">
                <a:extLst>
                  <a:ext uri="{FF2B5EF4-FFF2-40B4-BE49-F238E27FC236}">
                    <a16:creationId xmlns:a16="http://schemas.microsoft.com/office/drawing/2014/main" xmlns="" id="{45C55C8E-82A3-42A1-B999-E52C8E4EEFDD}"/>
                  </a:ext>
                </a:extLst>
              </p:cNvPr>
              <p:cNvGrpSpPr/>
              <p:nvPr/>
            </p:nvGrpSpPr>
            <p:grpSpPr>
              <a:xfrm>
                <a:off x="7247814" y="3372938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68" name="타원 117">
                  <a:extLst>
                    <a:ext uri="{FF2B5EF4-FFF2-40B4-BE49-F238E27FC236}">
                      <a16:creationId xmlns:a16="http://schemas.microsoft.com/office/drawing/2014/main" xmlns="" id="{49A70BF8-824B-4E71-8AF4-B74579421062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9" name="타원 118">
                  <a:extLst>
                    <a:ext uri="{FF2B5EF4-FFF2-40B4-BE49-F238E27FC236}">
                      <a16:creationId xmlns:a16="http://schemas.microsoft.com/office/drawing/2014/main" xmlns="" id="{33A78364-1E8C-41C6-AD23-E637148EF38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0" name="Block Arc 11">
                  <a:extLst>
                    <a:ext uri="{FF2B5EF4-FFF2-40B4-BE49-F238E27FC236}">
                      <a16:creationId xmlns:a16="http://schemas.microsoft.com/office/drawing/2014/main" xmlns="" id="{AE725405-01BA-4F78-B52C-97D500F0ADF5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4" name="그룹 120">
                <a:extLst>
                  <a:ext uri="{FF2B5EF4-FFF2-40B4-BE49-F238E27FC236}">
                    <a16:creationId xmlns:a16="http://schemas.microsoft.com/office/drawing/2014/main" xmlns="" id="{432E1869-29A5-456B-80C0-66791AD3F26A}"/>
                  </a:ext>
                </a:extLst>
              </p:cNvPr>
              <p:cNvGrpSpPr/>
              <p:nvPr/>
            </p:nvGrpSpPr>
            <p:grpSpPr>
              <a:xfrm>
                <a:off x="6282410" y="3345315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65" name="타원 121">
                  <a:extLst>
                    <a:ext uri="{FF2B5EF4-FFF2-40B4-BE49-F238E27FC236}">
                      <a16:creationId xmlns:a16="http://schemas.microsoft.com/office/drawing/2014/main" xmlns="" id="{5A5A3BBC-7651-44AC-91F3-2F187166C3E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6" name="타원 122">
                  <a:extLst>
                    <a:ext uri="{FF2B5EF4-FFF2-40B4-BE49-F238E27FC236}">
                      <a16:creationId xmlns:a16="http://schemas.microsoft.com/office/drawing/2014/main" xmlns="" id="{0A9369A0-693F-4CFB-8F11-967F75A1133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7" name="Block Arc 11">
                  <a:extLst>
                    <a:ext uri="{FF2B5EF4-FFF2-40B4-BE49-F238E27FC236}">
                      <a16:creationId xmlns:a16="http://schemas.microsoft.com/office/drawing/2014/main" xmlns="" id="{BD69C9B0-9792-478C-BA23-751B569385F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33" name="그룹 7">
              <a:extLst>
                <a:ext uri="{FF2B5EF4-FFF2-40B4-BE49-F238E27FC236}">
                  <a16:creationId xmlns:a16="http://schemas.microsoft.com/office/drawing/2014/main" xmlns="" id="{C6BF7C1D-F8D0-4AC5-A101-D59AD15830DB}"/>
                </a:ext>
              </a:extLst>
            </p:cNvPr>
            <p:cNvGrpSpPr/>
            <p:nvPr/>
          </p:nvGrpSpPr>
          <p:grpSpPr>
            <a:xfrm>
              <a:off x="5790390" y="4714654"/>
              <a:ext cx="1403850" cy="1577193"/>
              <a:chOff x="6282410" y="2774470"/>
              <a:chExt cx="1403850" cy="1577193"/>
            </a:xfrm>
          </p:grpSpPr>
          <p:sp>
            <p:nvSpPr>
              <p:cNvPr id="34" name="자유형: 도형 91">
                <a:extLst>
                  <a:ext uri="{FF2B5EF4-FFF2-40B4-BE49-F238E27FC236}">
                    <a16:creationId xmlns:a16="http://schemas.microsoft.com/office/drawing/2014/main" xmlns="" id="{F540ED58-5B00-429F-840D-1BFA99C6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9075" y="3211736"/>
                <a:ext cx="806320" cy="1139927"/>
              </a:xfrm>
              <a:custGeom>
                <a:avLst/>
                <a:gdLst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250633 w 1362600"/>
                  <a:gd name="connsiteY3" fmla="*/ 0 h 2396328"/>
                  <a:gd name="connsiteX4" fmla="*/ 246998 w 1362600"/>
                  <a:gd name="connsiteY4" fmla="*/ 10764 h 2396328"/>
                  <a:gd name="connsiteX5" fmla="*/ 245288 w 1362600"/>
                  <a:gd name="connsiteY5" fmla="*/ 17940 h 2396328"/>
                  <a:gd name="connsiteX6" fmla="*/ 243363 w 1362600"/>
                  <a:gd name="connsiteY6" fmla="*/ 22649 h 2396328"/>
                  <a:gd name="connsiteX7" fmla="*/ 243363 w 1362600"/>
                  <a:gd name="connsiteY7" fmla="*/ 25340 h 2396328"/>
                  <a:gd name="connsiteX8" fmla="*/ 245288 w 1362600"/>
                  <a:gd name="connsiteY8" fmla="*/ 26686 h 2396328"/>
                  <a:gd name="connsiteX9" fmla="*/ 245288 w 1362600"/>
                  <a:gd name="connsiteY9" fmla="*/ 28031 h 2396328"/>
                  <a:gd name="connsiteX10" fmla="*/ 246998 w 1362600"/>
                  <a:gd name="connsiteY10" fmla="*/ 28031 h 2396328"/>
                  <a:gd name="connsiteX11" fmla="*/ 246998 w 1362600"/>
                  <a:gd name="connsiteY11" fmla="*/ 30050 h 2396328"/>
                  <a:gd name="connsiteX12" fmla="*/ 245288 w 1362600"/>
                  <a:gd name="connsiteY12" fmla="*/ 34086 h 2396328"/>
                  <a:gd name="connsiteX13" fmla="*/ 243363 w 1362600"/>
                  <a:gd name="connsiteY13" fmla="*/ 40141 h 2396328"/>
                  <a:gd name="connsiteX14" fmla="*/ 240797 w 1362600"/>
                  <a:gd name="connsiteY14" fmla="*/ 49559 h 2396328"/>
                  <a:gd name="connsiteX15" fmla="*/ 235452 w 1362600"/>
                  <a:gd name="connsiteY15" fmla="*/ 62790 h 2396328"/>
                  <a:gd name="connsiteX16" fmla="*/ 227326 w 1362600"/>
                  <a:gd name="connsiteY16" fmla="*/ 81627 h 2396328"/>
                  <a:gd name="connsiteX17" fmla="*/ 219415 w 1362600"/>
                  <a:gd name="connsiteY17" fmla="*/ 104276 h 2396328"/>
                  <a:gd name="connsiteX18" fmla="*/ 206799 w 1362600"/>
                  <a:gd name="connsiteY18" fmla="*/ 133653 h 2396328"/>
                  <a:gd name="connsiteX19" fmla="*/ 191831 w 1362600"/>
                  <a:gd name="connsiteY19" fmla="*/ 169084 h 2396328"/>
                  <a:gd name="connsiteX20" fmla="*/ 173870 w 1362600"/>
                  <a:gd name="connsiteY20" fmla="*/ 224474 h 2396328"/>
                  <a:gd name="connsiteX21" fmla="*/ 161468 w 1362600"/>
                  <a:gd name="connsiteY21" fmla="*/ 283900 h 2396328"/>
                  <a:gd name="connsiteX22" fmla="*/ 151632 w 1362600"/>
                  <a:gd name="connsiteY22" fmla="*/ 344896 h 2396328"/>
                  <a:gd name="connsiteX23" fmla="*/ 138375 w 1362600"/>
                  <a:gd name="connsiteY23" fmla="*/ 409704 h 2396328"/>
                  <a:gd name="connsiteX24" fmla="*/ 136451 w 1362600"/>
                  <a:gd name="connsiteY24" fmla="*/ 423607 h 2396328"/>
                  <a:gd name="connsiteX25" fmla="*/ 133885 w 1362600"/>
                  <a:gd name="connsiteY25" fmla="*/ 444462 h 2396328"/>
                  <a:gd name="connsiteX26" fmla="*/ 131960 w 1362600"/>
                  <a:gd name="connsiteY26" fmla="*/ 466439 h 2396328"/>
                  <a:gd name="connsiteX27" fmla="*/ 130250 w 1362600"/>
                  <a:gd name="connsiteY27" fmla="*/ 490433 h 2396328"/>
                  <a:gd name="connsiteX28" fmla="*/ 130250 w 1362600"/>
                  <a:gd name="connsiteY28" fmla="*/ 515101 h 2396328"/>
                  <a:gd name="connsiteX29" fmla="*/ 133885 w 1362600"/>
                  <a:gd name="connsiteY29" fmla="*/ 537301 h 2396328"/>
                  <a:gd name="connsiteX30" fmla="*/ 138375 w 1362600"/>
                  <a:gd name="connsiteY30" fmla="*/ 556587 h 2396328"/>
                  <a:gd name="connsiteX31" fmla="*/ 146286 w 1362600"/>
                  <a:gd name="connsiteY31" fmla="*/ 570042 h 2396328"/>
                  <a:gd name="connsiteX32" fmla="*/ 189052 w 1362600"/>
                  <a:gd name="connsiteY32" fmla="*/ 567351 h 2396328"/>
                  <a:gd name="connsiteX33" fmla="*/ 230961 w 1362600"/>
                  <a:gd name="connsiteY33" fmla="*/ 556587 h 2396328"/>
                  <a:gd name="connsiteX34" fmla="*/ 270947 w 1362600"/>
                  <a:gd name="connsiteY34" fmla="*/ 539320 h 2396328"/>
                  <a:gd name="connsiteX35" fmla="*/ 312001 w 1362600"/>
                  <a:gd name="connsiteY35" fmla="*/ 515101 h 2396328"/>
                  <a:gd name="connsiteX36" fmla="*/ 349420 w 1362600"/>
                  <a:gd name="connsiteY36" fmla="*/ 487070 h 2396328"/>
                  <a:gd name="connsiteX37" fmla="*/ 385985 w 1362600"/>
                  <a:gd name="connsiteY37" fmla="*/ 452984 h 2396328"/>
                  <a:gd name="connsiteX38" fmla="*/ 420624 w 1362600"/>
                  <a:gd name="connsiteY38" fmla="*/ 416880 h 2396328"/>
                  <a:gd name="connsiteX39" fmla="*/ 452698 w 1362600"/>
                  <a:gd name="connsiteY39" fmla="*/ 378981 h 2396328"/>
                  <a:gd name="connsiteX40" fmla="*/ 483917 w 1362600"/>
                  <a:gd name="connsiteY40" fmla="*/ 338841 h 2396328"/>
                  <a:gd name="connsiteX41" fmla="*/ 510645 w 1362600"/>
                  <a:gd name="connsiteY41" fmla="*/ 297355 h 2396328"/>
                  <a:gd name="connsiteX42" fmla="*/ 535662 w 1362600"/>
                  <a:gd name="connsiteY42" fmla="*/ 257214 h 2396328"/>
                  <a:gd name="connsiteX43" fmla="*/ 556190 w 1362600"/>
                  <a:gd name="connsiteY43" fmla="*/ 218419 h 2396328"/>
                  <a:gd name="connsiteX44" fmla="*/ 566026 w 1362600"/>
                  <a:gd name="connsiteY44" fmla="*/ 218419 h 2396328"/>
                  <a:gd name="connsiteX45" fmla="*/ 566026 w 1362600"/>
                  <a:gd name="connsiteY45" fmla="*/ 222455 h 2396328"/>
                  <a:gd name="connsiteX46" fmla="*/ 549989 w 1362600"/>
                  <a:gd name="connsiteY46" fmla="*/ 261251 h 2396328"/>
                  <a:gd name="connsiteX47" fmla="*/ 532027 w 1362600"/>
                  <a:gd name="connsiteY47" fmla="*/ 301391 h 2396328"/>
                  <a:gd name="connsiteX48" fmla="*/ 512569 w 1362600"/>
                  <a:gd name="connsiteY48" fmla="*/ 340186 h 2396328"/>
                  <a:gd name="connsiteX49" fmla="*/ 492897 w 1362600"/>
                  <a:gd name="connsiteY49" fmla="*/ 377636 h 2396328"/>
                  <a:gd name="connsiteX50" fmla="*/ 472370 w 1362600"/>
                  <a:gd name="connsiteY50" fmla="*/ 414189 h 2396328"/>
                  <a:gd name="connsiteX51" fmla="*/ 449277 w 1362600"/>
                  <a:gd name="connsiteY51" fmla="*/ 448274 h 2396328"/>
                  <a:gd name="connsiteX52" fmla="*/ 425115 w 1362600"/>
                  <a:gd name="connsiteY52" fmla="*/ 481015 h 2396328"/>
                  <a:gd name="connsiteX53" fmla="*/ 395821 w 1362600"/>
                  <a:gd name="connsiteY53" fmla="*/ 511064 h 2396328"/>
                  <a:gd name="connsiteX54" fmla="*/ 365458 w 1362600"/>
                  <a:gd name="connsiteY54" fmla="*/ 540665 h 2396328"/>
                  <a:gd name="connsiteX55" fmla="*/ 329749 w 1362600"/>
                  <a:gd name="connsiteY55" fmla="*/ 564660 h 2396328"/>
                  <a:gd name="connsiteX56" fmla="*/ 288908 w 1362600"/>
                  <a:gd name="connsiteY56" fmla="*/ 586636 h 2396328"/>
                  <a:gd name="connsiteX57" fmla="*/ 243363 w 1362600"/>
                  <a:gd name="connsiteY57" fmla="*/ 606146 h 2396328"/>
                  <a:gd name="connsiteX58" fmla="*/ 195252 w 1362600"/>
                  <a:gd name="connsiteY58" fmla="*/ 620722 h 2396328"/>
                  <a:gd name="connsiteX59" fmla="*/ 138375 w 1362600"/>
                  <a:gd name="connsiteY59" fmla="*/ 630813 h 2396328"/>
                  <a:gd name="connsiteX60" fmla="*/ 140086 w 1362600"/>
                  <a:gd name="connsiteY60" fmla="*/ 701003 h 2396328"/>
                  <a:gd name="connsiteX61" fmla="*/ 147997 w 1362600"/>
                  <a:gd name="connsiteY61" fmla="*/ 767830 h 2396328"/>
                  <a:gd name="connsiteX62" fmla="*/ 161468 w 1362600"/>
                  <a:gd name="connsiteY62" fmla="*/ 831292 h 2396328"/>
                  <a:gd name="connsiteX63" fmla="*/ 179216 w 1362600"/>
                  <a:gd name="connsiteY63" fmla="*/ 891391 h 2396328"/>
                  <a:gd name="connsiteX64" fmla="*/ 201453 w 1362600"/>
                  <a:gd name="connsiteY64" fmla="*/ 948799 h 2396328"/>
                  <a:gd name="connsiteX65" fmla="*/ 225616 w 1362600"/>
                  <a:gd name="connsiteY65" fmla="*/ 1003740 h 2396328"/>
                  <a:gd name="connsiteX66" fmla="*/ 253199 w 1362600"/>
                  <a:gd name="connsiteY66" fmla="*/ 1055766 h 2396328"/>
                  <a:gd name="connsiteX67" fmla="*/ 280783 w 1362600"/>
                  <a:gd name="connsiteY67" fmla="*/ 1106446 h 2396328"/>
                  <a:gd name="connsiteX68" fmla="*/ 288908 w 1362600"/>
                  <a:gd name="connsiteY68" fmla="*/ 1118556 h 2396328"/>
                  <a:gd name="connsiteX69" fmla="*/ 295964 w 1362600"/>
                  <a:gd name="connsiteY69" fmla="*/ 1133356 h 2396328"/>
                  <a:gd name="connsiteX70" fmla="*/ 305800 w 1362600"/>
                  <a:gd name="connsiteY70" fmla="*/ 1149278 h 2396328"/>
                  <a:gd name="connsiteX71" fmla="*/ 314781 w 1362600"/>
                  <a:gd name="connsiteY71" fmla="*/ 1166097 h 2396328"/>
                  <a:gd name="connsiteX72" fmla="*/ 326327 w 1362600"/>
                  <a:gd name="connsiteY72" fmla="*/ 1182018 h 2396328"/>
                  <a:gd name="connsiteX73" fmla="*/ 339585 w 1362600"/>
                  <a:gd name="connsiteY73" fmla="*/ 1195473 h 2396328"/>
                  <a:gd name="connsiteX74" fmla="*/ 355622 w 1362600"/>
                  <a:gd name="connsiteY74" fmla="*/ 1207358 h 2396328"/>
                  <a:gd name="connsiteX75" fmla="*/ 373583 w 1362600"/>
                  <a:gd name="connsiteY75" fmla="*/ 1216104 h 2396328"/>
                  <a:gd name="connsiteX76" fmla="*/ 394965 w 1362600"/>
                  <a:gd name="connsiteY76" fmla="*/ 1219468 h 2396328"/>
                  <a:gd name="connsiteX77" fmla="*/ 417203 w 1362600"/>
                  <a:gd name="connsiteY77" fmla="*/ 1218795 h 2396328"/>
                  <a:gd name="connsiteX78" fmla="*/ 457188 w 1362600"/>
                  <a:gd name="connsiteY78" fmla="*/ 1208704 h 2396328"/>
                  <a:gd name="connsiteX79" fmla="*/ 492897 w 1362600"/>
                  <a:gd name="connsiteY79" fmla="*/ 1192109 h 2396328"/>
                  <a:gd name="connsiteX80" fmla="*/ 527537 w 1362600"/>
                  <a:gd name="connsiteY80" fmla="*/ 1171254 h 2396328"/>
                  <a:gd name="connsiteX81" fmla="*/ 556190 w 1362600"/>
                  <a:gd name="connsiteY81" fmla="*/ 1146587 h 2396328"/>
                  <a:gd name="connsiteX82" fmla="*/ 583773 w 1362600"/>
                  <a:gd name="connsiteY82" fmla="*/ 1119901 h 2396328"/>
                  <a:gd name="connsiteX83" fmla="*/ 609646 w 1362600"/>
                  <a:gd name="connsiteY83" fmla="*/ 1091870 h 2396328"/>
                  <a:gd name="connsiteX84" fmla="*/ 632739 w 1362600"/>
                  <a:gd name="connsiteY84" fmla="*/ 1065184 h 2396328"/>
                  <a:gd name="connsiteX85" fmla="*/ 652411 w 1362600"/>
                  <a:gd name="connsiteY85" fmla="*/ 1039620 h 2396328"/>
                  <a:gd name="connsiteX86" fmla="*/ 696031 w 1362600"/>
                  <a:gd name="connsiteY86" fmla="*/ 981539 h 2396328"/>
                  <a:gd name="connsiteX87" fmla="*/ 737941 w 1362600"/>
                  <a:gd name="connsiteY87" fmla="*/ 916059 h 2396328"/>
                  <a:gd name="connsiteX88" fmla="*/ 779851 w 1362600"/>
                  <a:gd name="connsiteY88" fmla="*/ 844523 h 2396328"/>
                  <a:gd name="connsiteX89" fmla="*/ 818981 w 1362600"/>
                  <a:gd name="connsiteY89" fmla="*/ 766484 h 2396328"/>
                  <a:gd name="connsiteX90" fmla="*/ 854690 w 1362600"/>
                  <a:gd name="connsiteY90" fmla="*/ 684185 h 2396328"/>
                  <a:gd name="connsiteX91" fmla="*/ 886764 w 1362600"/>
                  <a:gd name="connsiteY91" fmla="*/ 596728 h 2396328"/>
                  <a:gd name="connsiteX92" fmla="*/ 916058 w 1362600"/>
                  <a:gd name="connsiteY92" fmla="*/ 505234 h 2396328"/>
                  <a:gd name="connsiteX93" fmla="*/ 937440 w 1362600"/>
                  <a:gd name="connsiteY93" fmla="*/ 410376 h 2396328"/>
                  <a:gd name="connsiteX94" fmla="*/ 953477 w 1362600"/>
                  <a:gd name="connsiteY94" fmla="*/ 313276 h 2396328"/>
                  <a:gd name="connsiteX95" fmla="*/ 963313 w 1362600"/>
                  <a:gd name="connsiteY95" fmla="*/ 213934 h 2396328"/>
                  <a:gd name="connsiteX96" fmla="*/ 971224 w 1362600"/>
                  <a:gd name="connsiteY96" fmla="*/ 218419 h 2396328"/>
                  <a:gd name="connsiteX97" fmla="*/ 977639 w 1362600"/>
                  <a:gd name="connsiteY97" fmla="*/ 229856 h 2396328"/>
                  <a:gd name="connsiteX98" fmla="*/ 982985 w 1362600"/>
                  <a:gd name="connsiteY98" fmla="*/ 246674 h 2396328"/>
                  <a:gd name="connsiteX99" fmla="*/ 985551 w 1362600"/>
                  <a:gd name="connsiteY99" fmla="*/ 268651 h 2396328"/>
                  <a:gd name="connsiteX100" fmla="*/ 987261 w 1362600"/>
                  <a:gd name="connsiteY100" fmla="*/ 293991 h 2396328"/>
                  <a:gd name="connsiteX101" fmla="*/ 987261 w 1362600"/>
                  <a:gd name="connsiteY101" fmla="*/ 323368 h 2396328"/>
                  <a:gd name="connsiteX102" fmla="*/ 987261 w 1362600"/>
                  <a:gd name="connsiteY102" fmla="*/ 354763 h 2396328"/>
                  <a:gd name="connsiteX103" fmla="*/ 985551 w 1362600"/>
                  <a:gd name="connsiteY103" fmla="*/ 388848 h 2396328"/>
                  <a:gd name="connsiteX104" fmla="*/ 982985 w 1362600"/>
                  <a:gd name="connsiteY104" fmla="*/ 423607 h 2396328"/>
                  <a:gd name="connsiteX105" fmla="*/ 979350 w 1362600"/>
                  <a:gd name="connsiteY105" fmla="*/ 459038 h 2396328"/>
                  <a:gd name="connsiteX106" fmla="*/ 974004 w 1362600"/>
                  <a:gd name="connsiteY106" fmla="*/ 494470 h 2396328"/>
                  <a:gd name="connsiteX107" fmla="*/ 971224 w 1362600"/>
                  <a:gd name="connsiteY107" fmla="*/ 528556 h 2396328"/>
                  <a:gd name="connsiteX108" fmla="*/ 965879 w 1362600"/>
                  <a:gd name="connsiteY108" fmla="*/ 559951 h 2396328"/>
                  <a:gd name="connsiteX109" fmla="*/ 961602 w 1362600"/>
                  <a:gd name="connsiteY109" fmla="*/ 589327 h 2396328"/>
                  <a:gd name="connsiteX110" fmla="*/ 956257 w 1362600"/>
                  <a:gd name="connsiteY110" fmla="*/ 614667 h 2396328"/>
                  <a:gd name="connsiteX111" fmla="*/ 951766 w 1362600"/>
                  <a:gd name="connsiteY111" fmla="*/ 635523 h 2396328"/>
                  <a:gd name="connsiteX112" fmla="*/ 948131 w 1362600"/>
                  <a:gd name="connsiteY112" fmla="*/ 652117 h 2396328"/>
                  <a:gd name="connsiteX113" fmla="*/ 883984 w 1362600"/>
                  <a:gd name="connsiteY113" fmla="*/ 841832 h 2396328"/>
                  <a:gd name="connsiteX114" fmla="*/ 935730 w 1362600"/>
                  <a:gd name="connsiteY114" fmla="*/ 838020 h 2396328"/>
                  <a:gd name="connsiteX115" fmla="*/ 983840 w 1362600"/>
                  <a:gd name="connsiteY115" fmla="*/ 828601 h 2396328"/>
                  <a:gd name="connsiteX116" fmla="*/ 1029171 w 1362600"/>
                  <a:gd name="connsiteY116" fmla="*/ 815146 h 2396328"/>
                  <a:gd name="connsiteX117" fmla="*/ 1072792 w 1362600"/>
                  <a:gd name="connsiteY117" fmla="*/ 797879 h 2396328"/>
                  <a:gd name="connsiteX118" fmla="*/ 1112135 w 1362600"/>
                  <a:gd name="connsiteY118" fmla="*/ 778369 h 2396328"/>
                  <a:gd name="connsiteX119" fmla="*/ 1147630 w 1362600"/>
                  <a:gd name="connsiteY119" fmla="*/ 757066 h 2396328"/>
                  <a:gd name="connsiteX120" fmla="*/ 1181629 w 1362600"/>
                  <a:gd name="connsiteY120" fmla="*/ 735089 h 2396328"/>
                  <a:gd name="connsiteX121" fmla="*/ 1212847 w 1362600"/>
                  <a:gd name="connsiteY121" fmla="*/ 714234 h 2396328"/>
                  <a:gd name="connsiteX122" fmla="*/ 1215413 w 1362600"/>
                  <a:gd name="connsiteY122" fmla="*/ 724325 h 2396328"/>
                  <a:gd name="connsiteX123" fmla="*/ 1186974 w 1362600"/>
                  <a:gd name="connsiteY123" fmla="*/ 757066 h 2396328"/>
                  <a:gd name="connsiteX124" fmla="*/ 1152121 w 1362600"/>
                  <a:gd name="connsiteY124" fmla="*/ 788461 h 2396328"/>
                  <a:gd name="connsiteX125" fmla="*/ 1110211 w 1362600"/>
                  <a:gd name="connsiteY125" fmla="*/ 816492 h 2396328"/>
                  <a:gd name="connsiteX126" fmla="*/ 1063169 w 1362600"/>
                  <a:gd name="connsiteY126" fmla="*/ 841832 h 2396328"/>
                  <a:gd name="connsiteX127" fmla="*/ 1013134 w 1362600"/>
                  <a:gd name="connsiteY127" fmla="*/ 864705 h 2396328"/>
                  <a:gd name="connsiteX128" fmla="*/ 959678 w 1362600"/>
                  <a:gd name="connsiteY128" fmla="*/ 884664 h 2396328"/>
                  <a:gd name="connsiteX129" fmla="*/ 904511 w 1362600"/>
                  <a:gd name="connsiteY129" fmla="*/ 900137 h 2396328"/>
                  <a:gd name="connsiteX130" fmla="*/ 848275 w 1362600"/>
                  <a:gd name="connsiteY130" fmla="*/ 911349 h 2396328"/>
                  <a:gd name="connsiteX131" fmla="*/ 836728 w 1362600"/>
                  <a:gd name="connsiteY131" fmla="*/ 938259 h 2396328"/>
                  <a:gd name="connsiteX132" fmla="*/ 820692 w 1362600"/>
                  <a:gd name="connsiteY132" fmla="*/ 969654 h 2396328"/>
                  <a:gd name="connsiteX133" fmla="*/ 802944 w 1362600"/>
                  <a:gd name="connsiteY133" fmla="*/ 1002395 h 2396328"/>
                  <a:gd name="connsiteX134" fmla="*/ 779851 w 1362600"/>
                  <a:gd name="connsiteY134" fmla="*/ 1037826 h 2396328"/>
                  <a:gd name="connsiteX135" fmla="*/ 755689 w 1362600"/>
                  <a:gd name="connsiteY135" fmla="*/ 1075051 h 2396328"/>
                  <a:gd name="connsiteX136" fmla="*/ 729816 w 1362600"/>
                  <a:gd name="connsiteY136" fmla="*/ 1111828 h 2396328"/>
                  <a:gd name="connsiteX137" fmla="*/ 702232 w 1362600"/>
                  <a:gd name="connsiteY137" fmla="*/ 1146587 h 2396328"/>
                  <a:gd name="connsiteX138" fmla="*/ 674649 w 1362600"/>
                  <a:gd name="connsiteY138" fmla="*/ 1180673 h 2396328"/>
                  <a:gd name="connsiteX139" fmla="*/ 648776 w 1362600"/>
                  <a:gd name="connsiteY139" fmla="*/ 1212068 h 2396328"/>
                  <a:gd name="connsiteX140" fmla="*/ 621192 w 1362600"/>
                  <a:gd name="connsiteY140" fmla="*/ 1240099 h 2396328"/>
                  <a:gd name="connsiteX141" fmla="*/ 597030 w 1362600"/>
                  <a:gd name="connsiteY141" fmla="*/ 1264990 h 2396328"/>
                  <a:gd name="connsiteX142" fmla="*/ 573937 w 1362600"/>
                  <a:gd name="connsiteY142" fmla="*/ 1282930 h 2396328"/>
                  <a:gd name="connsiteX143" fmla="*/ 577572 w 1362600"/>
                  <a:gd name="connsiteY143" fmla="*/ 1296385 h 2396328"/>
                  <a:gd name="connsiteX144" fmla="*/ 583773 w 1362600"/>
                  <a:gd name="connsiteY144" fmla="*/ 1299076 h 2396328"/>
                  <a:gd name="connsiteX145" fmla="*/ 622903 w 1362600"/>
                  <a:gd name="connsiteY145" fmla="*/ 1290331 h 2396328"/>
                  <a:gd name="connsiteX146" fmla="*/ 662247 w 1362600"/>
                  <a:gd name="connsiteY146" fmla="*/ 1286294 h 2396328"/>
                  <a:gd name="connsiteX147" fmla="*/ 693158 w 1362600"/>
                  <a:gd name="connsiteY147" fmla="*/ 1286294 h 2396328"/>
                  <a:gd name="connsiteX148" fmla="*/ 732224 w 1362600"/>
                  <a:gd name="connsiteY148" fmla="*/ 1400104 h 2396328"/>
                  <a:gd name="connsiteX149" fmla="*/ 700522 w 1362600"/>
                  <a:gd name="connsiteY149" fmla="*/ 1404474 h 2396328"/>
                  <a:gd name="connsiteX150" fmla="*/ 664813 w 1362600"/>
                  <a:gd name="connsiteY150" fmla="*/ 1410528 h 2396328"/>
                  <a:gd name="connsiteX151" fmla="*/ 631028 w 1362600"/>
                  <a:gd name="connsiteY151" fmla="*/ 1419274 h 2396328"/>
                  <a:gd name="connsiteX152" fmla="*/ 603445 w 1362600"/>
                  <a:gd name="connsiteY152" fmla="*/ 1427347 h 2396328"/>
                  <a:gd name="connsiteX153" fmla="*/ 582062 w 1362600"/>
                  <a:gd name="connsiteY153" fmla="*/ 1438559 h 2396328"/>
                  <a:gd name="connsiteX154" fmla="*/ 566026 w 1362600"/>
                  <a:gd name="connsiteY154" fmla="*/ 1452014 h 2396328"/>
                  <a:gd name="connsiteX155" fmla="*/ 540153 w 1362600"/>
                  <a:gd name="connsiteY155" fmla="*/ 1490810 h 2396328"/>
                  <a:gd name="connsiteX156" fmla="*/ 522191 w 1362600"/>
                  <a:gd name="connsiteY156" fmla="*/ 1532968 h 2396328"/>
                  <a:gd name="connsiteX157" fmla="*/ 508079 w 1362600"/>
                  <a:gd name="connsiteY157" fmla="*/ 1576921 h 2396328"/>
                  <a:gd name="connsiteX158" fmla="*/ 499954 w 1362600"/>
                  <a:gd name="connsiteY158" fmla="*/ 1621771 h 2396328"/>
                  <a:gd name="connsiteX159" fmla="*/ 496532 w 1362600"/>
                  <a:gd name="connsiteY159" fmla="*/ 1669088 h 2396328"/>
                  <a:gd name="connsiteX160" fmla="*/ 494608 w 1362600"/>
                  <a:gd name="connsiteY160" fmla="*/ 1716629 h 2396328"/>
                  <a:gd name="connsiteX161" fmla="*/ 496532 w 1362600"/>
                  <a:gd name="connsiteY161" fmla="*/ 1764169 h 2396328"/>
                  <a:gd name="connsiteX162" fmla="*/ 499954 w 1362600"/>
                  <a:gd name="connsiteY162" fmla="*/ 1812832 h 2396328"/>
                  <a:gd name="connsiteX163" fmla="*/ 504444 w 1362600"/>
                  <a:gd name="connsiteY163" fmla="*/ 1861045 h 2396328"/>
                  <a:gd name="connsiteX164" fmla="*/ 509790 w 1362600"/>
                  <a:gd name="connsiteY164" fmla="*/ 1908362 h 2396328"/>
                  <a:gd name="connsiteX165" fmla="*/ 510645 w 1362600"/>
                  <a:gd name="connsiteY165" fmla="*/ 1977879 h 2396328"/>
                  <a:gd name="connsiteX166" fmla="*/ 506154 w 1362600"/>
                  <a:gd name="connsiteY166" fmla="*/ 2047396 h 2396328"/>
                  <a:gd name="connsiteX167" fmla="*/ 498243 w 1362600"/>
                  <a:gd name="connsiteY167" fmla="*/ 2114223 h 2396328"/>
                  <a:gd name="connsiteX168" fmla="*/ 488407 w 1362600"/>
                  <a:gd name="connsiteY168" fmla="*/ 2179703 h 2396328"/>
                  <a:gd name="connsiteX169" fmla="*/ 476433 w 1362600"/>
                  <a:gd name="connsiteY169" fmla="*/ 2396328 h 2396328"/>
                  <a:gd name="connsiteX170" fmla="*/ 117848 w 1362600"/>
                  <a:gd name="connsiteY170" fmla="*/ 2396328 h 2396328"/>
                  <a:gd name="connsiteX171" fmla="*/ 158902 w 1362600"/>
                  <a:gd name="connsiteY171" fmla="*/ 2308198 h 2396328"/>
                  <a:gd name="connsiteX172" fmla="*/ 209579 w 1362600"/>
                  <a:gd name="connsiteY172" fmla="*/ 2208407 h 2396328"/>
                  <a:gd name="connsiteX173" fmla="*/ 227326 w 1362600"/>
                  <a:gd name="connsiteY173" fmla="*/ 2172303 h 2396328"/>
                  <a:gd name="connsiteX174" fmla="*/ 242508 w 1362600"/>
                  <a:gd name="connsiteY174" fmla="*/ 2132162 h 2396328"/>
                  <a:gd name="connsiteX175" fmla="*/ 256834 w 1362600"/>
                  <a:gd name="connsiteY175" fmla="*/ 2087537 h 2396328"/>
                  <a:gd name="connsiteX176" fmla="*/ 270091 w 1362600"/>
                  <a:gd name="connsiteY176" fmla="*/ 2039996 h 2396328"/>
                  <a:gd name="connsiteX177" fmla="*/ 280783 w 1362600"/>
                  <a:gd name="connsiteY177" fmla="*/ 1988643 h 2396328"/>
                  <a:gd name="connsiteX178" fmla="*/ 288908 w 1362600"/>
                  <a:gd name="connsiteY178" fmla="*/ 1936393 h 2396328"/>
                  <a:gd name="connsiteX179" fmla="*/ 296820 w 1362600"/>
                  <a:gd name="connsiteY179" fmla="*/ 1881676 h 2396328"/>
                  <a:gd name="connsiteX180" fmla="*/ 302165 w 1362600"/>
                  <a:gd name="connsiteY180" fmla="*/ 1826286 h 2396328"/>
                  <a:gd name="connsiteX181" fmla="*/ 306656 w 1362600"/>
                  <a:gd name="connsiteY181" fmla="*/ 1768654 h 2396328"/>
                  <a:gd name="connsiteX182" fmla="*/ 306656 w 1362600"/>
                  <a:gd name="connsiteY182" fmla="*/ 1711919 h 2396328"/>
                  <a:gd name="connsiteX183" fmla="*/ 306656 w 1362600"/>
                  <a:gd name="connsiteY183" fmla="*/ 1655857 h 2396328"/>
                  <a:gd name="connsiteX184" fmla="*/ 302165 w 1362600"/>
                  <a:gd name="connsiteY184" fmla="*/ 1599570 h 2396328"/>
                  <a:gd name="connsiteX185" fmla="*/ 295964 w 1362600"/>
                  <a:gd name="connsiteY185" fmla="*/ 1545526 h 2396328"/>
                  <a:gd name="connsiteX186" fmla="*/ 288053 w 1362600"/>
                  <a:gd name="connsiteY186" fmla="*/ 1492828 h 2396328"/>
                  <a:gd name="connsiteX187" fmla="*/ 276292 w 1362600"/>
                  <a:gd name="connsiteY187" fmla="*/ 1441923 h 2396328"/>
                  <a:gd name="connsiteX188" fmla="*/ 260255 w 1362600"/>
                  <a:gd name="connsiteY188" fmla="*/ 1394607 h 2396328"/>
                  <a:gd name="connsiteX189" fmla="*/ 242508 w 1362600"/>
                  <a:gd name="connsiteY189" fmla="*/ 1349757 h 2396328"/>
                  <a:gd name="connsiteX190" fmla="*/ 221125 w 1362600"/>
                  <a:gd name="connsiteY190" fmla="*/ 1309616 h 2396328"/>
                  <a:gd name="connsiteX191" fmla="*/ 197177 w 1362600"/>
                  <a:gd name="connsiteY191" fmla="*/ 1274185 h 2396328"/>
                  <a:gd name="connsiteX192" fmla="*/ 169380 w 1362600"/>
                  <a:gd name="connsiteY192" fmla="*/ 1242790 h 2396328"/>
                  <a:gd name="connsiteX193" fmla="*/ 138375 w 1362600"/>
                  <a:gd name="connsiteY193" fmla="*/ 1217450 h 2396328"/>
                  <a:gd name="connsiteX194" fmla="*/ 102666 w 1362600"/>
                  <a:gd name="connsiteY194" fmla="*/ 1198164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72303 w 1362600"/>
                  <a:gd name="connsiteY195" fmla="*/ 1186727 h 2396328"/>
                  <a:gd name="connsiteX196" fmla="*/ 38519 w 1362600"/>
                  <a:gd name="connsiteY196" fmla="*/ 1182018 h 2396328"/>
                  <a:gd name="connsiteX197" fmla="*/ 3665 w 1362600"/>
                  <a:gd name="connsiteY197" fmla="*/ 1182018 h 2396328"/>
                  <a:gd name="connsiteX198" fmla="*/ 0 w 1362600"/>
                  <a:gd name="connsiteY198" fmla="*/ 1182357 h 2396328"/>
                  <a:gd name="connsiteX199" fmla="*/ 0 w 1362600"/>
                  <a:gd name="connsiteY199" fmla="*/ 971189 h 2396328"/>
                  <a:gd name="connsiteX200" fmla="*/ 120414 w 1362600"/>
                  <a:gd name="connsiteY200" fmla="*/ 1033789 h 2396328"/>
                  <a:gd name="connsiteX201" fmla="*/ 128539 w 1362600"/>
                  <a:gd name="connsiteY201" fmla="*/ 1029080 h 2396328"/>
                  <a:gd name="connsiteX202" fmla="*/ 108012 w 1362600"/>
                  <a:gd name="connsiteY202" fmla="*/ 971672 h 2396328"/>
                  <a:gd name="connsiteX203" fmla="*/ 91975 w 1362600"/>
                  <a:gd name="connsiteY203" fmla="*/ 910004 h 2396328"/>
                  <a:gd name="connsiteX204" fmla="*/ 78504 w 1362600"/>
                  <a:gd name="connsiteY204" fmla="*/ 843178 h 2396328"/>
                  <a:gd name="connsiteX205" fmla="*/ 72303 w 1362600"/>
                  <a:gd name="connsiteY205" fmla="*/ 775006 h 2396328"/>
                  <a:gd name="connsiteX206" fmla="*/ 66957 w 1362600"/>
                  <a:gd name="connsiteY206" fmla="*/ 703694 h 2396328"/>
                  <a:gd name="connsiteX207" fmla="*/ 66957 w 1362600"/>
                  <a:gd name="connsiteY207" fmla="*/ 630813 h 2396328"/>
                  <a:gd name="connsiteX208" fmla="*/ 70592 w 1362600"/>
                  <a:gd name="connsiteY208" fmla="*/ 557260 h 2396328"/>
                  <a:gd name="connsiteX209" fmla="*/ 78504 w 1362600"/>
                  <a:gd name="connsiteY209" fmla="*/ 484379 h 2396328"/>
                  <a:gd name="connsiteX210" fmla="*/ 90264 w 1362600"/>
                  <a:gd name="connsiteY210" fmla="*/ 411722 h 2396328"/>
                  <a:gd name="connsiteX211" fmla="*/ 102666 w 1362600"/>
                  <a:gd name="connsiteY211" fmla="*/ 341532 h 2396328"/>
                  <a:gd name="connsiteX212" fmla="*/ 120414 w 1362600"/>
                  <a:gd name="connsiteY212" fmla="*/ 273360 h 2396328"/>
                  <a:gd name="connsiteX213" fmla="*/ 141796 w 1362600"/>
                  <a:gd name="connsiteY213" fmla="*/ 209225 h 2396328"/>
                  <a:gd name="connsiteX214" fmla="*/ 164034 w 1362600"/>
                  <a:gd name="connsiteY214" fmla="*/ 148453 h 2396328"/>
                  <a:gd name="connsiteX215" fmla="*/ 189907 w 1362600"/>
                  <a:gd name="connsiteY215" fmla="*/ 93512 h 2396328"/>
                  <a:gd name="connsiteX216" fmla="*/ 217490 w 1362600"/>
                  <a:gd name="connsiteY216" fmla="*/ 43504 h 2396328"/>
                  <a:gd name="connsiteX217" fmla="*/ 250633 w 1362600"/>
                  <a:gd name="connsiteY217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8519 w 1362600"/>
                  <a:gd name="connsiteY195" fmla="*/ 1182018 h 2396328"/>
                  <a:gd name="connsiteX196" fmla="*/ 3665 w 1362600"/>
                  <a:gd name="connsiteY196" fmla="*/ 1182018 h 2396328"/>
                  <a:gd name="connsiteX197" fmla="*/ 0 w 1362600"/>
                  <a:gd name="connsiteY197" fmla="*/ 1182357 h 2396328"/>
                  <a:gd name="connsiteX198" fmla="*/ 0 w 1362600"/>
                  <a:gd name="connsiteY198" fmla="*/ 971189 h 2396328"/>
                  <a:gd name="connsiteX199" fmla="*/ 120414 w 1362600"/>
                  <a:gd name="connsiteY199" fmla="*/ 1033789 h 2396328"/>
                  <a:gd name="connsiteX200" fmla="*/ 128539 w 1362600"/>
                  <a:gd name="connsiteY200" fmla="*/ 1029080 h 2396328"/>
                  <a:gd name="connsiteX201" fmla="*/ 108012 w 1362600"/>
                  <a:gd name="connsiteY201" fmla="*/ 971672 h 2396328"/>
                  <a:gd name="connsiteX202" fmla="*/ 91975 w 1362600"/>
                  <a:gd name="connsiteY202" fmla="*/ 910004 h 2396328"/>
                  <a:gd name="connsiteX203" fmla="*/ 78504 w 1362600"/>
                  <a:gd name="connsiteY203" fmla="*/ 843178 h 2396328"/>
                  <a:gd name="connsiteX204" fmla="*/ 72303 w 1362600"/>
                  <a:gd name="connsiteY204" fmla="*/ 775006 h 2396328"/>
                  <a:gd name="connsiteX205" fmla="*/ 66957 w 1362600"/>
                  <a:gd name="connsiteY205" fmla="*/ 703694 h 2396328"/>
                  <a:gd name="connsiteX206" fmla="*/ 66957 w 1362600"/>
                  <a:gd name="connsiteY206" fmla="*/ 630813 h 2396328"/>
                  <a:gd name="connsiteX207" fmla="*/ 70592 w 1362600"/>
                  <a:gd name="connsiteY207" fmla="*/ 557260 h 2396328"/>
                  <a:gd name="connsiteX208" fmla="*/ 78504 w 1362600"/>
                  <a:gd name="connsiteY208" fmla="*/ 484379 h 2396328"/>
                  <a:gd name="connsiteX209" fmla="*/ 90264 w 1362600"/>
                  <a:gd name="connsiteY209" fmla="*/ 411722 h 2396328"/>
                  <a:gd name="connsiteX210" fmla="*/ 102666 w 1362600"/>
                  <a:gd name="connsiteY210" fmla="*/ 341532 h 2396328"/>
                  <a:gd name="connsiteX211" fmla="*/ 120414 w 1362600"/>
                  <a:gd name="connsiteY211" fmla="*/ 273360 h 2396328"/>
                  <a:gd name="connsiteX212" fmla="*/ 141796 w 1362600"/>
                  <a:gd name="connsiteY212" fmla="*/ 209225 h 2396328"/>
                  <a:gd name="connsiteX213" fmla="*/ 164034 w 1362600"/>
                  <a:gd name="connsiteY213" fmla="*/ 148453 h 2396328"/>
                  <a:gd name="connsiteX214" fmla="*/ 189907 w 1362600"/>
                  <a:gd name="connsiteY214" fmla="*/ 93512 h 2396328"/>
                  <a:gd name="connsiteX215" fmla="*/ 217490 w 1362600"/>
                  <a:gd name="connsiteY215" fmla="*/ 43504 h 2396328"/>
                  <a:gd name="connsiteX216" fmla="*/ 250633 w 1362600"/>
                  <a:gd name="connsiteY216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1182357 h 2396328"/>
                  <a:gd name="connsiteX197" fmla="*/ 0 w 1362600"/>
                  <a:gd name="connsiteY197" fmla="*/ 971189 h 2396328"/>
                  <a:gd name="connsiteX198" fmla="*/ 120414 w 1362600"/>
                  <a:gd name="connsiteY198" fmla="*/ 1033789 h 2396328"/>
                  <a:gd name="connsiteX199" fmla="*/ 128539 w 1362600"/>
                  <a:gd name="connsiteY199" fmla="*/ 1029080 h 2396328"/>
                  <a:gd name="connsiteX200" fmla="*/ 108012 w 1362600"/>
                  <a:gd name="connsiteY200" fmla="*/ 971672 h 2396328"/>
                  <a:gd name="connsiteX201" fmla="*/ 91975 w 1362600"/>
                  <a:gd name="connsiteY201" fmla="*/ 910004 h 2396328"/>
                  <a:gd name="connsiteX202" fmla="*/ 78504 w 1362600"/>
                  <a:gd name="connsiteY202" fmla="*/ 843178 h 2396328"/>
                  <a:gd name="connsiteX203" fmla="*/ 72303 w 1362600"/>
                  <a:gd name="connsiteY203" fmla="*/ 775006 h 2396328"/>
                  <a:gd name="connsiteX204" fmla="*/ 66957 w 1362600"/>
                  <a:gd name="connsiteY204" fmla="*/ 703694 h 2396328"/>
                  <a:gd name="connsiteX205" fmla="*/ 66957 w 1362600"/>
                  <a:gd name="connsiteY205" fmla="*/ 630813 h 2396328"/>
                  <a:gd name="connsiteX206" fmla="*/ 70592 w 1362600"/>
                  <a:gd name="connsiteY206" fmla="*/ 557260 h 2396328"/>
                  <a:gd name="connsiteX207" fmla="*/ 78504 w 1362600"/>
                  <a:gd name="connsiteY207" fmla="*/ 484379 h 2396328"/>
                  <a:gd name="connsiteX208" fmla="*/ 90264 w 1362600"/>
                  <a:gd name="connsiteY208" fmla="*/ 411722 h 2396328"/>
                  <a:gd name="connsiteX209" fmla="*/ 102666 w 1362600"/>
                  <a:gd name="connsiteY209" fmla="*/ 341532 h 2396328"/>
                  <a:gd name="connsiteX210" fmla="*/ 120414 w 1362600"/>
                  <a:gd name="connsiteY210" fmla="*/ 273360 h 2396328"/>
                  <a:gd name="connsiteX211" fmla="*/ 141796 w 1362600"/>
                  <a:gd name="connsiteY211" fmla="*/ 209225 h 2396328"/>
                  <a:gd name="connsiteX212" fmla="*/ 164034 w 1362600"/>
                  <a:gd name="connsiteY212" fmla="*/ 148453 h 2396328"/>
                  <a:gd name="connsiteX213" fmla="*/ 189907 w 1362600"/>
                  <a:gd name="connsiteY213" fmla="*/ 93512 h 2396328"/>
                  <a:gd name="connsiteX214" fmla="*/ 217490 w 1362600"/>
                  <a:gd name="connsiteY214" fmla="*/ 43504 h 2396328"/>
                  <a:gd name="connsiteX215" fmla="*/ 250633 w 1362600"/>
                  <a:gd name="connsiteY215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3665 w 1362600"/>
                  <a:gd name="connsiteY195" fmla="*/ 1182018 h 2396328"/>
                  <a:gd name="connsiteX196" fmla="*/ 0 w 1362600"/>
                  <a:gd name="connsiteY196" fmla="*/ 971189 h 2396328"/>
                  <a:gd name="connsiteX197" fmla="*/ 120414 w 1362600"/>
                  <a:gd name="connsiteY197" fmla="*/ 1033789 h 2396328"/>
                  <a:gd name="connsiteX198" fmla="*/ 128539 w 1362600"/>
                  <a:gd name="connsiteY198" fmla="*/ 1029080 h 2396328"/>
                  <a:gd name="connsiteX199" fmla="*/ 108012 w 1362600"/>
                  <a:gd name="connsiteY199" fmla="*/ 971672 h 2396328"/>
                  <a:gd name="connsiteX200" fmla="*/ 91975 w 1362600"/>
                  <a:gd name="connsiteY200" fmla="*/ 910004 h 2396328"/>
                  <a:gd name="connsiteX201" fmla="*/ 78504 w 1362600"/>
                  <a:gd name="connsiteY201" fmla="*/ 843178 h 2396328"/>
                  <a:gd name="connsiteX202" fmla="*/ 72303 w 1362600"/>
                  <a:gd name="connsiteY202" fmla="*/ 775006 h 2396328"/>
                  <a:gd name="connsiteX203" fmla="*/ 66957 w 1362600"/>
                  <a:gd name="connsiteY203" fmla="*/ 703694 h 2396328"/>
                  <a:gd name="connsiteX204" fmla="*/ 66957 w 1362600"/>
                  <a:gd name="connsiteY204" fmla="*/ 630813 h 2396328"/>
                  <a:gd name="connsiteX205" fmla="*/ 70592 w 1362600"/>
                  <a:gd name="connsiteY205" fmla="*/ 557260 h 2396328"/>
                  <a:gd name="connsiteX206" fmla="*/ 78504 w 1362600"/>
                  <a:gd name="connsiteY206" fmla="*/ 484379 h 2396328"/>
                  <a:gd name="connsiteX207" fmla="*/ 90264 w 1362600"/>
                  <a:gd name="connsiteY207" fmla="*/ 411722 h 2396328"/>
                  <a:gd name="connsiteX208" fmla="*/ 102666 w 1362600"/>
                  <a:gd name="connsiteY208" fmla="*/ 341532 h 2396328"/>
                  <a:gd name="connsiteX209" fmla="*/ 120414 w 1362600"/>
                  <a:gd name="connsiteY209" fmla="*/ 273360 h 2396328"/>
                  <a:gd name="connsiteX210" fmla="*/ 141796 w 1362600"/>
                  <a:gd name="connsiteY210" fmla="*/ 209225 h 2396328"/>
                  <a:gd name="connsiteX211" fmla="*/ 164034 w 1362600"/>
                  <a:gd name="connsiteY211" fmla="*/ 148453 h 2396328"/>
                  <a:gd name="connsiteX212" fmla="*/ 189907 w 1362600"/>
                  <a:gd name="connsiteY212" fmla="*/ 93512 h 2396328"/>
                  <a:gd name="connsiteX213" fmla="*/ 217490 w 1362600"/>
                  <a:gd name="connsiteY213" fmla="*/ 43504 h 2396328"/>
                  <a:gd name="connsiteX214" fmla="*/ 250633 w 1362600"/>
                  <a:gd name="connsiteY214" fmla="*/ 0 h 2396328"/>
                  <a:gd name="connsiteX0" fmla="*/ 1361456 w 1362600"/>
                  <a:gd name="connsiteY0" fmla="*/ 1033789 h 2396328"/>
                  <a:gd name="connsiteX1" fmla="*/ 1362600 w 1362600"/>
                  <a:gd name="connsiteY1" fmla="*/ 1034469 h 2396328"/>
                  <a:gd name="connsiteX2" fmla="*/ 1360043 w 1362600"/>
                  <a:gd name="connsiteY2" fmla="*/ 1035347 h 2396328"/>
                  <a:gd name="connsiteX3" fmla="*/ 1361456 w 1362600"/>
                  <a:gd name="connsiteY3" fmla="*/ 1033789 h 2396328"/>
                  <a:gd name="connsiteX4" fmla="*/ 250633 w 1362600"/>
                  <a:gd name="connsiteY4" fmla="*/ 0 h 2396328"/>
                  <a:gd name="connsiteX5" fmla="*/ 246998 w 1362600"/>
                  <a:gd name="connsiteY5" fmla="*/ 10764 h 2396328"/>
                  <a:gd name="connsiteX6" fmla="*/ 245288 w 1362600"/>
                  <a:gd name="connsiteY6" fmla="*/ 17940 h 2396328"/>
                  <a:gd name="connsiteX7" fmla="*/ 243363 w 1362600"/>
                  <a:gd name="connsiteY7" fmla="*/ 22649 h 2396328"/>
                  <a:gd name="connsiteX8" fmla="*/ 243363 w 1362600"/>
                  <a:gd name="connsiteY8" fmla="*/ 25340 h 2396328"/>
                  <a:gd name="connsiteX9" fmla="*/ 245288 w 1362600"/>
                  <a:gd name="connsiteY9" fmla="*/ 26686 h 2396328"/>
                  <a:gd name="connsiteX10" fmla="*/ 245288 w 1362600"/>
                  <a:gd name="connsiteY10" fmla="*/ 28031 h 2396328"/>
                  <a:gd name="connsiteX11" fmla="*/ 246998 w 1362600"/>
                  <a:gd name="connsiteY11" fmla="*/ 28031 h 2396328"/>
                  <a:gd name="connsiteX12" fmla="*/ 246998 w 1362600"/>
                  <a:gd name="connsiteY12" fmla="*/ 30050 h 2396328"/>
                  <a:gd name="connsiteX13" fmla="*/ 245288 w 1362600"/>
                  <a:gd name="connsiteY13" fmla="*/ 34086 h 2396328"/>
                  <a:gd name="connsiteX14" fmla="*/ 243363 w 1362600"/>
                  <a:gd name="connsiteY14" fmla="*/ 40141 h 2396328"/>
                  <a:gd name="connsiteX15" fmla="*/ 240797 w 1362600"/>
                  <a:gd name="connsiteY15" fmla="*/ 49559 h 2396328"/>
                  <a:gd name="connsiteX16" fmla="*/ 235452 w 1362600"/>
                  <a:gd name="connsiteY16" fmla="*/ 62790 h 2396328"/>
                  <a:gd name="connsiteX17" fmla="*/ 227326 w 1362600"/>
                  <a:gd name="connsiteY17" fmla="*/ 81627 h 2396328"/>
                  <a:gd name="connsiteX18" fmla="*/ 219415 w 1362600"/>
                  <a:gd name="connsiteY18" fmla="*/ 104276 h 2396328"/>
                  <a:gd name="connsiteX19" fmla="*/ 206799 w 1362600"/>
                  <a:gd name="connsiteY19" fmla="*/ 133653 h 2396328"/>
                  <a:gd name="connsiteX20" fmla="*/ 191831 w 1362600"/>
                  <a:gd name="connsiteY20" fmla="*/ 169084 h 2396328"/>
                  <a:gd name="connsiteX21" fmla="*/ 173870 w 1362600"/>
                  <a:gd name="connsiteY21" fmla="*/ 224474 h 2396328"/>
                  <a:gd name="connsiteX22" fmla="*/ 161468 w 1362600"/>
                  <a:gd name="connsiteY22" fmla="*/ 283900 h 2396328"/>
                  <a:gd name="connsiteX23" fmla="*/ 151632 w 1362600"/>
                  <a:gd name="connsiteY23" fmla="*/ 344896 h 2396328"/>
                  <a:gd name="connsiteX24" fmla="*/ 138375 w 1362600"/>
                  <a:gd name="connsiteY24" fmla="*/ 409704 h 2396328"/>
                  <a:gd name="connsiteX25" fmla="*/ 136451 w 1362600"/>
                  <a:gd name="connsiteY25" fmla="*/ 423607 h 2396328"/>
                  <a:gd name="connsiteX26" fmla="*/ 133885 w 1362600"/>
                  <a:gd name="connsiteY26" fmla="*/ 444462 h 2396328"/>
                  <a:gd name="connsiteX27" fmla="*/ 131960 w 1362600"/>
                  <a:gd name="connsiteY27" fmla="*/ 466439 h 2396328"/>
                  <a:gd name="connsiteX28" fmla="*/ 130250 w 1362600"/>
                  <a:gd name="connsiteY28" fmla="*/ 490433 h 2396328"/>
                  <a:gd name="connsiteX29" fmla="*/ 130250 w 1362600"/>
                  <a:gd name="connsiteY29" fmla="*/ 515101 h 2396328"/>
                  <a:gd name="connsiteX30" fmla="*/ 133885 w 1362600"/>
                  <a:gd name="connsiteY30" fmla="*/ 537301 h 2396328"/>
                  <a:gd name="connsiteX31" fmla="*/ 138375 w 1362600"/>
                  <a:gd name="connsiteY31" fmla="*/ 556587 h 2396328"/>
                  <a:gd name="connsiteX32" fmla="*/ 146286 w 1362600"/>
                  <a:gd name="connsiteY32" fmla="*/ 570042 h 2396328"/>
                  <a:gd name="connsiteX33" fmla="*/ 189052 w 1362600"/>
                  <a:gd name="connsiteY33" fmla="*/ 567351 h 2396328"/>
                  <a:gd name="connsiteX34" fmla="*/ 230961 w 1362600"/>
                  <a:gd name="connsiteY34" fmla="*/ 556587 h 2396328"/>
                  <a:gd name="connsiteX35" fmla="*/ 270947 w 1362600"/>
                  <a:gd name="connsiteY35" fmla="*/ 539320 h 2396328"/>
                  <a:gd name="connsiteX36" fmla="*/ 312001 w 1362600"/>
                  <a:gd name="connsiteY36" fmla="*/ 515101 h 2396328"/>
                  <a:gd name="connsiteX37" fmla="*/ 349420 w 1362600"/>
                  <a:gd name="connsiteY37" fmla="*/ 487070 h 2396328"/>
                  <a:gd name="connsiteX38" fmla="*/ 385985 w 1362600"/>
                  <a:gd name="connsiteY38" fmla="*/ 452984 h 2396328"/>
                  <a:gd name="connsiteX39" fmla="*/ 420624 w 1362600"/>
                  <a:gd name="connsiteY39" fmla="*/ 416880 h 2396328"/>
                  <a:gd name="connsiteX40" fmla="*/ 452698 w 1362600"/>
                  <a:gd name="connsiteY40" fmla="*/ 378981 h 2396328"/>
                  <a:gd name="connsiteX41" fmla="*/ 483917 w 1362600"/>
                  <a:gd name="connsiteY41" fmla="*/ 338841 h 2396328"/>
                  <a:gd name="connsiteX42" fmla="*/ 510645 w 1362600"/>
                  <a:gd name="connsiteY42" fmla="*/ 297355 h 2396328"/>
                  <a:gd name="connsiteX43" fmla="*/ 535662 w 1362600"/>
                  <a:gd name="connsiteY43" fmla="*/ 257214 h 2396328"/>
                  <a:gd name="connsiteX44" fmla="*/ 556190 w 1362600"/>
                  <a:gd name="connsiteY44" fmla="*/ 218419 h 2396328"/>
                  <a:gd name="connsiteX45" fmla="*/ 566026 w 1362600"/>
                  <a:gd name="connsiteY45" fmla="*/ 218419 h 2396328"/>
                  <a:gd name="connsiteX46" fmla="*/ 566026 w 1362600"/>
                  <a:gd name="connsiteY46" fmla="*/ 222455 h 2396328"/>
                  <a:gd name="connsiteX47" fmla="*/ 549989 w 1362600"/>
                  <a:gd name="connsiteY47" fmla="*/ 261251 h 2396328"/>
                  <a:gd name="connsiteX48" fmla="*/ 532027 w 1362600"/>
                  <a:gd name="connsiteY48" fmla="*/ 301391 h 2396328"/>
                  <a:gd name="connsiteX49" fmla="*/ 512569 w 1362600"/>
                  <a:gd name="connsiteY49" fmla="*/ 340186 h 2396328"/>
                  <a:gd name="connsiteX50" fmla="*/ 492897 w 1362600"/>
                  <a:gd name="connsiteY50" fmla="*/ 377636 h 2396328"/>
                  <a:gd name="connsiteX51" fmla="*/ 472370 w 1362600"/>
                  <a:gd name="connsiteY51" fmla="*/ 414189 h 2396328"/>
                  <a:gd name="connsiteX52" fmla="*/ 449277 w 1362600"/>
                  <a:gd name="connsiteY52" fmla="*/ 448274 h 2396328"/>
                  <a:gd name="connsiteX53" fmla="*/ 425115 w 1362600"/>
                  <a:gd name="connsiteY53" fmla="*/ 481015 h 2396328"/>
                  <a:gd name="connsiteX54" fmla="*/ 395821 w 1362600"/>
                  <a:gd name="connsiteY54" fmla="*/ 511064 h 2396328"/>
                  <a:gd name="connsiteX55" fmla="*/ 365458 w 1362600"/>
                  <a:gd name="connsiteY55" fmla="*/ 540665 h 2396328"/>
                  <a:gd name="connsiteX56" fmla="*/ 329749 w 1362600"/>
                  <a:gd name="connsiteY56" fmla="*/ 564660 h 2396328"/>
                  <a:gd name="connsiteX57" fmla="*/ 288908 w 1362600"/>
                  <a:gd name="connsiteY57" fmla="*/ 586636 h 2396328"/>
                  <a:gd name="connsiteX58" fmla="*/ 243363 w 1362600"/>
                  <a:gd name="connsiteY58" fmla="*/ 606146 h 2396328"/>
                  <a:gd name="connsiteX59" fmla="*/ 195252 w 1362600"/>
                  <a:gd name="connsiteY59" fmla="*/ 620722 h 2396328"/>
                  <a:gd name="connsiteX60" fmla="*/ 138375 w 1362600"/>
                  <a:gd name="connsiteY60" fmla="*/ 630813 h 2396328"/>
                  <a:gd name="connsiteX61" fmla="*/ 140086 w 1362600"/>
                  <a:gd name="connsiteY61" fmla="*/ 701003 h 2396328"/>
                  <a:gd name="connsiteX62" fmla="*/ 147997 w 1362600"/>
                  <a:gd name="connsiteY62" fmla="*/ 767830 h 2396328"/>
                  <a:gd name="connsiteX63" fmla="*/ 161468 w 1362600"/>
                  <a:gd name="connsiteY63" fmla="*/ 831292 h 2396328"/>
                  <a:gd name="connsiteX64" fmla="*/ 179216 w 1362600"/>
                  <a:gd name="connsiteY64" fmla="*/ 891391 h 2396328"/>
                  <a:gd name="connsiteX65" fmla="*/ 201453 w 1362600"/>
                  <a:gd name="connsiteY65" fmla="*/ 948799 h 2396328"/>
                  <a:gd name="connsiteX66" fmla="*/ 225616 w 1362600"/>
                  <a:gd name="connsiteY66" fmla="*/ 1003740 h 2396328"/>
                  <a:gd name="connsiteX67" fmla="*/ 253199 w 1362600"/>
                  <a:gd name="connsiteY67" fmla="*/ 1055766 h 2396328"/>
                  <a:gd name="connsiteX68" fmla="*/ 280783 w 1362600"/>
                  <a:gd name="connsiteY68" fmla="*/ 1106446 h 2396328"/>
                  <a:gd name="connsiteX69" fmla="*/ 288908 w 1362600"/>
                  <a:gd name="connsiteY69" fmla="*/ 1118556 h 2396328"/>
                  <a:gd name="connsiteX70" fmla="*/ 295964 w 1362600"/>
                  <a:gd name="connsiteY70" fmla="*/ 1133356 h 2396328"/>
                  <a:gd name="connsiteX71" fmla="*/ 305800 w 1362600"/>
                  <a:gd name="connsiteY71" fmla="*/ 1149278 h 2396328"/>
                  <a:gd name="connsiteX72" fmla="*/ 314781 w 1362600"/>
                  <a:gd name="connsiteY72" fmla="*/ 1166097 h 2396328"/>
                  <a:gd name="connsiteX73" fmla="*/ 326327 w 1362600"/>
                  <a:gd name="connsiteY73" fmla="*/ 1182018 h 2396328"/>
                  <a:gd name="connsiteX74" fmla="*/ 339585 w 1362600"/>
                  <a:gd name="connsiteY74" fmla="*/ 1195473 h 2396328"/>
                  <a:gd name="connsiteX75" fmla="*/ 355622 w 1362600"/>
                  <a:gd name="connsiteY75" fmla="*/ 1207358 h 2396328"/>
                  <a:gd name="connsiteX76" fmla="*/ 373583 w 1362600"/>
                  <a:gd name="connsiteY76" fmla="*/ 1216104 h 2396328"/>
                  <a:gd name="connsiteX77" fmla="*/ 394965 w 1362600"/>
                  <a:gd name="connsiteY77" fmla="*/ 1219468 h 2396328"/>
                  <a:gd name="connsiteX78" fmla="*/ 417203 w 1362600"/>
                  <a:gd name="connsiteY78" fmla="*/ 1218795 h 2396328"/>
                  <a:gd name="connsiteX79" fmla="*/ 457188 w 1362600"/>
                  <a:gd name="connsiteY79" fmla="*/ 1208704 h 2396328"/>
                  <a:gd name="connsiteX80" fmla="*/ 492897 w 1362600"/>
                  <a:gd name="connsiteY80" fmla="*/ 1192109 h 2396328"/>
                  <a:gd name="connsiteX81" fmla="*/ 527537 w 1362600"/>
                  <a:gd name="connsiteY81" fmla="*/ 1171254 h 2396328"/>
                  <a:gd name="connsiteX82" fmla="*/ 556190 w 1362600"/>
                  <a:gd name="connsiteY82" fmla="*/ 1146587 h 2396328"/>
                  <a:gd name="connsiteX83" fmla="*/ 583773 w 1362600"/>
                  <a:gd name="connsiteY83" fmla="*/ 1119901 h 2396328"/>
                  <a:gd name="connsiteX84" fmla="*/ 609646 w 1362600"/>
                  <a:gd name="connsiteY84" fmla="*/ 1091870 h 2396328"/>
                  <a:gd name="connsiteX85" fmla="*/ 632739 w 1362600"/>
                  <a:gd name="connsiteY85" fmla="*/ 1065184 h 2396328"/>
                  <a:gd name="connsiteX86" fmla="*/ 652411 w 1362600"/>
                  <a:gd name="connsiteY86" fmla="*/ 1039620 h 2396328"/>
                  <a:gd name="connsiteX87" fmla="*/ 696031 w 1362600"/>
                  <a:gd name="connsiteY87" fmla="*/ 981539 h 2396328"/>
                  <a:gd name="connsiteX88" fmla="*/ 737941 w 1362600"/>
                  <a:gd name="connsiteY88" fmla="*/ 916059 h 2396328"/>
                  <a:gd name="connsiteX89" fmla="*/ 779851 w 1362600"/>
                  <a:gd name="connsiteY89" fmla="*/ 844523 h 2396328"/>
                  <a:gd name="connsiteX90" fmla="*/ 818981 w 1362600"/>
                  <a:gd name="connsiteY90" fmla="*/ 766484 h 2396328"/>
                  <a:gd name="connsiteX91" fmla="*/ 854690 w 1362600"/>
                  <a:gd name="connsiteY91" fmla="*/ 684185 h 2396328"/>
                  <a:gd name="connsiteX92" fmla="*/ 886764 w 1362600"/>
                  <a:gd name="connsiteY92" fmla="*/ 596728 h 2396328"/>
                  <a:gd name="connsiteX93" fmla="*/ 916058 w 1362600"/>
                  <a:gd name="connsiteY93" fmla="*/ 505234 h 2396328"/>
                  <a:gd name="connsiteX94" fmla="*/ 937440 w 1362600"/>
                  <a:gd name="connsiteY94" fmla="*/ 410376 h 2396328"/>
                  <a:gd name="connsiteX95" fmla="*/ 953477 w 1362600"/>
                  <a:gd name="connsiteY95" fmla="*/ 313276 h 2396328"/>
                  <a:gd name="connsiteX96" fmla="*/ 963313 w 1362600"/>
                  <a:gd name="connsiteY96" fmla="*/ 213934 h 2396328"/>
                  <a:gd name="connsiteX97" fmla="*/ 971224 w 1362600"/>
                  <a:gd name="connsiteY97" fmla="*/ 218419 h 2396328"/>
                  <a:gd name="connsiteX98" fmla="*/ 977639 w 1362600"/>
                  <a:gd name="connsiteY98" fmla="*/ 229856 h 2396328"/>
                  <a:gd name="connsiteX99" fmla="*/ 982985 w 1362600"/>
                  <a:gd name="connsiteY99" fmla="*/ 246674 h 2396328"/>
                  <a:gd name="connsiteX100" fmla="*/ 985551 w 1362600"/>
                  <a:gd name="connsiteY100" fmla="*/ 268651 h 2396328"/>
                  <a:gd name="connsiteX101" fmla="*/ 987261 w 1362600"/>
                  <a:gd name="connsiteY101" fmla="*/ 293991 h 2396328"/>
                  <a:gd name="connsiteX102" fmla="*/ 987261 w 1362600"/>
                  <a:gd name="connsiteY102" fmla="*/ 323368 h 2396328"/>
                  <a:gd name="connsiteX103" fmla="*/ 987261 w 1362600"/>
                  <a:gd name="connsiteY103" fmla="*/ 354763 h 2396328"/>
                  <a:gd name="connsiteX104" fmla="*/ 985551 w 1362600"/>
                  <a:gd name="connsiteY104" fmla="*/ 388848 h 2396328"/>
                  <a:gd name="connsiteX105" fmla="*/ 982985 w 1362600"/>
                  <a:gd name="connsiteY105" fmla="*/ 423607 h 2396328"/>
                  <a:gd name="connsiteX106" fmla="*/ 979350 w 1362600"/>
                  <a:gd name="connsiteY106" fmla="*/ 459038 h 2396328"/>
                  <a:gd name="connsiteX107" fmla="*/ 974004 w 1362600"/>
                  <a:gd name="connsiteY107" fmla="*/ 494470 h 2396328"/>
                  <a:gd name="connsiteX108" fmla="*/ 971224 w 1362600"/>
                  <a:gd name="connsiteY108" fmla="*/ 528556 h 2396328"/>
                  <a:gd name="connsiteX109" fmla="*/ 965879 w 1362600"/>
                  <a:gd name="connsiteY109" fmla="*/ 559951 h 2396328"/>
                  <a:gd name="connsiteX110" fmla="*/ 961602 w 1362600"/>
                  <a:gd name="connsiteY110" fmla="*/ 589327 h 2396328"/>
                  <a:gd name="connsiteX111" fmla="*/ 956257 w 1362600"/>
                  <a:gd name="connsiteY111" fmla="*/ 614667 h 2396328"/>
                  <a:gd name="connsiteX112" fmla="*/ 951766 w 1362600"/>
                  <a:gd name="connsiteY112" fmla="*/ 635523 h 2396328"/>
                  <a:gd name="connsiteX113" fmla="*/ 948131 w 1362600"/>
                  <a:gd name="connsiteY113" fmla="*/ 652117 h 2396328"/>
                  <a:gd name="connsiteX114" fmla="*/ 883984 w 1362600"/>
                  <a:gd name="connsiteY114" fmla="*/ 841832 h 2396328"/>
                  <a:gd name="connsiteX115" fmla="*/ 935730 w 1362600"/>
                  <a:gd name="connsiteY115" fmla="*/ 838020 h 2396328"/>
                  <a:gd name="connsiteX116" fmla="*/ 983840 w 1362600"/>
                  <a:gd name="connsiteY116" fmla="*/ 828601 h 2396328"/>
                  <a:gd name="connsiteX117" fmla="*/ 1029171 w 1362600"/>
                  <a:gd name="connsiteY117" fmla="*/ 815146 h 2396328"/>
                  <a:gd name="connsiteX118" fmla="*/ 1072792 w 1362600"/>
                  <a:gd name="connsiteY118" fmla="*/ 797879 h 2396328"/>
                  <a:gd name="connsiteX119" fmla="*/ 1112135 w 1362600"/>
                  <a:gd name="connsiteY119" fmla="*/ 778369 h 2396328"/>
                  <a:gd name="connsiteX120" fmla="*/ 1147630 w 1362600"/>
                  <a:gd name="connsiteY120" fmla="*/ 757066 h 2396328"/>
                  <a:gd name="connsiteX121" fmla="*/ 1181629 w 1362600"/>
                  <a:gd name="connsiteY121" fmla="*/ 735089 h 2396328"/>
                  <a:gd name="connsiteX122" fmla="*/ 1212847 w 1362600"/>
                  <a:gd name="connsiteY122" fmla="*/ 714234 h 2396328"/>
                  <a:gd name="connsiteX123" fmla="*/ 1215413 w 1362600"/>
                  <a:gd name="connsiteY123" fmla="*/ 724325 h 2396328"/>
                  <a:gd name="connsiteX124" fmla="*/ 1186974 w 1362600"/>
                  <a:gd name="connsiteY124" fmla="*/ 757066 h 2396328"/>
                  <a:gd name="connsiteX125" fmla="*/ 1152121 w 1362600"/>
                  <a:gd name="connsiteY125" fmla="*/ 788461 h 2396328"/>
                  <a:gd name="connsiteX126" fmla="*/ 1110211 w 1362600"/>
                  <a:gd name="connsiteY126" fmla="*/ 816492 h 2396328"/>
                  <a:gd name="connsiteX127" fmla="*/ 1063169 w 1362600"/>
                  <a:gd name="connsiteY127" fmla="*/ 841832 h 2396328"/>
                  <a:gd name="connsiteX128" fmla="*/ 1013134 w 1362600"/>
                  <a:gd name="connsiteY128" fmla="*/ 864705 h 2396328"/>
                  <a:gd name="connsiteX129" fmla="*/ 959678 w 1362600"/>
                  <a:gd name="connsiteY129" fmla="*/ 884664 h 2396328"/>
                  <a:gd name="connsiteX130" fmla="*/ 904511 w 1362600"/>
                  <a:gd name="connsiteY130" fmla="*/ 900137 h 2396328"/>
                  <a:gd name="connsiteX131" fmla="*/ 848275 w 1362600"/>
                  <a:gd name="connsiteY131" fmla="*/ 911349 h 2396328"/>
                  <a:gd name="connsiteX132" fmla="*/ 836728 w 1362600"/>
                  <a:gd name="connsiteY132" fmla="*/ 938259 h 2396328"/>
                  <a:gd name="connsiteX133" fmla="*/ 820692 w 1362600"/>
                  <a:gd name="connsiteY133" fmla="*/ 969654 h 2396328"/>
                  <a:gd name="connsiteX134" fmla="*/ 802944 w 1362600"/>
                  <a:gd name="connsiteY134" fmla="*/ 1002395 h 2396328"/>
                  <a:gd name="connsiteX135" fmla="*/ 779851 w 1362600"/>
                  <a:gd name="connsiteY135" fmla="*/ 1037826 h 2396328"/>
                  <a:gd name="connsiteX136" fmla="*/ 755689 w 1362600"/>
                  <a:gd name="connsiteY136" fmla="*/ 1075051 h 2396328"/>
                  <a:gd name="connsiteX137" fmla="*/ 729816 w 1362600"/>
                  <a:gd name="connsiteY137" fmla="*/ 1111828 h 2396328"/>
                  <a:gd name="connsiteX138" fmla="*/ 702232 w 1362600"/>
                  <a:gd name="connsiteY138" fmla="*/ 1146587 h 2396328"/>
                  <a:gd name="connsiteX139" fmla="*/ 674649 w 1362600"/>
                  <a:gd name="connsiteY139" fmla="*/ 1180673 h 2396328"/>
                  <a:gd name="connsiteX140" fmla="*/ 648776 w 1362600"/>
                  <a:gd name="connsiteY140" fmla="*/ 1212068 h 2396328"/>
                  <a:gd name="connsiteX141" fmla="*/ 621192 w 1362600"/>
                  <a:gd name="connsiteY141" fmla="*/ 1240099 h 2396328"/>
                  <a:gd name="connsiteX142" fmla="*/ 597030 w 1362600"/>
                  <a:gd name="connsiteY142" fmla="*/ 1264990 h 2396328"/>
                  <a:gd name="connsiteX143" fmla="*/ 573937 w 1362600"/>
                  <a:gd name="connsiteY143" fmla="*/ 1282930 h 2396328"/>
                  <a:gd name="connsiteX144" fmla="*/ 577572 w 1362600"/>
                  <a:gd name="connsiteY144" fmla="*/ 1296385 h 2396328"/>
                  <a:gd name="connsiteX145" fmla="*/ 583773 w 1362600"/>
                  <a:gd name="connsiteY145" fmla="*/ 1299076 h 2396328"/>
                  <a:gd name="connsiteX146" fmla="*/ 622903 w 1362600"/>
                  <a:gd name="connsiteY146" fmla="*/ 1290331 h 2396328"/>
                  <a:gd name="connsiteX147" fmla="*/ 662247 w 1362600"/>
                  <a:gd name="connsiteY147" fmla="*/ 1286294 h 2396328"/>
                  <a:gd name="connsiteX148" fmla="*/ 693158 w 1362600"/>
                  <a:gd name="connsiteY148" fmla="*/ 1286294 h 2396328"/>
                  <a:gd name="connsiteX149" fmla="*/ 732224 w 1362600"/>
                  <a:gd name="connsiteY149" fmla="*/ 1400104 h 2396328"/>
                  <a:gd name="connsiteX150" fmla="*/ 700522 w 1362600"/>
                  <a:gd name="connsiteY150" fmla="*/ 1404474 h 2396328"/>
                  <a:gd name="connsiteX151" fmla="*/ 664813 w 1362600"/>
                  <a:gd name="connsiteY151" fmla="*/ 1410528 h 2396328"/>
                  <a:gd name="connsiteX152" fmla="*/ 631028 w 1362600"/>
                  <a:gd name="connsiteY152" fmla="*/ 1419274 h 2396328"/>
                  <a:gd name="connsiteX153" fmla="*/ 603445 w 1362600"/>
                  <a:gd name="connsiteY153" fmla="*/ 1427347 h 2396328"/>
                  <a:gd name="connsiteX154" fmla="*/ 582062 w 1362600"/>
                  <a:gd name="connsiteY154" fmla="*/ 1438559 h 2396328"/>
                  <a:gd name="connsiteX155" fmla="*/ 566026 w 1362600"/>
                  <a:gd name="connsiteY155" fmla="*/ 1452014 h 2396328"/>
                  <a:gd name="connsiteX156" fmla="*/ 540153 w 1362600"/>
                  <a:gd name="connsiteY156" fmla="*/ 1490810 h 2396328"/>
                  <a:gd name="connsiteX157" fmla="*/ 522191 w 1362600"/>
                  <a:gd name="connsiteY157" fmla="*/ 1532968 h 2396328"/>
                  <a:gd name="connsiteX158" fmla="*/ 508079 w 1362600"/>
                  <a:gd name="connsiteY158" fmla="*/ 1576921 h 2396328"/>
                  <a:gd name="connsiteX159" fmla="*/ 499954 w 1362600"/>
                  <a:gd name="connsiteY159" fmla="*/ 1621771 h 2396328"/>
                  <a:gd name="connsiteX160" fmla="*/ 496532 w 1362600"/>
                  <a:gd name="connsiteY160" fmla="*/ 1669088 h 2396328"/>
                  <a:gd name="connsiteX161" fmla="*/ 494608 w 1362600"/>
                  <a:gd name="connsiteY161" fmla="*/ 1716629 h 2396328"/>
                  <a:gd name="connsiteX162" fmla="*/ 496532 w 1362600"/>
                  <a:gd name="connsiteY162" fmla="*/ 1764169 h 2396328"/>
                  <a:gd name="connsiteX163" fmla="*/ 499954 w 1362600"/>
                  <a:gd name="connsiteY163" fmla="*/ 1812832 h 2396328"/>
                  <a:gd name="connsiteX164" fmla="*/ 504444 w 1362600"/>
                  <a:gd name="connsiteY164" fmla="*/ 1861045 h 2396328"/>
                  <a:gd name="connsiteX165" fmla="*/ 509790 w 1362600"/>
                  <a:gd name="connsiteY165" fmla="*/ 1908362 h 2396328"/>
                  <a:gd name="connsiteX166" fmla="*/ 510645 w 1362600"/>
                  <a:gd name="connsiteY166" fmla="*/ 1977879 h 2396328"/>
                  <a:gd name="connsiteX167" fmla="*/ 506154 w 1362600"/>
                  <a:gd name="connsiteY167" fmla="*/ 2047396 h 2396328"/>
                  <a:gd name="connsiteX168" fmla="*/ 498243 w 1362600"/>
                  <a:gd name="connsiteY168" fmla="*/ 2114223 h 2396328"/>
                  <a:gd name="connsiteX169" fmla="*/ 488407 w 1362600"/>
                  <a:gd name="connsiteY169" fmla="*/ 2179703 h 2396328"/>
                  <a:gd name="connsiteX170" fmla="*/ 476433 w 1362600"/>
                  <a:gd name="connsiteY170" fmla="*/ 2396328 h 2396328"/>
                  <a:gd name="connsiteX171" fmla="*/ 117848 w 1362600"/>
                  <a:gd name="connsiteY171" fmla="*/ 2396328 h 2396328"/>
                  <a:gd name="connsiteX172" fmla="*/ 158902 w 1362600"/>
                  <a:gd name="connsiteY172" fmla="*/ 2308198 h 2396328"/>
                  <a:gd name="connsiteX173" fmla="*/ 209579 w 1362600"/>
                  <a:gd name="connsiteY173" fmla="*/ 2208407 h 2396328"/>
                  <a:gd name="connsiteX174" fmla="*/ 227326 w 1362600"/>
                  <a:gd name="connsiteY174" fmla="*/ 2172303 h 2396328"/>
                  <a:gd name="connsiteX175" fmla="*/ 242508 w 1362600"/>
                  <a:gd name="connsiteY175" fmla="*/ 2132162 h 2396328"/>
                  <a:gd name="connsiteX176" fmla="*/ 256834 w 1362600"/>
                  <a:gd name="connsiteY176" fmla="*/ 2087537 h 2396328"/>
                  <a:gd name="connsiteX177" fmla="*/ 270091 w 1362600"/>
                  <a:gd name="connsiteY177" fmla="*/ 2039996 h 2396328"/>
                  <a:gd name="connsiteX178" fmla="*/ 280783 w 1362600"/>
                  <a:gd name="connsiteY178" fmla="*/ 1988643 h 2396328"/>
                  <a:gd name="connsiteX179" fmla="*/ 288908 w 1362600"/>
                  <a:gd name="connsiteY179" fmla="*/ 1936393 h 2396328"/>
                  <a:gd name="connsiteX180" fmla="*/ 296820 w 1362600"/>
                  <a:gd name="connsiteY180" fmla="*/ 1881676 h 2396328"/>
                  <a:gd name="connsiteX181" fmla="*/ 302165 w 1362600"/>
                  <a:gd name="connsiteY181" fmla="*/ 1826286 h 2396328"/>
                  <a:gd name="connsiteX182" fmla="*/ 306656 w 1362600"/>
                  <a:gd name="connsiteY182" fmla="*/ 1768654 h 2396328"/>
                  <a:gd name="connsiteX183" fmla="*/ 306656 w 1362600"/>
                  <a:gd name="connsiteY183" fmla="*/ 1711919 h 2396328"/>
                  <a:gd name="connsiteX184" fmla="*/ 306656 w 1362600"/>
                  <a:gd name="connsiteY184" fmla="*/ 1655857 h 2396328"/>
                  <a:gd name="connsiteX185" fmla="*/ 302165 w 1362600"/>
                  <a:gd name="connsiteY185" fmla="*/ 1599570 h 2396328"/>
                  <a:gd name="connsiteX186" fmla="*/ 295964 w 1362600"/>
                  <a:gd name="connsiteY186" fmla="*/ 1545526 h 2396328"/>
                  <a:gd name="connsiteX187" fmla="*/ 288053 w 1362600"/>
                  <a:gd name="connsiteY187" fmla="*/ 1492828 h 2396328"/>
                  <a:gd name="connsiteX188" fmla="*/ 276292 w 1362600"/>
                  <a:gd name="connsiteY188" fmla="*/ 1441923 h 2396328"/>
                  <a:gd name="connsiteX189" fmla="*/ 260255 w 1362600"/>
                  <a:gd name="connsiteY189" fmla="*/ 1394607 h 2396328"/>
                  <a:gd name="connsiteX190" fmla="*/ 242508 w 1362600"/>
                  <a:gd name="connsiteY190" fmla="*/ 1349757 h 2396328"/>
                  <a:gd name="connsiteX191" fmla="*/ 221125 w 1362600"/>
                  <a:gd name="connsiteY191" fmla="*/ 1309616 h 2396328"/>
                  <a:gd name="connsiteX192" fmla="*/ 197177 w 1362600"/>
                  <a:gd name="connsiteY192" fmla="*/ 1274185 h 2396328"/>
                  <a:gd name="connsiteX193" fmla="*/ 169380 w 1362600"/>
                  <a:gd name="connsiteY193" fmla="*/ 1242790 h 2396328"/>
                  <a:gd name="connsiteX194" fmla="*/ 138375 w 1362600"/>
                  <a:gd name="connsiteY194" fmla="*/ 1217450 h 2396328"/>
                  <a:gd name="connsiteX195" fmla="*/ 0 w 1362600"/>
                  <a:gd name="connsiteY195" fmla="*/ 971189 h 2396328"/>
                  <a:gd name="connsiteX196" fmla="*/ 120414 w 1362600"/>
                  <a:gd name="connsiteY196" fmla="*/ 1033789 h 2396328"/>
                  <a:gd name="connsiteX197" fmla="*/ 128539 w 1362600"/>
                  <a:gd name="connsiteY197" fmla="*/ 1029080 h 2396328"/>
                  <a:gd name="connsiteX198" fmla="*/ 108012 w 1362600"/>
                  <a:gd name="connsiteY198" fmla="*/ 971672 h 2396328"/>
                  <a:gd name="connsiteX199" fmla="*/ 91975 w 1362600"/>
                  <a:gd name="connsiteY199" fmla="*/ 910004 h 2396328"/>
                  <a:gd name="connsiteX200" fmla="*/ 78504 w 1362600"/>
                  <a:gd name="connsiteY200" fmla="*/ 843178 h 2396328"/>
                  <a:gd name="connsiteX201" fmla="*/ 72303 w 1362600"/>
                  <a:gd name="connsiteY201" fmla="*/ 775006 h 2396328"/>
                  <a:gd name="connsiteX202" fmla="*/ 66957 w 1362600"/>
                  <a:gd name="connsiteY202" fmla="*/ 703694 h 2396328"/>
                  <a:gd name="connsiteX203" fmla="*/ 66957 w 1362600"/>
                  <a:gd name="connsiteY203" fmla="*/ 630813 h 2396328"/>
                  <a:gd name="connsiteX204" fmla="*/ 70592 w 1362600"/>
                  <a:gd name="connsiteY204" fmla="*/ 557260 h 2396328"/>
                  <a:gd name="connsiteX205" fmla="*/ 78504 w 1362600"/>
                  <a:gd name="connsiteY205" fmla="*/ 484379 h 2396328"/>
                  <a:gd name="connsiteX206" fmla="*/ 90264 w 1362600"/>
                  <a:gd name="connsiteY206" fmla="*/ 411722 h 2396328"/>
                  <a:gd name="connsiteX207" fmla="*/ 102666 w 1362600"/>
                  <a:gd name="connsiteY207" fmla="*/ 341532 h 2396328"/>
                  <a:gd name="connsiteX208" fmla="*/ 120414 w 1362600"/>
                  <a:gd name="connsiteY208" fmla="*/ 273360 h 2396328"/>
                  <a:gd name="connsiteX209" fmla="*/ 141796 w 1362600"/>
                  <a:gd name="connsiteY209" fmla="*/ 209225 h 2396328"/>
                  <a:gd name="connsiteX210" fmla="*/ 164034 w 1362600"/>
                  <a:gd name="connsiteY210" fmla="*/ 148453 h 2396328"/>
                  <a:gd name="connsiteX211" fmla="*/ 189907 w 1362600"/>
                  <a:gd name="connsiteY211" fmla="*/ 93512 h 2396328"/>
                  <a:gd name="connsiteX212" fmla="*/ 217490 w 1362600"/>
                  <a:gd name="connsiteY212" fmla="*/ 43504 h 2396328"/>
                  <a:gd name="connsiteX213" fmla="*/ 250633 w 1362600"/>
                  <a:gd name="connsiteY21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61582 w 1295643"/>
                  <a:gd name="connsiteY196" fmla="*/ 1029080 h 2396328"/>
                  <a:gd name="connsiteX197" fmla="*/ 41055 w 1295643"/>
                  <a:gd name="connsiteY197" fmla="*/ 971672 h 2396328"/>
                  <a:gd name="connsiteX198" fmla="*/ 25018 w 1295643"/>
                  <a:gd name="connsiteY198" fmla="*/ 910004 h 2396328"/>
                  <a:gd name="connsiteX199" fmla="*/ 11547 w 1295643"/>
                  <a:gd name="connsiteY199" fmla="*/ 843178 h 2396328"/>
                  <a:gd name="connsiteX200" fmla="*/ 5346 w 1295643"/>
                  <a:gd name="connsiteY200" fmla="*/ 775006 h 2396328"/>
                  <a:gd name="connsiteX201" fmla="*/ 0 w 1295643"/>
                  <a:gd name="connsiteY201" fmla="*/ 703694 h 2396328"/>
                  <a:gd name="connsiteX202" fmla="*/ 0 w 1295643"/>
                  <a:gd name="connsiteY202" fmla="*/ 630813 h 2396328"/>
                  <a:gd name="connsiteX203" fmla="*/ 3635 w 1295643"/>
                  <a:gd name="connsiteY203" fmla="*/ 557260 h 2396328"/>
                  <a:gd name="connsiteX204" fmla="*/ 11547 w 1295643"/>
                  <a:gd name="connsiteY204" fmla="*/ 484379 h 2396328"/>
                  <a:gd name="connsiteX205" fmla="*/ 23307 w 1295643"/>
                  <a:gd name="connsiteY205" fmla="*/ 411722 h 2396328"/>
                  <a:gd name="connsiteX206" fmla="*/ 35709 w 1295643"/>
                  <a:gd name="connsiteY206" fmla="*/ 341532 h 2396328"/>
                  <a:gd name="connsiteX207" fmla="*/ 53457 w 1295643"/>
                  <a:gd name="connsiteY207" fmla="*/ 273360 h 2396328"/>
                  <a:gd name="connsiteX208" fmla="*/ 74839 w 1295643"/>
                  <a:gd name="connsiteY208" fmla="*/ 209225 h 2396328"/>
                  <a:gd name="connsiteX209" fmla="*/ 97077 w 1295643"/>
                  <a:gd name="connsiteY209" fmla="*/ 148453 h 2396328"/>
                  <a:gd name="connsiteX210" fmla="*/ 122950 w 1295643"/>
                  <a:gd name="connsiteY210" fmla="*/ 93512 h 2396328"/>
                  <a:gd name="connsiteX211" fmla="*/ 150533 w 1295643"/>
                  <a:gd name="connsiteY211" fmla="*/ 43504 h 2396328"/>
                  <a:gd name="connsiteX212" fmla="*/ 183676 w 1295643"/>
                  <a:gd name="connsiteY21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71418 w 1295643"/>
                  <a:gd name="connsiteY194" fmla="*/ 1217450 h 2396328"/>
                  <a:gd name="connsiteX195" fmla="*/ 53457 w 1295643"/>
                  <a:gd name="connsiteY195" fmla="*/ 1033789 h 2396328"/>
                  <a:gd name="connsiteX196" fmla="*/ 41055 w 1295643"/>
                  <a:gd name="connsiteY196" fmla="*/ 971672 h 2396328"/>
                  <a:gd name="connsiteX197" fmla="*/ 25018 w 1295643"/>
                  <a:gd name="connsiteY197" fmla="*/ 910004 h 2396328"/>
                  <a:gd name="connsiteX198" fmla="*/ 11547 w 1295643"/>
                  <a:gd name="connsiteY198" fmla="*/ 843178 h 2396328"/>
                  <a:gd name="connsiteX199" fmla="*/ 5346 w 1295643"/>
                  <a:gd name="connsiteY199" fmla="*/ 775006 h 2396328"/>
                  <a:gd name="connsiteX200" fmla="*/ 0 w 1295643"/>
                  <a:gd name="connsiteY200" fmla="*/ 703694 h 2396328"/>
                  <a:gd name="connsiteX201" fmla="*/ 0 w 1295643"/>
                  <a:gd name="connsiteY201" fmla="*/ 630813 h 2396328"/>
                  <a:gd name="connsiteX202" fmla="*/ 3635 w 1295643"/>
                  <a:gd name="connsiteY202" fmla="*/ 557260 h 2396328"/>
                  <a:gd name="connsiteX203" fmla="*/ 11547 w 1295643"/>
                  <a:gd name="connsiteY203" fmla="*/ 484379 h 2396328"/>
                  <a:gd name="connsiteX204" fmla="*/ 23307 w 1295643"/>
                  <a:gd name="connsiteY204" fmla="*/ 411722 h 2396328"/>
                  <a:gd name="connsiteX205" fmla="*/ 35709 w 1295643"/>
                  <a:gd name="connsiteY205" fmla="*/ 341532 h 2396328"/>
                  <a:gd name="connsiteX206" fmla="*/ 53457 w 1295643"/>
                  <a:gd name="connsiteY206" fmla="*/ 273360 h 2396328"/>
                  <a:gd name="connsiteX207" fmla="*/ 74839 w 1295643"/>
                  <a:gd name="connsiteY207" fmla="*/ 209225 h 2396328"/>
                  <a:gd name="connsiteX208" fmla="*/ 97077 w 1295643"/>
                  <a:gd name="connsiteY208" fmla="*/ 148453 h 2396328"/>
                  <a:gd name="connsiteX209" fmla="*/ 122950 w 1295643"/>
                  <a:gd name="connsiteY209" fmla="*/ 93512 h 2396328"/>
                  <a:gd name="connsiteX210" fmla="*/ 150533 w 1295643"/>
                  <a:gd name="connsiteY210" fmla="*/ 43504 h 2396328"/>
                  <a:gd name="connsiteX211" fmla="*/ 183676 w 1295643"/>
                  <a:gd name="connsiteY21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102423 w 1295643"/>
                  <a:gd name="connsiteY193" fmla="*/ 1242790 h 2396328"/>
                  <a:gd name="connsiteX194" fmla="*/ 53457 w 1295643"/>
                  <a:gd name="connsiteY194" fmla="*/ 1033789 h 2396328"/>
                  <a:gd name="connsiteX195" fmla="*/ 41055 w 1295643"/>
                  <a:gd name="connsiteY195" fmla="*/ 971672 h 2396328"/>
                  <a:gd name="connsiteX196" fmla="*/ 25018 w 1295643"/>
                  <a:gd name="connsiteY196" fmla="*/ 910004 h 2396328"/>
                  <a:gd name="connsiteX197" fmla="*/ 11547 w 1295643"/>
                  <a:gd name="connsiteY197" fmla="*/ 843178 h 2396328"/>
                  <a:gd name="connsiteX198" fmla="*/ 5346 w 1295643"/>
                  <a:gd name="connsiteY198" fmla="*/ 775006 h 2396328"/>
                  <a:gd name="connsiteX199" fmla="*/ 0 w 1295643"/>
                  <a:gd name="connsiteY199" fmla="*/ 703694 h 2396328"/>
                  <a:gd name="connsiteX200" fmla="*/ 0 w 1295643"/>
                  <a:gd name="connsiteY200" fmla="*/ 630813 h 2396328"/>
                  <a:gd name="connsiteX201" fmla="*/ 3635 w 1295643"/>
                  <a:gd name="connsiteY201" fmla="*/ 557260 h 2396328"/>
                  <a:gd name="connsiteX202" fmla="*/ 11547 w 1295643"/>
                  <a:gd name="connsiteY202" fmla="*/ 484379 h 2396328"/>
                  <a:gd name="connsiteX203" fmla="*/ 23307 w 1295643"/>
                  <a:gd name="connsiteY203" fmla="*/ 411722 h 2396328"/>
                  <a:gd name="connsiteX204" fmla="*/ 35709 w 1295643"/>
                  <a:gd name="connsiteY204" fmla="*/ 341532 h 2396328"/>
                  <a:gd name="connsiteX205" fmla="*/ 53457 w 1295643"/>
                  <a:gd name="connsiteY205" fmla="*/ 273360 h 2396328"/>
                  <a:gd name="connsiteX206" fmla="*/ 74839 w 1295643"/>
                  <a:gd name="connsiteY206" fmla="*/ 209225 h 2396328"/>
                  <a:gd name="connsiteX207" fmla="*/ 97077 w 1295643"/>
                  <a:gd name="connsiteY207" fmla="*/ 148453 h 2396328"/>
                  <a:gd name="connsiteX208" fmla="*/ 122950 w 1295643"/>
                  <a:gd name="connsiteY208" fmla="*/ 93512 h 2396328"/>
                  <a:gd name="connsiteX209" fmla="*/ 150533 w 1295643"/>
                  <a:gd name="connsiteY209" fmla="*/ 43504 h 2396328"/>
                  <a:gd name="connsiteX210" fmla="*/ 183676 w 1295643"/>
                  <a:gd name="connsiteY21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26201 w 1295643"/>
                  <a:gd name="connsiteY148" fmla="*/ 1286294 h 2396328"/>
                  <a:gd name="connsiteX149" fmla="*/ 665267 w 1295643"/>
                  <a:gd name="connsiteY149" fmla="*/ 1400104 h 2396328"/>
                  <a:gd name="connsiteX150" fmla="*/ 633565 w 1295643"/>
                  <a:gd name="connsiteY150" fmla="*/ 1404474 h 2396328"/>
                  <a:gd name="connsiteX151" fmla="*/ 597856 w 1295643"/>
                  <a:gd name="connsiteY151" fmla="*/ 1410528 h 2396328"/>
                  <a:gd name="connsiteX152" fmla="*/ 564071 w 1295643"/>
                  <a:gd name="connsiteY152" fmla="*/ 1419274 h 2396328"/>
                  <a:gd name="connsiteX153" fmla="*/ 536488 w 1295643"/>
                  <a:gd name="connsiteY153" fmla="*/ 1427347 h 2396328"/>
                  <a:gd name="connsiteX154" fmla="*/ 515105 w 1295643"/>
                  <a:gd name="connsiteY154" fmla="*/ 1438559 h 2396328"/>
                  <a:gd name="connsiteX155" fmla="*/ 499069 w 1295643"/>
                  <a:gd name="connsiteY155" fmla="*/ 1452014 h 2396328"/>
                  <a:gd name="connsiteX156" fmla="*/ 473196 w 1295643"/>
                  <a:gd name="connsiteY156" fmla="*/ 1490810 h 2396328"/>
                  <a:gd name="connsiteX157" fmla="*/ 455234 w 1295643"/>
                  <a:gd name="connsiteY157" fmla="*/ 1532968 h 2396328"/>
                  <a:gd name="connsiteX158" fmla="*/ 441122 w 1295643"/>
                  <a:gd name="connsiteY158" fmla="*/ 1576921 h 2396328"/>
                  <a:gd name="connsiteX159" fmla="*/ 432997 w 1295643"/>
                  <a:gd name="connsiteY159" fmla="*/ 1621771 h 2396328"/>
                  <a:gd name="connsiteX160" fmla="*/ 429575 w 1295643"/>
                  <a:gd name="connsiteY160" fmla="*/ 1669088 h 2396328"/>
                  <a:gd name="connsiteX161" fmla="*/ 427651 w 1295643"/>
                  <a:gd name="connsiteY161" fmla="*/ 1716629 h 2396328"/>
                  <a:gd name="connsiteX162" fmla="*/ 429575 w 1295643"/>
                  <a:gd name="connsiteY162" fmla="*/ 1764169 h 2396328"/>
                  <a:gd name="connsiteX163" fmla="*/ 432997 w 1295643"/>
                  <a:gd name="connsiteY163" fmla="*/ 1812832 h 2396328"/>
                  <a:gd name="connsiteX164" fmla="*/ 437487 w 1295643"/>
                  <a:gd name="connsiteY164" fmla="*/ 1861045 h 2396328"/>
                  <a:gd name="connsiteX165" fmla="*/ 442833 w 1295643"/>
                  <a:gd name="connsiteY165" fmla="*/ 1908362 h 2396328"/>
                  <a:gd name="connsiteX166" fmla="*/ 443688 w 1295643"/>
                  <a:gd name="connsiteY166" fmla="*/ 1977879 h 2396328"/>
                  <a:gd name="connsiteX167" fmla="*/ 439197 w 1295643"/>
                  <a:gd name="connsiteY167" fmla="*/ 2047396 h 2396328"/>
                  <a:gd name="connsiteX168" fmla="*/ 431286 w 1295643"/>
                  <a:gd name="connsiteY168" fmla="*/ 2114223 h 2396328"/>
                  <a:gd name="connsiteX169" fmla="*/ 421450 w 1295643"/>
                  <a:gd name="connsiteY169" fmla="*/ 2179703 h 2396328"/>
                  <a:gd name="connsiteX170" fmla="*/ 409476 w 1295643"/>
                  <a:gd name="connsiteY170" fmla="*/ 2396328 h 2396328"/>
                  <a:gd name="connsiteX171" fmla="*/ 50891 w 1295643"/>
                  <a:gd name="connsiteY171" fmla="*/ 2396328 h 2396328"/>
                  <a:gd name="connsiteX172" fmla="*/ 91945 w 1295643"/>
                  <a:gd name="connsiteY172" fmla="*/ 2308198 h 2396328"/>
                  <a:gd name="connsiteX173" fmla="*/ 142622 w 1295643"/>
                  <a:gd name="connsiteY173" fmla="*/ 2208407 h 2396328"/>
                  <a:gd name="connsiteX174" fmla="*/ 160369 w 1295643"/>
                  <a:gd name="connsiteY174" fmla="*/ 2172303 h 2396328"/>
                  <a:gd name="connsiteX175" fmla="*/ 175551 w 1295643"/>
                  <a:gd name="connsiteY175" fmla="*/ 2132162 h 2396328"/>
                  <a:gd name="connsiteX176" fmla="*/ 189877 w 1295643"/>
                  <a:gd name="connsiteY176" fmla="*/ 2087537 h 2396328"/>
                  <a:gd name="connsiteX177" fmla="*/ 203134 w 1295643"/>
                  <a:gd name="connsiteY177" fmla="*/ 2039996 h 2396328"/>
                  <a:gd name="connsiteX178" fmla="*/ 213826 w 1295643"/>
                  <a:gd name="connsiteY178" fmla="*/ 1988643 h 2396328"/>
                  <a:gd name="connsiteX179" fmla="*/ 221951 w 1295643"/>
                  <a:gd name="connsiteY179" fmla="*/ 1936393 h 2396328"/>
                  <a:gd name="connsiteX180" fmla="*/ 229863 w 1295643"/>
                  <a:gd name="connsiteY180" fmla="*/ 1881676 h 2396328"/>
                  <a:gd name="connsiteX181" fmla="*/ 235208 w 1295643"/>
                  <a:gd name="connsiteY181" fmla="*/ 1826286 h 2396328"/>
                  <a:gd name="connsiteX182" fmla="*/ 239699 w 1295643"/>
                  <a:gd name="connsiteY182" fmla="*/ 1768654 h 2396328"/>
                  <a:gd name="connsiteX183" fmla="*/ 239699 w 1295643"/>
                  <a:gd name="connsiteY183" fmla="*/ 1711919 h 2396328"/>
                  <a:gd name="connsiteX184" fmla="*/ 239699 w 1295643"/>
                  <a:gd name="connsiteY184" fmla="*/ 1655857 h 2396328"/>
                  <a:gd name="connsiteX185" fmla="*/ 235208 w 1295643"/>
                  <a:gd name="connsiteY185" fmla="*/ 1599570 h 2396328"/>
                  <a:gd name="connsiteX186" fmla="*/ 229007 w 1295643"/>
                  <a:gd name="connsiteY186" fmla="*/ 1545526 h 2396328"/>
                  <a:gd name="connsiteX187" fmla="*/ 221096 w 1295643"/>
                  <a:gd name="connsiteY187" fmla="*/ 1492828 h 2396328"/>
                  <a:gd name="connsiteX188" fmla="*/ 209335 w 1295643"/>
                  <a:gd name="connsiteY188" fmla="*/ 1441923 h 2396328"/>
                  <a:gd name="connsiteX189" fmla="*/ 193298 w 1295643"/>
                  <a:gd name="connsiteY189" fmla="*/ 1394607 h 2396328"/>
                  <a:gd name="connsiteX190" fmla="*/ 175551 w 1295643"/>
                  <a:gd name="connsiteY190" fmla="*/ 1349757 h 2396328"/>
                  <a:gd name="connsiteX191" fmla="*/ 154168 w 1295643"/>
                  <a:gd name="connsiteY191" fmla="*/ 1309616 h 2396328"/>
                  <a:gd name="connsiteX192" fmla="*/ 130220 w 1295643"/>
                  <a:gd name="connsiteY192" fmla="*/ 1274185 h 2396328"/>
                  <a:gd name="connsiteX193" fmla="*/ 53457 w 1295643"/>
                  <a:gd name="connsiteY193" fmla="*/ 1033789 h 2396328"/>
                  <a:gd name="connsiteX194" fmla="*/ 41055 w 1295643"/>
                  <a:gd name="connsiteY194" fmla="*/ 971672 h 2396328"/>
                  <a:gd name="connsiteX195" fmla="*/ 25018 w 1295643"/>
                  <a:gd name="connsiteY195" fmla="*/ 910004 h 2396328"/>
                  <a:gd name="connsiteX196" fmla="*/ 11547 w 1295643"/>
                  <a:gd name="connsiteY196" fmla="*/ 843178 h 2396328"/>
                  <a:gd name="connsiteX197" fmla="*/ 5346 w 1295643"/>
                  <a:gd name="connsiteY197" fmla="*/ 775006 h 2396328"/>
                  <a:gd name="connsiteX198" fmla="*/ 0 w 1295643"/>
                  <a:gd name="connsiteY198" fmla="*/ 703694 h 2396328"/>
                  <a:gd name="connsiteX199" fmla="*/ 0 w 1295643"/>
                  <a:gd name="connsiteY199" fmla="*/ 630813 h 2396328"/>
                  <a:gd name="connsiteX200" fmla="*/ 3635 w 1295643"/>
                  <a:gd name="connsiteY200" fmla="*/ 557260 h 2396328"/>
                  <a:gd name="connsiteX201" fmla="*/ 11547 w 1295643"/>
                  <a:gd name="connsiteY201" fmla="*/ 484379 h 2396328"/>
                  <a:gd name="connsiteX202" fmla="*/ 23307 w 1295643"/>
                  <a:gd name="connsiteY202" fmla="*/ 411722 h 2396328"/>
                  <a:gd name="connsiteX203" fmla="*/ 35709 w 1295643"/>
                  <a:gd name="connsiteY203" fmla="*/ 341532 h 2396328"/>
                  <a:gd name="connsiteX204" fmla="*/ 53457 w 1295643"/>
                  <a:gd name="connsiteY204" fmla="*/ 273360 h 2396328"/>
                  <a:gd name="connsiteX205" fmla="*/ 74839 w 1295643"/>
                  <a:gd name="connsiteY205" fmla="*/ 209225 h 2396328"/>
                  <a:gd name="connsiteX206" fmla="*/ 97077 w 1295643"/>
                  <a:gd name="connsiteY206" fmla="*/ 148453 h 2396328"/>
                  <a:gd name="connsiteX207" fmla="*/ 122950 w 1295643"/>
                  <a:gd name="connsiteY207" fmla="*/ 93512 h 2396328"/>
                  <a:gd name="connsiteX208" fmla="*/ 150533 w 1295643"/>
                  <a:gd name="connsiteY208" fmla="*/ 43504 h 2396328"/>
                  <a:gd name="connsiteX209" fmla="*/ 183676 w 1295643"/>
                  <a:gd name="connsiteY20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95290 w 1295643"/>
                  <a:gd name="connsiteY147" fmla="*/ 1286294 h 2396328"/>
                  <a:gd name="connsiteX148" fmla="*/ 665267 w 1295643"/>
                  <a:gd name="connsiteY148" fmla="*/ 1400104 h 2396328"/>
                  <a:gd name="connsiteX149" fmla="*/ 633565 w 1295643"/>
                  <a:gd name="connsiteY149" fmla="*/ 1404474 h 2396328"/>
                  <a:gd name="connsiteX150" fmla="*/ 597856 w 1295643"/>
                  <a:gd name="connsiteY150" fmla="*/ 1410528 h 2396328"/>
                  <a:gd name="connsiteX151" fmla="*/ 564071 w 1295643"/>
                  <a:gd name="connsiteY151" fmla="*/ 1419274 h 2396328"/>
                  <a:gd name="connsiteX152" fmla="*/ 536488 w 1295643"/>
                  <a:gd name="connsiteY152" fmla="*/ 1427347 h 2396328"/>
                  <a:gd name="connsiteX153" fmla="*/ 515105 w 1295643"/>
                  <a:gd name="connsiteY153" fmla="*/ 1438559 h 2396328"/>
                  <a:gd name="connsiteX154" fmla="*/ 499069 w 1295643"/>
                  <a:gd name="connsiteY154" fmla="*/ 1452014 h 2396328"/>
                  <a:gd name="connsiteX155" fmla="*/ 473196 w 1295643"/>
                  <a:gd name="connsiteY155" fmla="*/ 1490810 h 2396328"/>
                  <a:gd name="connsiteX156" fmla="*/ 455234 w 1295643"/>
                  <a:gd name="connsiteY156" fmla="*/ 1532968 h 2396328"/>
                  <a:gd name="connsiteX157" fmla="*/ 441122 w 1295643"/>
                  <a:gd name="connsiteY157" fmla="*/ 1576921 h 2396328"/>
                  <a:gd name="connsiteX158" fmla="*/ 432997 w 1295643"/>
                  <a:gd name="connsiteY158" fmla="*/ 1621771 h 2396328"/>
                  <a:gd name="connsiteX159" fmla="*/ 429575 w 1295643"/>
                  <a:gd name="connsiteY159" fmla="*/ 1669088 h 2396328"/>
                  <a:gd name="connsiteX160" fmla="*/ 427651 w 1295643"/>
                  <a:gd name="connsiteY160" fmla="*/ 1716629 h 2396328"/>
                  <a:gd name="connsiteX161" fmla="*/ 429575 w 1295643"/>
                  <a:gd name="connsiteY161" fmla="*/ 1764169 h 2396328"/>
                  <a:gd name="connsiteX162" fmla="*/ 432997 w 1295643"/>
                  <a:gd name="connsiteY162" fmla="*/ 1812832 h 2396328"/>
                  <a:gd name="connsiteX163" fmla="*/ 437487 w 1295643"/>
                  <a:gd name="connsiteY163" fmla="*/ 1861045 h 2396328"/>
                  <a:gd name="connsiteX164" fmla="*/ 442833 w 1295643"/>
                  <a:gd name="connsiteY164" fmla="*/ 1908362 h 2396328"/>
                  <a:gd name="connsiteX165" fmla="*/ 443688 w 1295643"/>
                  <a:gd name="connsiteY165" fmla="*/ 1977879 h 2396328"/>
                  <a:gd name="connsiteX166" fmla="*/ 439197 w 1295643"/>
                  <a:gd name="connsiteY166" fmla="*/ 2047396 h 2396328"/>
                  <a:gd name="connsiteX167" fmla="*/ 431286 w 1295643"/>
                  <a:gd name="connsiteY167" fmla="*/ 2114223 h 2396328"/>
                  <a:gd name="connsiteX168" fmla="*/ 421450 w 1295643"/>
                  <a:gd name="connsiteY168" fmla="*/ 2179703 h 2396328"/>
                  <a:gd name="connsiteX169" fmla="*/ 409476 w 1295643"/>
                  <a:gd name="connsiteY169" fmla="*/ 2396328 h 2396328"/>
                  <a:gd name="connsiteX170" fmla="*/ 50891 w 1295643"/>
                  <a:gd name="connsiteY170" fmla="*/ 2396328 h 2396328"/>
                  <a:gd name="connsiteX171" fmla="*/ 91945 w 1295643"/>
                  <a:gd name="connsiteY171" fmla="*/ 2308198 h 2396328"/>
                  <a:gd name="connsiteX172" fmla="*/ 142622 w 1295643"/>
                  <a:gd name="connsiteY172" fmla="*/ 2208407 h 2396328"/>
                  <a:gd name="connsiteX173" fmla="*/ 160369 w 1295643"/>
                  <a:gd name="connsiteY173" fmla="*/ 2172303 h 2396328"/>
                  <a:gd name="connsiteX174" fmla="*/ 175551 w 1295643"/>
                  <a:gd name="connsiteY174" fmla="*/ 2132162 h 2396328"/>
                  <a:gd name="connsiteX175" fmla="*/ 189877 w 1295643"/>
                  <a:gd name="connsiteY175" fmla="*/ 2087537 h 2396328"/>
                  <a:gd name="connsiteX176" fmla="*/ 203134 w 1295643"/>
                  <a:gd name="connsiteY176" fmla="*/ 2039996 h 2396328"/>
                  <a:gd name="connsiteX177" fmla="*/ 213826 w 1295643"/>
                  <a:gd name="connsiteY177" fmla="*/ 1988643 h 2396328"/>
                  <a:gd name="connsiteX178" fmla="*/ 221951 w 1295643"/>
                  <a:gd name="connsiteY178" fmla="*/ 1936393 h 2396328"/>
                  <a:gd name="connsiteX179" fmla="*/ 229863 w 1295643"/>
                  <a:gd name="connsiteY179" fmla="*/ 1881676 h 2396328"/>
                  <a:gd name="connsiteX180" fmla="*/ 235208 w 1295643"/>
                  <a:gd name="connsiteY180" fmla="*/ 1826286 h 2396328"/>
                  <a:gd name="connsiteX181" fmla="*/ 239699 w 1295643"/>
                  <a:gd name="connsiteY181" fmla="*/ 1768654 h 2396328"/>
                  <a:gd name="connsiteX182" fmla="*/ 239699 w 1295643"/>
                  <a:gd name="connsiteY182" fmla="*/ 1711919 h 2396328"/>
                  <a:gd name="connsiteX183" fmla="*/ 239699 w 1295643"/>
                  <a:gd name="connsiteY183" fmla="*/ 1655857 h 2396328"/>
                  <a:gd name="connsiteX184" fmla="*/ 235208 w 1295643"/>
                  <a:gd name="connsiteY184" fmla="*/ 1599570 h 2396328"/>
                  <a:gd name="connsiteX185" fmla="*/ 229007 w 1295643"/>
                  <a:gd name="connsiteY185" fmla="*/ 1545526 h 2396328"/>
                  <a:gd name="connsiteX186" fmla="*/ 221096 w 1295643"/>
                  <a:gd name="connsiteY186" fmla="*/ 1492828 h 2396328"/>
                  <a:gd name="connsiteX187" fmla="*/ 209335 w 1295643"/>
                  <a:gd name="connsiteY187" fmla="*/ 1441923 h 2396328"/>
                  <a:gd name="connsiteX188" fmla="*/ 193298 w 1295643"/>
                  <a:gd name="connsiteY188" fmla="*/ 1394607 h 2396328"/>
                  <a:gd name="connsiteX189" fmla="*/ 175551 w 1295643"/>
                  <a:gd name="connsiteY189" fmla="*/ 1349757 h 2396328"/>
                  <a:gd name="connsiteX190" fmla="*/ 154168 w 1295643"/>
                  <a:gd name="connsiteY190" fmla="*/ 1309616 h 2396328"/>
                  <a:gd name="connsiteX191" fmla="*/ 130220 w 1295643"/>
                  <a:gd name="connsiteY191" fmla="*/ 1274185 h 2396328"/>
                  <a:gd name="connsiteX192" fmla="*/ 53457 w 1295643"/>
                  <a:gd name="connsiteY192" fmla="*/ 1033789 h 2396328"/>
                  <a:gd name="connsiteX193" fmla="*/ 41055 w 1295643"/>
                  <a:gd name="connsiteY193" fmla="*/ 971672 h 2396328"/>
                  <a:gd name="connsiteX194" fmla="*/ 25018 w 1295643"/>
                  <a:gd name="connsiteY194" fmla="*/ 910004 h 2396328"/>
                  <a:gd name="connsiteX195" fmla="*/ 11547 w 1295643"/>
                  <a:gd name="connsiteY195" fmla="*/ 843178 h 2396328"/>
                  <a:gd name="connsiteX196" fmla="*/ 5346 w 1295643"/>
                  <a:gd name="connsiteY196" fmla="*/ 775006 h 2396328"/>
                  <a:gd name="connsiteX197" fmla="*/ 0 w 1295643"/>
                  <a:gd name="connsiteY197" fmla="*/ 703694 h 2396328"/>
                  <a:gd name="connsiteX198" fmla="*/ 0 w 1295643"/>
                  <a:gd name="connsiteY198" fmla="*/ 630813 h 2396328"/>
                  <a:gd name="connsiteX199" fmla="*/ 3635 w 1295643"/>
                  <a:gd name="connsiteY199" fmla="*/ 557260 h 2396328"/>
                  <a:gd name="connsiteX200" fmla="*/ 11547 w 1295643"/>
                  <a:gd name="connsiteY200" fmla="*/ 484379 h 2396328"/>
                  <a:gd name="connsiteX201" fmla="*/ 23307 w 1295643"/>
                  <a:gd name="connsiteY201" fmla="*/ 411722 h 2396328"/>
                  <a:gd name="connsiteX202" fmla="*/ 35709 w 1295643"/>
                  <a:gd name="connsiteY202" fmla="*/ 341532 h 2396328"/>
                  <a:gd name="connsiteX203" fmla="*/ 53457 w 1295643"/>
                  <a:gd name="connsiteY203" fmla="*/ 273360 h 2396328"/>
                  <a:gd name="connsiteX204" fmla="*/ 74839 w 1295643"/>
                  <a:gd name="connsiteY204" fmla="*/ 209225 h 2396328"/>
                  <a:gd name="connsiteX205" fmla="*/ 97077 w 1295643"/>
                  <a:gd name="connsiteY205" fmla="*/ 148453 h 2396328"/>
                  <a:gd name="connsiteX206" fmla="*/ 122950 w 1295643"/>
                  <a:gd name="connsiteY206" fmla="*/ 93512 h 2396328"/>
                  <a:gd name="connsiteX207" fmla="*/ 150533 w 1295643"/>
                  <a:gd name="connsiteY207" fmla="*/ 43504 h 2396328"/>
                  <a:gd name="connsiteX208" fmla="*/ 183676 w 1295643"/>
                  <a:gd name="connsiteY20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64071 w 1295643"/>
                  <a:gd name="connsiteY150" fmla="*/ 1419274 h 2396328"/>
                  <a:gd name="connsiteX151" fmla="*/ 536488 w 1295643"/>
                  <a:gd name="connsiteY151" fmla="*/ 1427347 h 2396328"/>
                  <a:gd name="connsiteX152" fmla="*/ 515105 w 1295643"/>
                  <a:gd name="connsiteY152" fmla="*/ 1438559 h 2396328"/>
                  <a:gd name="connsiteX153" fmla="*/ 499069 w 1295643"/>
                  <a:gd name="connsiteY153" fmla="*/ 1452014 h 2396328"/>
                  <a:gd name="connsiteX154" fmla="*/ 473196 w 1295643"/>
                  <a:gd name="connsiteY154" fmla="*/ 1490810 h 2396328"/>
                  <a:gd name="connsiteX155" fmla="*/ 455234 w 1295643"/>
                  <a:gd name="connsiteY155" fmla="*/ 1532968 h 2396328"/>
                  <a:gd name="connsiteX156" fmla="*/ 441122 w 1295643"/>
                  <a:gd name="connsiteY156" fmla="*/ 1576921 h 2396328"/>
                  <a:gd name="connsiteX157" fmla="*/ 432997 w 1295643"/>
                  <a:gd name="connsiteY157" fmla="*/ 1621771 h 2396328"/>
                  <a:gd name="connsiteX158" fmla="*/ 429575 w 1295643"/>
                  <a:gd name="connsiteY158" fmla="*/ 1669088 h 2396328"/>
                  <a:gd name="connsiteX159" fmla="*/ 427651 w 1295643"/>
                  <a:gd name="connsiteY159" fmla="*/ 1716629 h 2396328"/>
                  <a:gd name="connsiteX160" fmla="*/ 429575 w 1295643"/>
                  <a:gd name="connsiteY160" fmla="*/ 1764169 h 2396328"/>
                  <a:gd name="connsiteX161" fmla="*/ 432997 w 1295643"/>
                  <a:gd name="connsiteY161" fmla="*/ 1812832 h 2396328"/>
                  <a:gd name="connsiteX162" fmla="*/ 437487 w 1295643"/>
                  <a:gd name="connsiteY162" fmla="*/ 1861045 h 2396328"/>
                  <a:gd name="connsiteX163" fmla="*/ 442833 w 1295643"/>
                  <a:gd name="connsiteY163" fmla="*/ 1908362 h 2396328"/>
                  <a:gd name="connsiteX164" fmla="*/ 443688 w 1295643"/>
                  <a:gd name="connsiteY164" fmla="*/ 1977879 h 2396328"/>
                  <a:gd name="connsiteX165" fmla="*/ 439197 w 1295643"/>
                  <a:gd name="connsiteY165" fmla="*/ 2047396 h 2396328"/>
                  <a:gd name="connsiteX166" fmla="*/ 431286 w 1295643"/>
                  <a:gd name="connsiteY166" fmla="*/ 2114223 h 2396328"/>
                  <a:gd name="connsiteX167" fmla="*/ 421450 w 1295643"/>
                  <a:gd name="connsiteY167" fmla="*/ 2179703 h 2396328"/>
                  <a:gd name="connsiteX168" fmla="*/ 409476 w 1295643"/>
                  <a:gd name="connsiteY168" fmla="*/ 2396328 h 2396328"/>
                  <a:gd name="connsiteX169" fmla="*/ 50891 w 1295643"/>
                  <a:gd name="connsiteY169" fmla="*/ 2396328 h 2396328"/>
                  <a:gd name="connsiteX170" fmla="*/ 91945 w 1295643"/>
                  <a:gd name="connsiteY170" fmla="*/ 2308198 h 2396328"/>
                  <a:gd name="connsiteX171" fmla="*/ 142622 w 1295643"/>
                  <a:gd name="connsiteY171" fmla="*/ 2208407 h 2396328"/>
                  <a:gd name="connsiteX172" fmla="*/ 160369 w 1295643"/>
                  <a:gd name="connsiteY172" fmla="*/ 2172303 h 2396328"/>
                  <a:gd name="connsiteX173" fmla="*/ 175551 w 1295643"/>
                  <a:gd name="connsiteY173" fmla="*/ 2132162 h 2396328"/>
                  <a:gd name="connsiteX174" fmla="*/ 189877 w 1295643"/>
                  <a:gd name="connsiteY174" fmla="*/ 2087537 h 2396328"/>
                  <a:gd name="connsiteX175" fmla="*/ 203134 w 1295643"/>
                  <a:gd name="connsiteY175" fmla="*/ 2039996 h 2396328"/>
                  <a:gd name="connsiteX176" fmla="*/ 213826 w 1295643"/>
                  <a:gd name="connsiteY176" fmla="*/ 1988643 h 2396328"/>
                  <a:gd name="connsiteX177" fmla="*/ 221951 w 1295643"/>
                  <a:gd name="connsiteY177" fmla="*/ 1936393 h 2396328"/>
                  <a:gd name="connsiteX178" fmla="*/ 229863 w 1295643"/>
                  <a:gd name="connsiteY178" fmla="*/ 1881676 h 2396328"/>
                  <a:gd name="connsiteX179" fmla="*/ 235208 w 1295643"/>
                  <a:gd name="connsiteY179" fmla="*/ 1826286 h 2396328"/>
                  <a:gd name="connsiteX180" fmla="*/ 239699 w 1295643"/>
                  <a:gd name="connsiteY180" fmla="*/ 1768654 h 2396328"/>
                  <a:gd name="connsiteX181" fmla="*/ 239699 w 1295643"/>
                  <a:gd name="connsiteY181" fmla="*/ 1711919 h 2396328"/>
                  <a:gd name="connsiteX182" fmla="*/ 239699 w 1295643"/>
                  <a:gd name="connsiteY182" fmla="*/ 1655857 h 2396328"/>
                  <a:gd name="connsiteX183" fmla="*/ 235208 w 1295643"/>
                  <a:gd name="connsiteY183" fmla="*/ 1599570 h 2396328"/>
                  <a:gd name="connsiteX184" fmla="*/ 229007 w 1295643"/>
                  <a:gd name="connsiteY184" fmla="*/ 1545526 h 2396328"/>
                  <a:gd name="connsiteX185" fmla="*/ 221096 w 1295643"/>
                  <a:gd name="connsiteY185" fmla="*/ 1492828 h 2396328"/>
                  <a:gd name="connsiteX186" fmla="*/ 209335 w 1295643"/>
                  <a:gd name="connsiteY186" fmla="*/ 1441923 h 2396328"/>
                  <a:gd name="connsiteX187" fmla="*/ 193298 w 1295643"/>
                  <a:gd name="connsiteY187" fmla="*/ 1394607 h 2396328"/>
                  <a:gd name="connsiteX188" fmla="*/ 175551 w 1295643"/>
                  <a:gd name="connsiteY188" fmla="*/ 1349757 h 2396328"/>
                  <a:gd name="connsiteX189" fmla="*/ 154168 w 1295643"/>
                  <a:gd name="connsiteY189" fmla="*/ 1309616 h 2396328"/>
                  <a:gd name="connsiteX190" fmla="*/ 130220 w 1295643"/>
                  <a:gd name="connsiteY190" fmla="*/ 1274185 h 2396328"/>
                  <a:gd name="connsiteX191" fmla="*/ 53457 w 1295643"/>
                  <a:gd name="connsiteY191" fmla="*/ 1033789 h 2396328"/>
                  <a:gd name="connsiteX192" fmla="*/ 41055 w 1295643"/>
                  <a:gd name="connsiteY192" fmla="*/ 971672 h 2396328"/>
                  <a:gd name="connsiteX193" fmla="*/ 25018 w 1295643"/>
                  <a:gd name="connsiteY193" fmla="*/ 910004 h 2396328"/>
                  <a:gd name="connsiteX194" fmla="*/ 11547 w 1295643"/>
                  <a:gd name="connsiteY194" fmla="*/ 843178 h 2396328"/>
                  <a:gd name="connsiteX195" fmla="*/ 5346 w 1295643"/>
                  <a:gd name="connsiteY195" fmla="*/ 775006 h 2396328"/>
                  <a:gd name="connsiteX196" fmla="*/ 0 w 1295643"/>
                  <a:gd name="connsiteY196" fmla="*/ 703694 h 2396328"/>
                  <a:gd name="connsiteX197" fmla="*/ 0 w 1295643"/>
                  <a:gd name="connsiteY197" fmla="*/ 630813 h 2396328"/>
                  <a:gd name="connsiteX198" fmla="*/ 3635 w 1295643"/>
                  <a:gd name="connsiteY198" fmla="*/ 557260 h 2396328"/>
                  <a:gd name="connsiteX199" fmla="*/ 11547 w 1295643"/>
                  <a:gd name="connsiteY199" fmla="*/ 484379 h 2396328"/>
                  <a:gd name="connsiteX200" fmla="*/ 23307 w 1295643"/>
                  <a:gd name="connsiteY200" fmla="*/ 411722 h 2396328"/>
                  <a:gd name="connsiteX201" fmla="*/ 35709 w 1295643"/>
                  <a:gd name="connsiteY201" fmla="*/ 341532 h 2396328"/>
                  <a:gd name="connsiteX202" fmla="*/ 53457 w 1295643"/>
                  <a:gd name="connsiteY202" fmla="*/ 273360 h 2396328"/>
                  <a:gd name="connsiteX203" fmla="*/ 74839 w 1295643"/>
                  <a:gd name="connsiteY203" fmla="*/ 209225 h 2396328"/>
                  <a:gd name="connsiteX204" fmla="*/ 97077 w 1295643"/>
                  <a:gd name="connsiteY204" fmla="*/ 148453 h 2396328"/>
                  <a:gd name="connsiteX205" fmla="*/ 122950 w 1295643"/>
                  <a:gd name="connsiteY205" fmla="*/ 93512 h 2396328"/>
                  <a:gd name="connsiteX206" fmla="*/ 150533 w 1295643"/>
                  <a:gd name="connsiteY206" fmla="*/ 43504 h 2396328"/>
                  <a:gd name="connsiteX207" fmla="*/ 183676 w 1295643"/>
                  <a:gd name="connsiteY20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97856 w 1295643"/>
                  <a:gd name="connsiteY149" fmla="*/ 1410528 h 2396328"/>
                  <a:gd name="connsiteX150" fmla="*/ 536488 w 1295643"/>
                  <a:gd name="connsiteY150" fmla="*/ 1427347 h 2396328"/>
                  <a:gd name="connsiteX151" fmla="*/ 515105 w 1295643"/>
                  <a:gd name="connsiteY151" fmla="*/ 1438559 h 2396328"/>
                  <a:gd name="connsiteX152" fmla="*/ 499069 w 1295643"/>
                  <a:gd name="connsiteY152" fmla="*/ 1452014 h 2396328"/>
                  <a:gd name="connsiteX153" fmla="*/ 473196 w 1295643"/>
                  <a:gd name="connsiteY153" fmla="*/ 1490810 h 2396328"/>
                  <a:gd name="connsiteX154" fmla="*/ 455234 w 1295643"/>
                  <a:gd name="connsiteY154" fmla="*/ 1532968 h 2396328"/>
                  <a:gd name="connsiteX155" fmla="*/ 441122 w 1295643"/>
                  <a:gd name="connsiteY155" fmla="*/ 1576921 h 2396328"/>
                  <a:gd name="connsiteX156" fmla="*/ 432997 w 1295643"/>
                  <a:gd name="connsiteY156" fmla="*/ 1621771 h 2396328"/>
                  <a:gd name="connsiteX157" fmla="*/ 429575 w 1295643"/>
                  <a:gd name="connsiteY157" fmla="*/ 1669088 h 2396328"/>
                  <a:gd name="connsiteX158" fmla="*/ 427651 w 1295643"/>
                  <a:gd name="connsiteY158" fmla="*/ 1716629 h 2396328"/>
                  <a:gd name="connsiteX159" fmla="*/ 429575 w 1295643"/>
                  <a:gd name="connsiteY159" fmla="*/ 1764169 h 2396328"/>
                  <a:gd name="connsiteX160" fmla="*/ 432997 w 1295643"/>
                  <a:gd name="connsiteY160" fmla="*/ 1812832 h 2396328"/>
                  <a:gd name="connsiteX161" fmla="*/ 437487 w 1295643"/>
                  <a:gd name="connsiteY161" fmla="*/ 1861045 h 2396328"/>
                  <a:gd name="connsiteX162" fmla="*/ 442833 w 1295643"/>
                  <a:gd name="connsiteY162" fmla="*/ 1908362 h 2396328"/>
                  <a:gd name="connsiteX163" fmla="*/ 443688 w 1295643"/>
                  <a:gd name="connsiteY163" fmla="*/ 1977879 h 2396328"/>
                  <a:gd name="connsiteX164" fmla="*/ 439197 w 1295643"/>
                  <a:gd name="connsiteY164" fmla="*/ 2047396 h 2396328"/>
                  <a:gd name="connsiteX165" fmla="*/ 431286 w 1295643"/>
                  <a:gd name="connsiteY165" fmla="*/ 2114223 h 2396328"/>
                  <a:gd name="connsiteX166" fmla="*/ 421450 w 1295643"/>
                  <a:gd name="connsiteY166" fmla="*/ 2179703 h 2396328"/>
                  <a:gd name="connsiteX167" fmla="*/ 409476 w 1295643"/>
                  <a:gd name="connsiteY167" fmla="*/ 2396328 h 2396328"/>
                  <a:gd name="connsiteX168" fmla="*/ 50891 w 1295643"/>
                  <a:gd name="connsiteY168" fmla="*/ 2396328 h 2396328"/>
                  <a:gd name="connsiteX169" fmla="*/ 91945 w 1295643"/>
                  <a:gd name="connsiteY169" fmla="*/ 2308198 h 2396328"/>
                  <a:gd name="connsiteX170" fmla="*/ 142622 w 1295643"/>
                  <a:gd name="connsiteY170" fmla="*/ 2208407 h 2396328"/>
                  <a:gd name="connsiteX171" fmla="*/ 160369 w 1295643"/>
                  <a:gd name="connsiteY171" fmla="*/ 2172303 h 2396328"/>
                  <a:gd name="connsiteX172" fmla="*/ 175551 w 1295643"/>
                  <a:gd name="connsiteY172" fmla="*/ 2132162 h 2396328"/>
                  <a:gd name="connsiteX173" fmla="*/ 189877 w 1295643"/>
                  <a:gd name="connsiteY173" fmla="*/ 2087537 h 2396328"/>
                  <a:gd name="connsiteX174" fmla="*/ 203134 w 1295643"/>
                  <a:gd name="connsiteY174" fmla="*/ 2039996 h 2396328"/>
                  <a:gd name="connsiteX175" fmla="*/ 213826 w 1295643"/>
                  <a:gd name="connsiteY175" fmla="*/ 1988643 h 2396328"/>
                  <a:gd name="connsiteX176" fmla="*/ 221951 w 1295643"/>
                  <a:gd name="connsiteY176" fmla="*/ 1936393 h 2396328"/>
                  <a:gd name="connsiteX177" fmla="*/ 229863 w 1295643"/>
                  <a:gd name="connsiteY177" fmla="*/ 1881676 h 2396328"/>
                  <a:gd name="connsiteX178" fmla="*/ 235208 w 1295643"/>
                  <a:gd name="connsiteY178" fmla="*/ 1826286 h 2396328"/>
                  <a:gd name="connsiteX179" fmla="*/ 239699 w 1295643"/>
                  <a:gd name="connsiteY179" fmla="*/ 1768654 h 2396328"/>
                  <a:gd name="connsiteX180" fmla="*/ 239699 w 1295643"/>
                  <a:gd name="connsiteY180" fmla="*/ 1711919 h 2396328"/>
                  <a:gd name="connsiteX181" fmla="*/ 239699 w 1295643"/>
                  <a:gd name="connsiteY181" fmla="*/ 1655857 h 2396328"/>
                  <a:gd name="connsiteX182" fmla="*/ 235208 w 1295643"/>
                  <a:gd name="connsiteY182" fmla="*/ 1599570 h 2396328"/>
                  <a:gd name="connsiteX183" fmla="*/ 229007 w 1295643"/>
                  <a:gd name="connsiteY183" fmla="*/ 1545526 h 2396328"/>
                  <a:gd name="connsiteX184" fmla="*/ 221096 w 1295643"/>
                  <a:gd name="connsiteY184" fmla="*/ 1492828 h 2396328"/>
                  <a:gd name="connsiteX185" fmla="*/ 209335 w 1295643"/>
                  <a:gd name="connsiteY185" fmla="*/ 1441923 h 2396328"/>
                  <a:gd name="connsiteX186" fmla="*/ 193298 w 1295643"/>
                  <a:gd name="connsiteY186" fmla="*/ 1394607 h 2396328"/>
                  <a:gd name="connsiteX187" fmla="*/ 175551 w 1295643"/>
                  <a:gd name="connsiteY187" fmla="*/ 1349757 h 2396328"/>
                  <a:gd name="connsiteX188" fmla="*/ 154168 w 1295643"/>
                  <a:gd name="connsiteY188" fmla="*/ 1309616 h 2396328"/>
                  <a:gd name="connsiteX189" fmla="*/ 130220 w 1295643"/>
                  <a:gd name="connsiteY189" fmla="*/ 1274185 h 2396328"/>
                  <a:gd name="connsiteX190" fmla="*/ 53457 w 1295643"/>
                  <a:gd name="connsiteY190" fmla="*/ 1033789 h 2396328"/>
                  <a:gd name="connsiteX191" fmla="*/ 41055 w 1295643"/>
                  <a:gd name="connsiteY191" fmla="*/ 971672 h 2396328"/>
                  <a:gd name="connsiteX192" fmla="*/ 25018 w 1295643"/>
                  <a:gd name="connsiteY192" fmla="*/ 910004 h 2396328"/>
                  <a:gd name="connsiteX193" fmla="*/ 11547 w 1295643"/>
                  <a:gd name="connsiteY193" fmla="*/ 843178 h 2396328"/>
                  <a:gd name="connsiteX194" fmla="*/ 5346 w 1295643"/>
                  <a:gd name="connsiteY194" fmla="*/ 775006 h 2396328"/>
                  <a:gd name="connsiteX195" fmla="*/ 0 w 1295643"/>
                  <a:gd name="connsiteY195" fmla="*/ 703694 h 2396328"/>
                  <a:gd name="connsiteX196" fmla="*/ 0 w 1295643"/>
                  <a:gd name="connsiteY196" fmla="*/ 630813 h 2396328"/>
                  <a:gd name="connsiteX197" fmla="*/ 3635 w 1295643"/>
                  <a:gd name="connsiteY197" fmla="*/ 557260 h 2396328"/>
                  <a:gd name="connsiteX198" fmla="*/ 11547 w 1295643"/>
                  <a:gd name="connsiteY198" fmla="*/ 484379 h 2396328"/>
                  <a:gd name="connsiteX199" fmla="*/ 23307 w 1295643"/>
                  <a:gd name="connsiteY199" fmla="*/ 411722 h 2396328"/>
                  <a:gd name="connsiteX200" fmla="*/ 35709 w 1295643"/>
                  <a:gd name="connsiteY200" fmla="*/ 341532 h 2396328"/>
                  <a:gd name="connsiteX201" fmla="*/ 53457 w 1295643"/>
                  <a:gd name="connsiteY201" fmla="*/ 273360 h 2396328"/>
                  <a:gd name="connsiteX202" fmla="*/ 74839 w 1295643"/>
                  <a:gd name="connsiteY202" fmla="*/ 209225 h 2396328"/>
                  <a:gd name="connsiteX203" fmla="*/ 97077 w 1295643"/>
                  <a:gd name="connsiteY203" fmla="*/ 148453 h 2396328"/>
                  <a:gd name="connsiteX204" fmla="*/ 122950 w 1295643"/>
                  <a:gd name="connsiteY204" fmla="*/ 93512 h 2396328"/>
                  <a:gd name="connsiteX205" fmla="*/ 150533 w 1295643"/>
                  <a:gd name="connsiteY205" fmla="*/ 43504 h 2396328"/>
                  <a:gd name="connsiteX206" fmla="*/ 183676 w 1295643"/>
                  <a:gd name="connsiteY20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633565 w 1295643"/>
                  <a:gd name="connsiteY148" fmla="*/ 1404474 h 2396328"/>
                  <a:gd name="connsiteX149" fmla="*/ 536488 w 1295643"/>
                  <a:gd name="connsiteY149" fmla="*/ 1427347 h 2396328"/>
                  <a:gd name="connsiteX150" fmla="*/ 515105 w 1295643"/>
                  <a:gd name="connsiteY150" fmla="*/ 1438559 h 2396328"/>
                  <a:gd name="connsiteX151" fmla="*/ 499069 w 1295643"/>
                  <a:gd name="connsiteY151" fmla="*/ 1452014 h 2396328"/>
                  <a:gd name="connsiteX152" fmla="*/ 473196 w 1295643"/>
                  <a:gd name="connsiteY152" fmla="*/ 1490810 h 2396328"/>
                  <a:gd name="connsiteX153" fmla="*/ 455234 w 1295643"/>
                  <a:gd name="connsiteY153" fmla="*/ 1532968 h 2396328"/>
                  <a:gd name="connsiteX154" fmla="*/ 441122 w 1295643"/>
                  <a:gd name="connsiteY154" fmla="*/ 1576921 h 2396328"/>
                  <a:gd name="connsiteX155" fmla="*/ 432997 w 1295643"/>
                  <a:gd name="connsiteY155" fmla="*/ 1621771 h 2396328"/>
                  <a:gd name="connsiteX156" fmla="*/ 429575 w 1295643"/>
                  <a:gd name="connsiteY156" fmla="*/ 1669088 h 2396328"/>
                  <a:gd name="connsiteX157" fmla="*/ 427651 w 1295643"/>
                  <a:gd name="connsiteY157" fmla="*/ 1716629 h 2396328"/>
                  <a:gd name="connsiteX158" fmla="*/ 429575 w 1295643"/>
                  <a:gd name="connsiteY158" fmla="*/ 1764169 h 2396328"/>
                  <a:gd name="connsiteX159" fmla="*/ 432997 w 1295643"/>
                  <a:gd name="connsiteY159" fmla="*/ 1812832 h 2396328"/>
                  <a:gd name="connsiteX160" fmla="*/ 437487 w 1295643"/>
                  <a:gd name="connsiteY160" fmla="*/ 1861045 h 2396328"/>
                  <a:gd name="connsiteX161" fmla="*/ 442833 w 1295643"/>
                  <a:gd name="connsiteY161" fmla="*/ 1908362 h 2396328"/>
                  <a:gd name="connsiteX162" fmla="*/ 443688 w 1295643"/>
                  <a:gd name="connsiteY162" fmla="*/ 1977879 h 2396328"/>
                  <a:gd name="connsiteX163" fmla="*/ 439197 w 1295643"/>
                  <a:gd name="connsiteY163" fmla="*/ 2047396 h 2396328"/>
                  <a:gd name="connsiteX164" fmla="*/ 431286 w 1295643"/>
                  <a:gd name="connsiteY164" fmla="*/ 2114223 h 2396328"/>
                  <a:gd name="connsiteX165" fmla="*/ 421450 w 1295643"/>
                  <a:gd name="connsiteY165" fmla="*/ 2179703 h 2396328"/>
                  <a:gd name="connsiteX166" fmla="*/ 409476 w 1295643"/>
                  <a:gd name="connsiteY166" fmla="*/ 2396328 h 2396328"/>
                  <a:gd name="connsiteX167" fmla="*/ 50891 w 1295643"/>
                  <a:gd name="connsiteY167" fmla="*/ 2396328 h 2396328"/>
                  <a:gd name="connsiteX168" fmla="*/ 91945 w 1295643"/>
                  <a:gd name="connsiteY168" fmla="*/ 2308198 h 2396328"/>
                  <a:gd name="connsiteX169" fmla="*/ 142622 w 1295643"/>
                  <a:gd name="connsiteY169" fmla="*/ 2208407 h 2396328"/>
                  <a:gd name="connsiteX170" fmla="*/ 160369 w 1295643"/>
                  <a:gd name="connsiteY170" fmla="*/ 2172303 h 2396328"/>
                  <a:gd name="connsiteX171" fmla="*/ 175551 w 1295643"/>
                  <a:gd name="connsiteY171" fmla="*/ 2132162 h 2396328"/>
                  <a:gd name="connsiteX172" fmla="*/ 189877 w 1295643"/>
                  <a:gd name="connsiteY172" fmla="*/ 2087537 h 2396328"/>
                  <a:gd name="connsiteX173" fmla="*/ 203134 w 1295643"/>
                  <a:gd name="connsiteY173" fmla="*/ 2039996 h 2396328"/>
                  <a:gd name="connsiteX174" fmla="*/ 213826 w 1295643"/>
                  <a:gd name="connsiteY174" fmla="*/ 1988643 h 2396328"/>
                  <a:gd name="connsiteX175" fmla="*/ 221951 w 1295643"/>
                  <a:gd name="connsiteY175" fmla="*/ 1936393 h 2396328"/>
                  <a:gd name="connsiteX176" fmla="*/ 229863 w 1295643"/>
                  <a:gd name="connsiteY176" fmla="*/ 1881676 h 2396328"/>
                  <a:gd name="connsiteX177" fmla="*/ 235208 w 1295643"/>
                  <a:gd name="connsiteY177" fmla="*/ 1826286 h 2396328"/>
                  <a:gd name="connsiteX178" fmla="*/ 239699 w 1295643"/>
                  <a:gd name="connsiteY178" fmla="*/ 1768654 h 2396328"/>
                  <a:gd name="connsiteX179" fmla="*/ 239699 w 1295643"/>
                  <a:gd name="connsiteY179" fmla="*/ 1711919 h 2396328"/>
                  <a:gd name="connsiteX180" fmla="*/ 239699 w 1295643"/>
                  <a:gd name="connsiteY180" fmla="*/ 1655857 h 2396328"/>
                  <a:gd name="connsiteX181" fmla="*/ 235208 w 1295643"/>
                  <a:gd name="connsiteY181" fmla="*/ 1599570 h 2396328"/>
                  <a:gd name="connsiteX182" fmla="*/ 229007 w 1295643"/>
                  <a:gd name="connsiteY182" fmla="*/ 1545526 h 2396328"/>
                  <a:gd name="connsiteX183" fmla="*/ 221096 w 1295643"/>
                  <a:gd name="connsiteY183" fmla="*/ 1492828 h 2396328"/>
                  <a:gd name="connsiteX184" fmla="*/ 209335 w 1295643"/>
                  <a:gd name="connsiteY184" fmla="*/ 1441923 h 2396328"/>
                  <a:gd name="connsiteX185" fmla="*/ 193298 w 1295643"/>
                  <a:gd name="connsiteY185" fmla="*/ 1394607 h 2396328"/>
                  <a:gd name="connsiteX186" fmla="*/ 175551 w 1295643"/>
                  <a:gd name="connsiteY186" fmla="*/ 1349757 h 2396328"/>
                  <a:gd name="connsiteX187" fmla="*/ 154168 w 1295643"/>
                  <a:gd name="connsiteY187" fmla="*/ 1309616 h 2396328"/>
                  <a:gd name="connsiteX188" fmla="*/ 130220 w 1295643"/>
                  <a:gd name="connsiteY188" fmla="*/ 1274185 h 2396328"/>
                  <a:gd name="connsiteX189" fmla="*/ 53457 w 1295643"/>
                  <a:gd name="connsiteY189" fmla="*/ 1033789 h 2396328"/>
                  <a:gd name="connsiteX190" fmla="*/ 41055 w 1295643"/>
                  <a:gd name="connsiteY190" fmla="*/ 971672 h 2396328"/>
                  <a:gd name="connsiteX191" fmla="*/ 25018 w 1295643"/>
                  <a:gd name="connsiteY191" fmla="*/ 910004 h 2396328"/>
                  <a:gd name="connsiteX192" fmla="*/ 11547 w 1295643"/>
                  <a:gd name="connsiteY192" fmla="*/ 843178 h 2396328"/>
                  <a:gd name="connsiteX193" fmla="*/ 5346 w 1295643"/>
                  <a:gd name="connsiteY193" fmla="*/ 775006 h 2396328"/>
                  <a:gd name="connsiteX194" fmla="*/ 0 w 1295643"/>
                  <a:gd name="connsiteY194" fmla="*/ 703694 h 2396328"/>
                  <a:gd name="connsiteX195" fmla="*/ 0 w 1295643"/>
                  <a:gd name="connsiteY195" fmla="*/ 630813 h 2396328"/>
                  <a:gd name="connsiteX196" fmla="*/ 3635 w 1295643"/>
                  <a:gd name="connsiteY196" fmla="*/ 557260 h 2396328"/>
                  <a:gd name="connsiteX197" fmla="*/ 11547 w 1295643"/>
                  <a:gd name="connsiteY197" fmla="*/ 484379 h 2396328"/>
                  <a:gd name="connsiteX198" fmla="*/ 23307 w 1295643"/>
                  <a:gd name="connsiteY198" fmla="*/ 411722 h 2396328"/>
                  <a:gd name="connsiteX199" fmla="*/ 35709 w 1295643"/>
                  <a:gd name="connsiteY199" fmla="*/ 341532 h 2396328"/>
                  <a:gd name="connsiteX200" fmla="*/ 53457 w 1295643"/>
                  <a:gd name="connsiteY200" fmla="*/ 273360 h 2396328"/>
                  <a:gd name="connsiteX201" fmla="*/ 74839 w 1295643"/>
                  <a:gd name="connsiteY201" fmla="*/ 209225 h 2396328"/>
                  <a:gd name="connsiteX202" fmla="*/ 97077 w 1295643"/>
                  <a:gd name="connsiteY202" fmla="*/ 148453 h 2396328"/>
                  <a:gd name="connsiteX203" fmla="*/ 122950 w 1295643"/>
                  <a:gd name="connsiteY203" fmla="*/ 93512 h 2396328"/>
                  <a:gd name="connsiteX204" fmla="*/ 150533 w 1295643"/>
                  <a:gd name="connsiteY204" fmla="*/ 43504 h 2396328"/>
                  <a:gd name="connsiteX205" fmla="*/ 183676 w 1295643"/>
                  <a:gd name="connsiteY205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665267 w 1295643"/>
                  <a:gd name="connsiteY147" fmla="*/ 1400104 h 2396328"/>
                  <a:gd name="connsiteX148" fmla="*/ 536488 w 1295643"/>
                  <a:gd name="connsiteY148" fmla="*/ 1427347 h 2396328"/>
                  <a:gd name="connsiteX149" fmla="*/ 515105 w 1295643"/>
                  <a:gd name="connsiteY149" fmla="*/ 1438559 h 2396328"/>
                  <a:gd name="connsiteX150" fmla="*/ 499069 w 1295643"/>
                  <a:gd name="connsiteY150" fmla="*/ 1452014 h 2396328"/>
                  <a:gd name="connsiteX151" fmla="*/ 473196 w 1295643"/>
                  <a:gd name="connsiteY151" fmla="*/ 1490810 h 2396328"/>
                  <a:gd name="connsiteX152" fmla="*/ 455234 w 1295643"/>
                  <a:gd name="connsiteY152" fmla="*/ 1532968 h 2396328"/>
                  <a:gd name="connsiteX153" fmla="*/ 441122 w 1295643"/>
                  <a:gd name="connsiteY153" fmla="*/ 1576921 h 2396328"/>
                  <a:gd name="connsiteX154" fmla="*/ 432997 w 1295643"/>
                  <a:gd name="connsiteY154" fmla="*/ 1621771 h 2396328"/>
                  <a:gd name="connsiteX155" fmla="*/ 429575 w 1295643"/>
                  <a:gd name="connsiteY155" fmla="*/ 1669088 h 2396328"/>
                  <a:gd name="connsiteX156" fmla="*/ 427651 w 1295643"/>
                  <a:gd name="connsiteY156" fmla="*/ 1716629 h 2396328"/>
                  <a:gd name="connsiteX157" fmla="*/ 429575 w 1295643"/>
                  <a:gd name="connsiteY157" fmla="*/ 1764169 h 2396328"/>
                  <a:gd name="connsiteX158" fmla="*/ 432997 w 1295643"/>
                  <a:gd name="connsiteY158" fmla="*/ 1812832 h 2396328"/>
                  <a:gd name="connsiteX159" fmla="*/ 437487 w 1295643"/>
                  <a:gd name="connsiteY159" fmla="*/ 1861045 h 2396328"/>
                  <a:gd name="connsiteX160" fmla="*/ 442833 w 1295643"/>
                  <a:gd name="connsiteY160" fmla="*/ 1908362 h 2396328"/>
                  <a:gd name="connsiteX161" fmla="*/ 443688 w 1295643"/>
                  <a:gd name="connsiteY161" fmla="*/ 1977879 h 2396328"/>
                  <a:gd name="connsiteX162" fmla="*/ 439197 w 1295643"/>
                  <a:gd name="connsiteY162" fmla="*/ 2047396 h 2396328"/>
                  <a:gd name="connsiteX163" fmla="*/ 431286 w 1295643"/>
                  <a:gd name="connsiteY163" fmla="*/ 2114223 h 2396328"/>
                  <a:gd name="connsiteX164" fmla="*/ 421450 w 1295643"/>
                  <a:gd name="connsiteY164" fmla="*/ 2179703 h 2396328"/>
                  <a:gd name="connsiteX165" fmla="*/ 409476 w 1295643"/>
                  <a:gd name="connsiteY165" fmla="*/ 2396328 h 2396328"/>
                  <a:gd name="connsiteX166" fmla="*/ 50891 w 1295643"/>
                  <a:gd name="connsiteY166" fmla="*/ 2396328 h 2396328"/>
                  <a:gd name="connsiteX167" fmla="*/ 91945 w 1295643"/>
                  <a:gd name="connsiteY167" fmla="*/ 2308198 h 2396328"/>
                  <a:gd name="connsiteX168" fmla="*/ 142622 w 1295643"/>
                  <a:gd name="connsiteY168" fmla="*/ 2208407 h 2396328"/>
                  <a:gd name="connsiteX169" fmla="*/ 160369 w 1295643"/>
                  <a:gd name="connsiteY169" fmla="*/ 2172303 h 2396328"/>
                  <a:gd name="connsiteX170" fmla="*/ 175551 w 1295643"/>
                  <a:gd name="connsiteY170" fmla="*/ 2132162 h 2396328"/>
                  <a:gd name="connsiteX171" fmla="*/ 189877 w 1295643"/>
                  <a:gd name="connsiteY171" fmla="*/ 2087537 h 2396328"/>
                  <a:gd name="connsiteX172" fmla="*/ 203134 w 1295643"/>
                  <a:gd name="connsiteY172" fmla="*/ 2039996 h 2396328"/>
                  <a:gd name="connsiteX173" fmla="*/ 213826 w 1295643"/>
                  <a:gd name="connsiteY173" fmla="*/ 1988643 h 2396328"/>
                  <a:gd name="connsiteX174" fmla="*/ 221951 w 1295643"/>
                  <a:gd name="connsiteY174" fmla="*/ 1936393 h 2396328"/>
                  <a:gd name="connsiteX175" fmla="*/ 229863 w 1295643"/>
                  <a:gd name="connsiteY175" fmla="*/ 1881676 h 2396328"/>
                  <a:gd name="connsiteX176" fmla="*/ 235208 w 1295643"/>
                  <a:gd name="connsiteY176" fmla="*/ 1826286 h 2396328"/>
                  <a:gd name="connsiteX177" fmla="*/ 239699 w 1295643"/>
                  <a:gd name="connsiteY177" fmla="*/ 1768654 h 2396328"/>
                  <a:gd name="connsiteX178" fmla="*/ 239699 w 1295643"/>
                  <a:gd name="connsiteY178" fmla="*/ 1711919 h 2396328"/>
                  <a:gd name="connsiteX179" fmla="*/ 239699 w 1295643"/>
                  <a:gd name="connsiteY179" fmla="*/ 1655857 h 2396328"/>
                  <a:gd name="connsiteX180" fmla="*/ 235208 w 1295643"/>
                  <a:gd name="connsiteY180" fmla="*/ 1599570 h 2396328"/>
                  <a:gd name="connsiteX181" fmla="*/ 229007 w 1295643"/>
                  <a:gd name="connsiteY181" fmla="*/ 1545526 h 2396328"/>
                  <a:gd name="connsiteX182" fmla="*/ 221096 w 1295643"/>
                  <a:gd name="connsiteY182" fmla="*/ 1492828 h 2396328"/>
                  <a:gd name="connsiteX183" fmla="*/ 209335 w 1295643"/>
                  <a:gd name="connsiteY183" fmla="*/ 1441923 h 2396328"/>
                  <a:gd name="connsiteX184" fmla="*/ 193298 w 1295643"/>
                  <a:gd name="connsiteY184" fmla="*/ 1394607 h 2396328"/>
                  <a:gd name="connsiteX185" fmla="*/ 175551 w 1295643"/>
                  <a:gd name="connsiteY185" fmla="*/ 1349757 h 2396328"/>
                  <a:gd name="connsiteX186" fmla="*/ 154168 w 1295643"/>
                  <a:gd name="connsiteY186" fmla="*/ 1309616 h 2396328"/>
                  <a:gd name="connsiteX187" fmla="*/ 130220 w 1295643"/>
                  <a:gd name="connsiteY187" fmla="*/ 1274185 h 2396328"/>
                  <a:gd name="connsiteX188" fmla="*/ 53457 w 1295643"/>
                  <a:gd name="connsiteY188" fmla="*/ 1033789 h 2396328"/>
                  <a:gd name="connsiteX189" fmla="*/ 41055 w 1295643"/>
                  <a:gd name="connsiteY189" fmla="*/ 971672 h 2396328"/>
                  <a:gd name="connsiteX190" fmla="*/ 25018 w 1295643"/>
                  <a:gd name="connsiteY190" fmla="*/ 910004 h 2396328"/>
                  <a:gd name="connsiteX191" fmla="*/ 11547 w 1295643"/>
                  <a:gd name="connsiteY191" fmla="*/ 843178 h 2396328"/>
                  <a:gd name="connsiteX192" fmla="*/ 5346 w 1295643"/>
                  <a:gd name="connsiteY192" fmla="*/ 775006 h 2396328"/>
                  <a:gd name="connsiteX193" fmla="*/ 0 w 1295643"/>
                  <a:gd name="connsiteY193" fmla="*/ 703694 h 2396328"/>
                  <a:gd name="connsiteX194" fmla="*/ 0 w 1295643"/>
                  <a:gd name="connsiteY194" fmla="*/ 630813 h 2396328"/>
                  <a:gd name="connsiteX195" fmla="*/ 3635 w 1295643"/>
                  <a:gd name="connsiteY195" fmla="*/ 557260 h 2396328"/>
                  <a:gd name="connsiteX196" fmla="*/ 11547 w 1295643"/>
                  <a:gd name="connsiteY196" fmla="*/ 484379 h 2396328"/>
                  <a:gd name="connsiteX197" fmla="*/ 23307 w 1295643"/>
                  <a:gd name="connsiteY197" fmla="*/ 411722 h 2396328"/>
                  <a:gd name="connsiteX198" fmla="*/ 35709 w 1295643"/>
                  <a:gd name="connsiteY198" fmla="*/ 341532 h 2396328"/>
                  <a:gd name="connsiteX199" fmla="*/ 53457 w 1295643"/>
                  <a:gd name="connsiteY199" fmla="*/ 273360 h 2396328"/>
                  <a:gd name="connsiteX200" fmla="*/ 74839 w 1295643"/>
                  <a:gd name="connsiteY200" fmla="*/ 209225 h 2396328"/>
                  <a:gd name="connsiteX201" fmla="*/ 97077 w 1295643"/>
                  <a:gd name="connsiteY201" fmla="*/ 148453 h 2396328"/>
                  <a:gd name="connsiteX202" fmla="*/ 122950 w 1295643"/>
                  <a:gd name="connsiteY202" fmla="*/ 93512 h 2396328"/>
                  <a:gd name="connsiteX203" fmla="*/ 150533 w 1295643"/>
                  <a:gd name="connsiteY203" fmla="*/ 43504 h 2396328"/>
                  <a:gd name="connsiteX204" fmla="*/ 183676 w 1295643"/>
                  <a:gd name="connsiteY204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55946 w 1295643"/>
                  <a:gd name="connsiteY146" fmla="*/ 1290331 h 2396328"/>
                  <a:gd name="connsiteX147" fmla="*/ 536488 w 1295643"/>
                  <a:gd name="connsiteY147" fmla="*/ 1427347 h 2396328"/>
                  <a:gd name="connsiteX148" fmla="*/ 515105 w 1295643"/>
                  <a:gd name="connsiteY148" fmla="*/ 1438559 h 2396328"/>
                  <a:gd name="connsiteX149" fmla="*/ 499069 w 1295643"/>
                  <a:gd name="connsiteY149" fmla="*/ 1452014 h 2396328"/>
                  <a:gd name="connsiteX150" fmla="*/ 473196 w 1295643"/>
                  <a:gd name="connsiteY150" fmla="*/ 1490810 h 2396328"/>
                  <a:gd name="connsiteX151" fmla="*/ 455234 w 1295643"/>
                  <a:gd name="connsiteY151" fmla="*/ 1532968 h 2396328"/>
                  <a:gd name="connsiteX152" fmla="*/ 441122 w 1295643"/>
                  <a:gd name="connsiteY152" fmla="*/ 1576921 h 2396328"/>
                  <a:gd name="connsiteX153" fmla="*/ 432997 w 1295643"/>
                  <a:gd name="connsiteY153" fmla="*/ 1621771 h 2396328"/>
                  <a:gd name="connsiteX154" fmla="*/ 429575 w 1295643"/>
                  <a:gd name="connsiteY154" fmla="*/ 1669088 h 2396328"/>
                  <a:gd name="connsiteX155" fmla="*/ 427651 w 1295643"/>
                  <a:gd name="connsiteY155" fmla="*/ 1716629 h 2396328"/>
                  <a:gd name="connsiteX156" fmla="*/ 429575 w 1295643"/>
                  <a:gd name="connsiteY156" fmla="*/ 1764169 h 2396328"/>
                  <a:gd name="connsiteX157" fmla="*/ 432997 w 1295643"/>
                  <a:gd name="connsiteY157" fmla="*/ 1812832 h 2396328"/>
                  <a:gd name="connsiteX158" fmla="*/ 437487 w 1295643"/>
                  <a:gd name="connsiteY158" fmla="*/ 1861045 h 2396328"/>
                  <a:gd name="connsiteX159" fmla="*/ 442833 w 1295643"/>
                  <a:gd name="connsiteY159" fmla="*/ 1908362 h 2396328"/>
                  <a:gd name="connsiteX160" fmla="*/ 443688 w 1295643"/>
                  <a:gd name="connsiteY160" fmla="*/ 1977879 h 2396328"/>
                  <a:gd name="connsiteX161" fmla="*/ 439197 w 1295643"/>
                  <a:gd name="connsiteY161" fmla="*/ 2047396 h 2396328"/>
                  <a:gd name="connsiteX162" fmla="*/ 431286 w 1295643"/>
                  <a:gd name="connsiteY162" fmla="*/ 2114223 h 2396328"/>
                  <a:gd name="connsiteX163" fmla="*/ 421450 w 1295643"/>
                  <a:gd name="connsiteY163" fmla="*/ 2179703 h 2396328"/>
                  <a:gd name="connsiteX164" fmla="*/ 409476 w 1295643"/>
                  <a:gd name="connsiteY164" fmla="*/ 2396328 h 2396328"/>
                  <a:gd name="connsiteX165" fmla="*/ 50891 w 1295643"/>
                  <a:gd name="connsiteY165" fmla="*/ 2396328 h 2396328"/>
                  <a:gd name="connsiteX166" fmla="*/ 91945 w 1295643"/>
                  <a:gd name="connsiteY166" fmla="*/ 2308198 h 2396328"/>
                  <a:gd name="connsiteX167" fmla="*/ 142622 w 1295643"/>
                  <a:gd name="connsiteY167" fmla="*/ 2208407 h 2396328"/>
                  <a:gd name="connsiteX168" fmla="*/ 160369 w 1295643"/>
                  <a:gd name="connsiteY168" fmla="*/ 2172303 h 2396328"/>
                  <a:gd name="connsiteX169" fmla="*/ 175551 w 1295643"/>
                  <a:gd name="connsiteY169" fmla="*/ 2132162 h 2396328"/>
                  <a:gd name="connsiteX170" fmla="*/ 189877 w 1295643"/>
                  <a:gd name="connsiteY170" fmla="*/ 2087537 h 2396328"/>
                  <a:gd name="connsiteX171" fmla="*/ 203134 w 1295643"/>
                  <a:gd name="connsiteY171" fmla="*/ 2039996 h 2396328"/>
                  <a:gd name="connsiteX172" fmla="*/ 213826 w 1295643"/>
                  <a:gd name="connsiteY172" fmla="*/ 1988643 h 2396328"/>
                  <a:gd name="connsiteX173" fmla="*/ 221951 w 1295643"/>
                  <a:gd name="connsiteY173" fmla="*/ 1936393 h 2396328"/>
                  <a:gd name="connsiteX174" fmla="*/ 229863 w 1295643"/>
                  <a:gd name="connsiteY174" fmla="*/ 1881676 h 2396328"/>
                  <a:gd name="connsiteX175" fmla="*/ 235208 w 1295643"/>
                  <a:gd name="connsiteY175" fmla="*/ 1826286 h 2396328"/>
                  <a:gd name="connsiteX176" fmla="*/ 239699 w 1295643"/>
                  <a:gd name="connsiteY176" fmla="*/ 1768654 h 2396328"/>
                  <a:gd name="connsiteX177" fmla="*/ 239699 w 1295643"/>
                  <a:gd name="connsiteY177" fmla="*/ 1711919 h 2396328"/>
                  <a:gd name="connsiteX178" fmla="*/ 239699 w 1295643"/>
                  <a:gd name="connsiteY178" fmla="*/ 1655857 h 2396328"/>
                  <a:gd name="connsiteX179" fmla="*/ 235208 w 1295643"/>
                  <a:gd name="connsiteY179" fmla="*/ 1599570 h 2396328"/>
                  <a:gd name="connsiteX180" fmla="*/ 229007 w 1295643"/>
                  <a:gd name="connsiteY180" fmla="*/ 1545526 h 2396328"/>
                  <a:gd name="connsiteX181" fmla="*/ 221096 w 1295643"/>
                  <a:gd name="connsiteY181" fmla="*/ 1492828 h 2396328"/>
                  <a:gd name="connsiteX182" fmla="*/ 209335 w 1295643"/>
                  <a:gd name="connsiteY182" fmla="*/ 1441923 h 2396328"/>
                  <a:gd name="connsiteX183" fmla="*/ 193298 w 1295643"/>
                  <a:gd name="connsiteY183" fmla="*/ 1394607 h 2396328"/>
                  <a:gd name="connsiteX184" fmla="*/ 175551 w 1295643"/>
                  <a:gd name="connsiteY184" fmla="*/ 1349757 h 2396328"/>
                  <a:gd name="connsiteX185" fmla="*/ 154168 w 1295643"/>
                  <a:gd name="connsiteY185" fmla="*/ 1309616 h 2396328"/>
                  <a:gd name="connsiteX186" fmla="*/ 130220 w 1295643"/>
                  <a:gd name="connsiteY186" fmla="*/ 1274185 h 2396328"/>
                  <a:gd name="connsiteX187" fmla="*/ 53457 w 1295643"/>
                  <a:gd name="connsiteY187" fmla="*/ 1033789 h 2396328"/>
                  <a:gd name="connsiteX188" fmla="*/ 41055 w 1295643"/>
                  <a:gd name="connsiteY188" fmla="*/ 971672 h 2396328"/>
                  <a:gd name="connsiteX189" fmla="*/ 25018 w 1295643"/>
                  <a:gd name="connsiteY189" fmla="*/ 910004 h 2396328"/>
                  <a:gd name="connsiteX190" fmla="*/ 11547 w 1295643"/>
                  <a:gd name="connsiteY190" fmla="*/ 843178 h 2396328"/>
                  <a:gd name="connsiteX191" fmla="*/ 5346 w 1295643"/>
                  <a:gd name="connsiteY191" fmla="*/ 775006 h 2396328"/>
                  <a:gd name="connsiteX192" fmla="*/ 0 w 1295643"/>
                  <a:gd name="connsiteY192" fmla="*/ 703694 h 2396328"/>
                  <a:gd name="connsiteX193" fmla="*/ 0 w 1295643"/>
                  <a:gd name="connsiteY193" fmla="*/ 630813 h 2396328"/>
                  <a:gd name="connsiteX194" fmla="*/ 3635 w 1295643"/>
                  <a:gd name="connsiteY194" fmla="*/ 557260 h 2396328"/>
                  <a:gd name="connsiteX195" fmla="*/ 11547 w 1295643"/>
                  <a:gd name="connsiteY195" fmla="*/ 484379 h 2396328"/>
                  <a:gd name="connsiteX196" fmla="*/ 23307 w 1295643"/>
                  <a:gd name="connsiteY196" fmla="*/ 411722 h 2396328"/>
                  <a:gd name="connsiteX197" fmla="*/ 35709 w 1295643"/>
                  <a:gd name="connsiteY197" fmla="*/ 341532 h 2396328"/>
                  <a:gd name="connsiteX198" fmla="*/ 53457 w 1295643"/>
                  <a:gd name="connsiteY198" fmla="*/ 273360 h 2396328"/>
                  <a:gd name="connsiteX199" fmla="*/ 74839 w 1295643"/>
                  <a:gd name="connsiteY199" fmla="*/ 209225 h 2396328"/>
                  <a:gd name="connsiteX200" fmla="*/ 97077 w 1295643"/>
                  <a:gd name="connsiteY200" fmla="*/ 148453 h 2396328"/>
                  <a:gd name="connsiteX201" fmla="*/ 122950 w 1295643"/>
                  <a:gd name="connsiteY201" fmla="*/ 93512 h 2396328"/>
                  <a:gd name="connsiteX202" fmla="*/ 150533 w 1295643"/>
                  <a:gd name="connsiteY202" fmla="*/ 43504 h 2396328"/>
                  <a:gd name="connsiteX203" fmla="*/ 183676 w 1295643"/>
                  <a:gd name="connsiteY203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6816 w 1295643"/>
                  <a:gd name="connsiteY145" fmla="*/ 1299076 h 2396328"/>
                  <a:gd name="connsiteX146" fmla="*/ 536488 w 1295643"/>
                  <a:gd name="connsiteY146" fmla="*/ 1427347 h 2396328"/>
                  <a:gd name="connsiteX147" fmla="*/ 515105 w 1295643"/>
                  <a:gd name="connsiteY147" fmla="*/ 1438559 h 2396328"/>
                  <a:gd name="connsiteX148" fmla="*/ 499069 w 1295643"/>
                  <a:gd name="connsiteY148" fmla="*/ 1452014 h 2396328"/>
                  <a:gd name="connsiteX149" fmla="*/ 473196 w 1295643"/>
                  <a:gd name="connsiteY149" fmla="*/ 1490810 h 2396328"/>
                  <a:gd name="connsiteX150" fmla="*/ 455234 w 1295643"/>
                  <a:gd name="connsiteY150" fmla="*/ 1532968 h 2396328"/>
                  <a:gd name="connsiteX151" fmla="*/ 441122 w 1295643"/>
                  <a:gd name="connsiteY151" fmla="*/ 1576921 h 2396328"/>
                  <a:gd name="connsiteX152" fmla="*/ 432997 w 1295643"/>
                  <a:gd name="connsiteY152" fmla="*/ 1621771 h 2396328"/>
                  <a:gd name="connsiteX153" fmla="*/ 429575 w 1295643"/>
                  <a:gd name="connsiteY153" fmla="*/ 1669088 h 2396328"/>
                  <a:gd name="connsiteX154" fmla="*/ 427651 w 1295643"/>
                  <a:gd name="connsiteY154" fmla="*/ 1716629 h 2396328"/>
                  <a:gd name="connsiteX155" fmla="*/ 429575 w 1295643"/>
                  <a:gd name="connsiteY155" fmla="*/ 1764169 h 2396328"/>
                  <a:gd name="connsiteX156" fmla="*/ 432997 w 1295643"/>
                  <a:gd name="connsiteY156" fmla="*/ 1812832 h 2396328"/>
                  <a:gd name="connsiteX157" fmla="*/ 437487 w 1295643"/>
                  <a:gd name="connsiteY157" fmla="*/ 1861045 h 2396328"/>
                  <a:gd name="connsiteX158" fmla="*/ 442833 w 1295643"/>
                  <a:gd name="connsiteY158" fmla="*/ 1908362 h 2396328"/>
                  <a:gd name="connsiteX159" fmla="*/ 443688 w 1295643"/>
                  <a:gd name="connsiteY159" fmla="*/ 1977879 h 2396328"/>
                  <a:gd name="connsiteX160" fmla="*/ 439197 w 1295643"/>
                  <a:gd name="connsiteY160" fmla="*/ 2047396 h 2396328"/>
                  <a:gd name="connsiteX161" fmla="*/ 431286 w 1295643"/>
                  <a:gd name="connsiteY161" fmla="*/ 2114223 h 2396328"/>
                  <a:gd name="connsiteX162" fmla="*/ 421450 w 1295643"/>
                  <a:gd name="connsiteY162" fmla="*/ 2179703 h 2396328"/>
                  <a:gd name="connsiteX163" fmla="*/ 409476 w 1295643"/>
                  <a:gd name="connsiteY163" fmla="*/ 2396328 h 2396328"/>
                  <a:gd name="connsiteX164" fmla="*/ 50891 w 1295643"/>
                  <a:gd name="connsiteY164" fmla="*/ 2396328 h 2396328"/>
                  <a:gd name="connsiteX165" fmla="*/ 91945 w 1295643"/>
                  <a:gd name="connsiteY165" fmla="*/ 2308198 h 2396328"/>
                  <a:gd name="connsiteX166" fmla="*/ 142622 w 1295643"/>
                  <a:gd name="connsiteY166" fmla="*/ 2208407 h 2396328"/>
                  <a:gd name="connsiteX167" fmla="*/ 160369 w 1295643"/>
                  <a:gd name="connsiteY167" fmla="*/ 2172303 h 2396328"/>
                  <a:gd name="connsiteX168" fmla="*/ 175551 w 1295643"/>
                  <a:gd name="connsiteY168" fmla="*/ 2132162 h 2396328"/>
                  <a:gd name="connsiteX169" fmla="*/ 189877 w 1295643"/>
                  <a:gd name="connsiteY169" fmla="*/ 2087537 h 2396328"/>
                  <a:gd name="connsiteX170" fmla="*/ 203134 w 1295643"/>
                  <a:gd name="connsiteY170" fmla="*/ 2039996 h 2396328"/>
                  <a:gd name="connsiteX171" fmla="*/ 213826 w 1295643"/>
                  <a:gd name="connsiteY171" fmla="*/ 1988643 h 2396328"/>
                  <a:gd name="connsiteX172" fmla="*/ 221951 w 1295643"/>
                  <a:gd name="connsiteY172" fmla="*/ 1936393 h 2396328"/>
                  <a:gd name="connsiteX173" fmla="*/ 229863 w 1295643"/>
                  <a:gd name="connsiteY173" fmla="*/ 1881676 h 2396328"/>
                  <a:gd name="connsiteX174" fmla="*/ 235208 w 1295643"/>
                  <a:gd name="connsiteY174" fmla="*/ 1826286 h 2396328"/>
                  <a:gd name="connsiteX175" fmla="*/ 239699 w 1295643"/>
                  <a:gd name="connsiteY175" fmla="*/ 1768654 h 2396328"/>
                  <a:gd name="connsiteX176" fmla="*/ 239699 w 1295643"/>
                  <a:gd name="connsiteY176" fmla="*/ 1711919 h 2396328"/>
                  <a:gd name="connsiteX177" fmla="*/ 239699 w 1295643"/>
                  <a:gd name="connsiteY177" fmla="*/ 1655857 h 2396328"/>
                  <a:gd name="connsiteX178" fmla="*/ 235208 w 1295643"/>
                  <a:gd name="connsiteY178" fmla="*/ 1599570 h 2396328"/>
                  <a:gd name="connsiteX179" fmla="*/ 229007 w 1295643"/>
                  <a:gd name="connsiteY179" fmla="*/ 1545526 h 2396328"/>
                  <a:gd name="connsiteX180" fmla="*/ 221096 w 1295643"/>
                  <a:gd name="connsiteY180" fmla="*/ 1492828 h 2396328"/>
                  <a:gd name="connsiteX181" fmla="*/ 209335 w 1295643"/>
                  <a:gd name="connsiteY181" fmla="*/ 1441923 h 2396328"/>
                  <a:gd name="connsiteX182" fmla="*/ 193298 w 1295643"/>
                  <a:gd name="connsiteY182" fmla="*/ 1394607 h 2396328"/>
                  <a:gd name="connsiteX183" fmla="*/ 175551 w 1295643"/>
                  <a:gd name="connsiteY183" fmla="*/ 1349757 h 2396328"/>
                  <a:gd name="connsiteX184" fmla="*/ 154168 w 1295643"/>
                  <a:gd name="connsiteY184" fmla="*/ 1309616 h 2396328"/>
                  <a:gd name="connsiteX185" fmla="*/ 130220 w 1295643"/>
                  <a:gd name="connsiteY185" fmla="*/ 1274185 h 2396328"/>
                  <a:gd name="connsiteX186" fmla="*/ 53457 w 1295643"/>
                  <a:gd name="connsiteY186" fmla="*/ 1033789 h 2396328"/>
                  <a:gd name="connsiteX187" fmla="*/ 41055 w 1295643"/>
                  <a:gd name="connsiteY187" fmla="*/ 971672 h 2396328"/>
                  <a:gd name="connsiteX188" fmla="*/ 25018 w 1295643"/>
                  <a:gd name="connsiteY188" fmla="*/ 910004 h 2396328"/>
                  <a:gd name="connsiteX189" fmla="*/ 11547 w 1295643"/>
                  <a:gd name="connsiteY189" fmla="*/ 843178 h 2396328"/>
                  <a:gd name="connsiteX190" fmla="*/ 5346 w 1295643"/>
                  <a:gd name="connsiteY190" fmla="*/ 775006 h 2396328"/>
                  <a:gd name="connsiteX191" fmla="*/ 0 w 1295643"/>
                  <a:gd name="connsiteY191" fmla="*/ 703694 h 2396328"/>
                  <a:gd name="connsiteX192" fmla="*/ 0 w 1295643"/>
                  <a:gd name="connsiteY192" fmla="*/ 630813 h 2396328"/>
                  <a:gd name="connsiteX193" fmla="*/ 3635 w 1295643"/>
                  <a:gd name="connsiteY193" fmla="*/ 557260 h 2396328"/>
                  <a:gd name="connsiteX194" fmla="*/ 11547 w 1295643"/>
                  <a:gd name="connsiteY194" fmla="*/ 484379 h 2396328"/>
                  <a:gd name="connsiteX195" fmla="*/ 23307 w 1295643"/>
                  <a:gd name="connsiteY195" fmla="*/ 411722 h 2396328"/>
                  <a:gd name="connsiteX196" fmla="*/ 35709 w 1295643"/>
                  <a:gd name="connsiteY196" fmla="*/ 341532 h 2396328"/>
                  <a:gd name="connsiteX197" fmla="*/ 53457 w 1295643"/>
                  <a:gd name="connsiteY197" fmla="*/ 273360 h 2396328"/>
                  <a:gd name="connsiteX198" fmla="*/ 74839 w 1295643"/>
                  <a:gd name="connsiteY198" fmla="*/ 209225 h 2396328"/>
                  <a:gd name="connsiteX199" fmla="*/ 97077 w 1295643"/>
                  <a:gd name="connsiteY199" fmla="*/ 148453 h 2396328"/>
                  <a:gd name="connsiteX200" fmla="*/ 122950 w 1295643"/>
                  <a:gd name="connsiteY200" fmla="*/ 93512 h 2396328"/>
                  <a:gd name="connsiteX201" fmla="*/ 150533 w 1295643"/>
                  <a:gd name="connsiteY201" fmla="*/ 43504 h 2396328"/>
                  <a:gd name="connsiteX202" fmla="*/ 183676 w 1295643"/>
                  <a:gd name="connsiteY202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36488 w 1295643"/>
                  <a:gd name="connsiteY145" fmla="*/ 1427347 h 2396328"/>
                  <a:gd name="connsiteX146" fmla="*/ 515105 w 1295643"/>
                  <a:gd name="connsiteY146" fmla="*/ 1438559 h 2396328"/>
                  <a:gd name="connsiteX147" fmla="*/ 499069 w 1295643"/>
                  <a:gd name="connsiteY147" fmla="*/ 1452014 h 2396328"/>
                  <a:gd name="connsiteX148" fmla="*/ 473196 w 1295643"/>
                  <a:gd name="connsiteY148" fmla="*/ 1490810 h 2396328"/>
                  <a:gd name="connsiteX149" fmla="*/ 455234 w 1295643"/>
                  <a:gd name="connsiteY149" fmla="*/ 1532968 h 2396328"/>
                  <a:gd name="connsiteX150" fmla="*/ 441122 w 1295643"/>
                  <a:gd name="connsiteY150" fmla="*/ 1576921 h 2396328"/>
                  <a:gd name="connsiteX151" fmla="*/ 432997 w 1295643"/>
                  <a:gd name="connsiteY151" fmla="*/ 1621771 h 2396328"/>
                  <a:gd name="connsiteX152" fmla="*/ 429575 w 1295643"/>
                  <a:gd name="connsiteY152" fmla="*/ 1669088 h 2396328"/>
                  <a:gd name="connsiteX153" fmla="*/ 427651 w 1295643"/>
                  <a:gd name="connsiteY153" fmla="*/ 1716629 h 2396328"/>
                  <a:gd name="connsiteX154" fmla="*/ 429575 w 1295643"/>
                  <a:gd name="connsiteY154" fmla="*/ 1764169 h 2396328"/>
                  <a:gd name="connsiteX155" fmla="*/ 432997 w 1295643"/>
                  <a:gd name="connsiteY155" fmla="*/ 1812832 h 2396328"/>
                  <a:gd name="connsiteX156" fmla="*/ 437487 w 1295643"/>
                  <a:gd name="connsiteY156" fmla="*/ 1861045 h 2396328"/>
                  <a:gd name="connsiteX157" fmla="*/ 442833 w 1295643"/>
                  <a:gd name="connsiteY157" fmla="*/ 1908362 h 2396328"/>
                  <a:gd name="connsiteX158" fmla="*/ 443688 w 1295643"/>
                  <a:gd name="connsiteY158" fmla="*/ 1977879 h 2396328"/>
                  <a:gd name="connsiteX159" fmla="*/ 439197 w 1295643"/>
                  <a:gd name="connsiteY159" fmla="*/ 2047396 h 2396328"/>
                  <a:gd name="connsiteX160" fmla="*/ 431286 w 1295643"/>
                  <a:gd name="connsiteY160" fmla="*/ 2114223 h 2396328"/>
                  <a:gd name="connsiteX161" fmla="*/ 421450 w 1295643"/>
                  <a:gd name="connsiteY161" fmla="*/ 2179703 h 2396328"/>
                  <a:gd name="connsiteX162" fmla="*/ 409476 w 1295643"/>
                  <a:gd name="connsiteY162" fmla="*/ 2396328 h 2396328"/>
                  <a:gd name="connsiteX163" fmla="*/ 50891 w 1295643"/>
                  <a:gd name="connsiteY163" fmla="*/ 2396328 h 2396328"/>
                  <a:gd name="connsiteX164" fmla="*/ 91945 w 1295643"/>
                  <a:gd name="connsiteY164" fmla="*/ 2308198 h 2396328"/>
                  <a:gd name="connsiteX165" fmla="*/ 142622 w 1295643"/>
                  <a:gd name="connsiteY165" fmla="*/ 2208407 h 2396328"/>
                  <a:gd name="connsiteX166" fmla="*/ 160369 w 1295643"/>
                  <a:gd name="connsiteY166" fmla="*/ 2172303 h 2396328"/>
                  <a:gd name="connsiteX167" fmla="*/ 175551 w 1295643"/>
                  <a:gd name="connsiteY167" fmla="*/ 2132162 h 2396328"/>
                  <a:gd name="connsiteX168" fmla="*/ 189877 w 1295643"/>
                  <a:gd name="connsiteY168" fmla="*/ 2087537 h 2396328"/>
                  <a:gd name="connsiteX169" fmla="*/ 203134 w 1295643"/>
                  <a:gd name="connsiteY169" fmla="*/ 2039996 h 2396328"/>
                  <a:gd name="connsiteX170" fmla="*/ 213826 w 1295643"/>
                  <a:gd name="connsiteY170" fmla="*/ 1988643 h 2396328"/>
                  <a:gd name="connsiteX171" fmla="*/ 221951 w 1295643"/>
                  <a:gd name="connsiteY171" fmla="*/ 1936393 h 2396328"/>
                  <a:gd name="connsiteX172" fmla="*/ 229863 w 1295643"/>
                  <a:gd name="connsiteY172" fmla="*/ 1881676 h 2396328"/>
                  <a:gd name="connsiteX173" fmla="*/ 235208 w 1295643"/>
                  <a:gd name="connsiteY173" fmla="*/ 1826286 h 2396328"/>
                  <a:gd name="connsiteX174" fmla="*/ 239699 w 1295643"/>
                  <a:gd name="connsiteY174" fmla="*/ 1768654 h 2396328"/>
                  <a:gd name="connsiteX175" fmla="*/ 239699 w 1295643"/>
                  <a:gd name="connsiteY175" fmla="*/ 1711919 h 2396328"/>
                  <a:gd name="connsiteX176" fmla="*/ 239699 w 1295643"/>
                  <a:gd name="connsiteY176" fmla="*/ 1655857 h 2396328"/>
                  <a:gd name="connsiteX177" fmla="*/ 235208 w 1295643"/>
                  <a:gd name="connsiteY177" fmla="*/ 1599570 h 2396328"/>
                  <a:gd name="connsiteX178" fmla="*/ 229007 w 1295643"/>
                  <a:gd name="connsiteY178" fmla="*/ 1545526 h 2396328"/>
                  <a:gd name="connsiteX179" fmla="*/ 221096 w 1295643"/>
                  <a:gd name="connsiteY179" fmla="*/ 1492828 h 2396328"/>
                  <a:gd name="connsiteX180" fmla="*/ 209335 w 1295643"/>
                  <a:gd name="connsiteY180" fmla="*/ 1441923 h 2396328"/>
                  <a:gd name="connsiteX181" fmla="*/ 193298 w 1295643"/>
                  <a:gd name="connsiteY181" fmla="*/ 1394607 h 2396328"/>
                  <a:gd name="connsiteX182" fmla="*/ 175551 w 1295643"/>
                  <a:gd name="connsiteY182" fmla="*/ 1349757 h 2396328"/>
                  <a:gd name="connsiteX183" fmla="*/ 154168 w 1295643"/>
                  <a:gd name="connsiteY183" fmla="*/ 1309616 h 2396328"/>
                  <a:gd name="connsiteX184" fmla="*/ 130220 w 1295643"/>
                  <a:gd name="connsiteY184" fmla="*/ 1274185 h 2396328"/>
                  <a:gd name="connsiteX185" fmla="*/ 53457 w 1295643"/>
                  <a:gd name="connsiteY185" fmla="*/ 1033789 h 2396328"/>
                  <a:gd name="connsiteX186" fmla="*/ 41055 w 1295643"/>
                  <a:gd name="connsiteY186" fmla="*/ 971672 h 2396328"/>
                  <a:gd name="connsiteX187" fmla="*/ 25018 w 1295643"/>
                  <a:gd name="connsiteY187" fmla="*/ 910004 h 2396328"/>
                  <a:gd name="connsiteX188" fmla="*/ 11547 w 1295643"/>
                  <a:gd name="connsiteY188" fmla="*/ 843178 h 2396328"/>
                  <a:gd name="connsiteX189" fmla="*/ 5346 w 1295643"/>
                  <a:gd name="connsiteY189" fmla="*/ 775006 h 2396328"/>
                  <a:gd name="connsiteX190" fmla="*/ 0 w 1295643"/>
                  <a:gd name="connsiteY190" fmla="*/ 703694 h 2396328"/>
                  <a:gd name="connsiteX191" fmla="*/ 0 w 1295643"/>
                  <a:gd name="connsiteY191" fmla="*/ 630813 h 2396328"/>
                  <a:gd name="connsiteX192" fmla="*/ 3635 w 1295643"/>
                  <a:gd name="connsiteY192" fmla="*/ 557260 h 2396328"/>
                  <a:gd name="connsiteX193" fmla="*/ 11547 w 1295643"/>
                  <a:gd name="connsiteY193" fmla="*/ 484379 h 2396328"/>
                  <a:gd name="connsiteX194" fmla="*/ 23307 w 1295643"/>
                  <a:gd name="connsiteY194" fmla="*/ 411722 h 2396328"/>
                  <a:gd name="connsiteX195" fmla="*/ 35709 w 1295643"/>
                  <a:gd name="connsiteY195" fmla="*/ 341532 h 2396328"/>
                  <a:gd name="connsiteX196" fmla="*/ 53457 w 1295643"/>
                  <a:gd name="connsiteY196" fmla="*/ 273360 h 2396328"/>
                  <a:gd name="connsiteX197" fmla="*/ 74839 w 1295643"/>
                  <a:gd name="connsiteY197" fmla="*/ 209225 h 2396328"/>
                  <a:gd name="connsiteX198" fmla="*/ 97077 w 1295643"/>
                  <a:gd name="connsiteY198" fmla="*/ 148453 h 2396328"/>
                  <a:gd name="connsiteX199" fmla="*/ 122950 w 1295643"/>
                  <a:gd name="connsiteY199" fmla="*/ 93512 h 2396328"/>
                  <a:gd name="connsiteX200" fmla="*/ 150533 w 1295643"/>
                  <a:gd name="connsiteY200" fmla="*/ 43504 h 2396328"/>
                  <a:gd name="connsiteX201" fmla="*/ 183676 w 1295643"/>
                  <a:gd name="connsiteY201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515105 w 1295643"/>
                  <a:gd name="connsiteY145" fmla="*/ 1438559 h 2396328"/>
                  <a:gd name="connsiteX146" fmla="*/ 499069 w 1295643"/>
                  <a:gd name="connsiteY146" fmla="*/ 1452014 h 2396328"/>
                  <a:gd name="connsiteX147" fmla="*/ 473196 w 1295643"/>
                  <a:gd name="connsiteY147" fmla="*/ 1490810 h 2396328"/>
                  <a:gd name="connsiteX148" fmla="*/ 455234 w 1295643"/>
                  <a:gd name="connsiteY148" fmla="*/ 1532968 h 2396328"/>
                  <a:gd name="connsiteX149" fmla="*/ 441122 w 1295643"/>
                  <a:gd name="connsiteY149" fmla="*/ 1576921 h 2396328"/>
                  <a:gd name="connsiteX150" fmla="*/ 432997 w 1295643"/>
                  <a:gd name="connsiteY150" fmla="*/ 1621771 h 2396328"/>
                  <a:gd name="connsiteX151" fmla="*/ 429575 w 1295643"/>
                  <a:gd name="connsiteY151" fmla="*/ 1669088 h 2396328"/>
                  <a:gd name="connsiteX152" fmla="*/ 427651 w 1295643"/>
                  <a:gd name="connsiteY152" fmla="*/ 1716629 h 2396328"/>
                  <a:gd name="connsiteX153" fmla="*/ 429575 w 1295643"/>
                  <a:gd name="connsiteY153" fmla="*/ 1764169 h 2396328"/>
                  <a:gd name="connsiteX154" fmla="*/ 432997 w 1295643"/>
                  <a:gd name="connsiteY154" fmla="*/ 1812832 h 2396328"/>
                  <a:gd name="connsiteX155" fmla="*/ 437487 w 1295643"/>
                  <a:gd name="connsiteY155" fmla="*/ 1861045 h 2396328"/>
                  <a:gd name="connsiteX156" fmla="*/ 442833 w 1295643"/>
                  <a:gd name="connsiteY156" fmla="*/ 1908362 h 2396328"/>
                  <a:gd name="connsiteX157" fmla="*/ 443688 w 1295643"/>
                  <a:gd name="connsiteY157" fmla="*/ 1977879 h 2396328"/>
                  <a:gd name="connsiteX158" fmla="*/ 439197 w 1295643"/>
                  <a:gd name="connsiteY158" fmla="*/ 2047396 h 2396328"/>
                  <a:gd name="connsiteX159" fmla="*/ 431286 w 1295643"/>
                  <a:gd name="connsiteY159" fmla="*/ 2114223 h 2396328"/>
                  <a:gd name="connsiteX160" fmla="*/ 421450 w 1295643"/>
                  <a:gd name="connsiteY160" fmla="*/ 2179703 h 2396328"/>
                  <a:gd name="connsiteX161" fmla="*/ 409476 w 1295643"/>
                  <a:gd name="connsiteY161" fmla="*/ 2396328 h 2396328"/>
                  <a:gd name="connsiteX162" fmla="*/ 50891 w 1295643"/>
                  <a:gd name="connsiteY162" fmla="*/ 2396328 h 2396328"/>
                  <a:gd name="connsiteX163" fmla="*/ 91945 w 1295643"/>
                  <a:gd name="connsiteY163" fmla="*/ 2308198 h 2396328"/>
                  <a:gd name="connsiteX164" fmla="*/ 142622 w 1295643"/>
                  <a:gd name="connsiteY164" fmla="*/ 2208407 h 2396328"/>
                  <a:gd name="connsiteX165" fmla="*/ 160369 w 1295643"/>
                  <a:gd name="connsiteY165" fmla="*/ 2172303 h 2396328"/>
                  <a:gd name="connsiteX166" fmla="*/ 175551 w 1295643"/>
                  <a:gd name="connsiteY166" fmla="*/ 2132162 h 2396328"/>
                  <a:gd name="connsiteX167" fmla="*/ 189877 w 1295643"/>
                  <a:gd name="connsiteY167" fmla="*/ 2087537 h 2396328"/>
                  <a:gd name="connsiteX168" fmla="*/ 203134 w 1295643"/>
                  <a:gd name="connsiteY168" fmla="*/ 2039996 h 2396328"/>
                  <a:gd name="connsiteX169" fmla="*/ 213826 w 1295643"/>
                  <a:gd name="connsiteY169" fmla="*/ 1988643 h 2396328"/>
                  <a:gd name="connsiteX170" fmla="*/ 221951 w 1295643"/>
                  <a:gd name="connsiteY170" fmla="*/ 1936393 h 2396328"/>
                  <a:gd name="connsiteX171" fmla="*/ 229863 w 1295643"/>
                  <a:gd name="connsiteY171" fmla="*/ 1881676 h 2396328"/>
                  <a:gd name="connsiteX172" fmla="*/ 235208 w 1295643"/>
                  <a:gd name="connsiteY172" fmla="*/ 1826286 h 2396328"/>
                  <a:gd name="connsiteX173" fmla="*/ 239699 w 1295643"/>
                  <a:gd name="connsiteY173" fmla="*/ 1768654 h 2396328"/>
                  <a:gd name="connsiteX174" fmla="*/ 239699 w 1295643"/>
                  <a:gd name="connsiteY174" fmla="*/ 1711919 h 2396328"/>
                  <a:gd name="connsiteX175" fmla="*/ 239699 w 1295643"/>
                  <a:gd name="connsiteY175" fmla="*/ 1655857 h 2396328"/>
                  <a:gd name="connsiteX176" fmla="*/ 235208 w 1295643"/>
                  <a:gd name="connsiteY176" fmla="*/ 1599570 h 2396328"/>
                  <a:gd name="connsiteX177" fmla="*/ 229007 w 1295643"/>
                  <a:gd name="connsiteY177" fmla="*/ 1545526 h 2396328"/>
                  <a:gd name="connsiteX178" fmla="*/ 221096 w 1295643"/>
                  <a:gd name="connsiteY178" fmla="*/ 1492828 h 2396328"/>
                  <a:gd name="connsiteX179" fmla="*/ 209335 w 1295643"/>
                  <a:gd name="connsiteY179" fmla="*/ 1441923 h 2396328"/>
                  <a:gd name="connsiteX180" fmla="*/ 193298 w 1295643"/>
                  <a:gd name="connsiteY180" fmla="*/ 1394607 h 2396328"/>
                  <a:gd name="connsiteX181" fmla="*/ 175551 w 1295643"/>
                  <a:gd name="connsiteY181" fmla="*/ 1349757 h 2396328"/>
                  <a:gd name="connsiteX182" fmla="*/ 154168 w 1295643"/>
                  <a:gd name="connsiteY182" fmla="*/ 1309616 h 2396328"/>
                  <a:gd name="connsiteX183" fmla="*/ 130220 w 1295643"/>
                  <a:gd name="connsiteY183" fmla="*/ 1274185 h 2396328"/>
                  <a:gd name="connsiteX184" fmla="*/ 53457 w 1295643"/>
                  <a:gd name="connsiteY184" fmla="*/ 1033789 h 2396328"/>
                  <a:gd name="connsiteX185" fmla="*/ 41055 w 1295643"/>
                  <a:gd name="connsiteY185" fmla="*/ 971672 h 2396328"/>
                  <a:gd name="connsiteX186" fmla="*/ 25018 w 1295643"/>
                  <a:gd name="connsiteY186" fmla="*/ 910004 h 2396328"/>
                  <a:gd name="connsiteX187" fmla="*/ 11547 w 1295643"/>
                  <a:gd name="connsiteY187" fmla="*/ 843178 h 2396328"/>
                  <a:gd name="connsiteX188" fmla="*/ 5346 w 1295643"/>
                  <a:gd name="connsiteY188" fmla="*/ 775006 h 2396328"/>
                  <a:gd name="connsiteX189" fmla="*/ 0 w 1295643"/>
                  <a:gd name="connsiteY189" fmla="*/ 703694 h 2396328"/>
                  <a:gd name="connsiteX190" fmla="*/ 0 w 1295643"/>
                  <a:gd name="connsiteY190" fmla="*/ 630813 h 2396328"/>
                  <a:gd name="connsiteX191" fmla="*/ 3635 w 1295643"/>
                  <a:gd name="connsiteY191" fmla="*/ 557260 h 2396328"/>
                  <a:gd name="connsiteX192" fmla="*/ 11547 w 1295643"/>
                  <a:gd name="connsiteY192" fmla="*/ 484379 h 2396328"/>
                  <a:gd name="connsiteX193" fmla="*/ 23307 w 1295643"/>
                  <a:gd name="connsiteY193" fmla="*/ 411722 h 2396328"/>
                  <a:gd name="connsiteX194" fmla="*/ 35709 w 1295643"/>
                  <a:gd name="connsiteY194" fmla="*/ 341532 h 2396328"/>
                  <a:gd name="connsiteX195" fmla="*/ 53457 w 1295643"/>
                  <a:gd name="connsiteY195" fmla="*/ 273360 h 2396328"/>
                  <a:gd name="connsiteX196" fmla="*/ 74839 w 1295643"/>
                  <a:gd name="connsiteY196" fmla="*/ 209225 h 2396328"/>
                  <a:gd name="connsiteX197" fmla="*/ 97077 w 1295643"/>
                  <a:gd name="connsiteY197" fmla="*/ 148453 h 2396328"/>
                  <a:gd name="connsiteX198" fmla="*/ 122950 w 1295643"/>
                  <a:gd name="connsiteY198" fmla="*/ 93512 h 2396328"/>
                  <a:gd name="connsiteX199" fmla="*/ 150533 w 1295643"/>
                  <a:gd name="connsiteY199" fmla="*/ 43504 h 2396328"/>
                  <a:gd name="connsiteX200" fmla="*/ 183676 w 1295643"/>
                  <a:gd name="connsiteY200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510615 w 1295643"/>
                  <a:gd name="connsiteY144" fmla="*/ 1296385 h 2396328"/>
                  <a:gd name="connsiteX145" fmla="*/ 499069 w 1295643"/>
                  <a:gd name="connsiteY145" fmla="*/ 1452014 h 2396328"/>
                  <a:gd name="connsiteX146" fmla="*/ 473196 w 1295643"/>
                  <a:gd name="connsiteY146" fmla="*/ 1490810 h 2396328"/>
                  <a:gd name="connsiteX147" fmla="*/ 455234 w 1295643"/>
                  <a:gd name="connsiteY147" fmla="*/ 1532968 h 2396328"/>
                  <a:gd name="connsiteX148" fmla="*/ 441122 w 1295643"/>
                  <a:gd name="connsiteY148" fmla="*/ 1576921 h 2396328"/>
                  <a:gd name="connsiteX149" fmla="*/ 432997 w 1295643"/>
                  <a:gd name="connsiteY149" fmla="*/ 1621771 h 2396328"/>
                  <a:gd name="connsiteX150" fmla="*/ 429575 w 1295643"/>
                  <a:gd name="connsiteY150" fmla="*/ 1669088 h 2396328"/>
                  <a:gd name="connsiteX151" fmla="*/ 427651 w 1295643"/>
                  <a:gd name="connsiteY151" fmla="*/ 1716629 h 2396328"/>
                  <a:gd name="connsiteX152" fmla="*/ 429575 w 1295643"/>
                  <a:gd name="connsiteY152" fmla="*/ 1764169 h 2396328"/>
                  <a:gd name="connsiteX153" fmla="*/ 432997 w 1295643"/>
                  <a:gd name="connsiteY153" fmla="*/ 1812832 h 2396328"/>
                  <a:gd name="connsiteX154" fmla="*/ 437487 w 1295643"/>
                  <a:gd name="connsiteY154" fmla="*/ 1861045 h 2396328"/>
                  <a:gd name="connsiteX155" fmla="*/ 442833 w 1295643"/>
                  <a:gd name="connsiteY155" fmla="*/ 1908362 h 2396328"/>
                  <a:gd name="connsiteX156" fmla="*/ 443688 w 1295643"/>
                  <a:gd name="connsiteY156" fmla="*/ 1977879 h 2396328"/>
                  <a:gd name="connsiteX157" fmla="*/ 439197 w 1295643"/>
                  <a:gd name="connsiteY157" fmla="*/ 2047396 h 2396328"/>
                  <a:gd name="connsiteX158" fmla="*/ 431286 w 1295643"/>
                  <a:gd name="connsiteY158" fmla="*/ 2114223 h 2396328"/>
                  <a:gd name="connsiteX159" fmla="*/ 421450 w 1295643"/>
                  <a:gd name="connsiteY159" fmla="*/ 2179703 h 2396328"/>
                  <a:gd name="connsiteX160" fmla="*/ 409476 w 1295643"/>
                  <a:gd name="connsiteY160" fmla="*/ 2396328 h 2396328"/>
                  <a:gd name="connsiteX161" fmla="*/ 50891 w 1295643"/>
                  <a:gd name="connsiteY161" fmla="*/ 2396328 h 2396328"/>
                  <a:gd name="connsiteX162" fmla="*/ 91945 w 1295643"/>
                  <a:gd name="connsiteY162" fmla="*/ 2308198 h 2396328"/>
                  <a:gd name="connsiteX163" fmla="*/ 142622 w 1295643"/>
                  <a:gd name="connsiteY163" fmla="*/ 2208407 h 2396328"/>
                  <a:gd name="connsiteX164" fmla="*/ 160369 w 1295643"/>
                  <a:gd name="connsiteY164" fmla="*/ 2172303 h 2396328"/>
                  <a:gd name="connsiteX165" fmla="*/ 175551 w 1295643"/>
                  <a:gd name="connsiteY165" fmla="*/ 2132162 h 2396328"/>
                  <a:gd name="connsiteX166" fmla="*/ 189877 w 1295643"/>
                  <a:gd name="connsiteY166" fmla="*/ 2087537 h 2396328"/>
                  <a:gd name="connsiteX167" fmla="*/ 203134 w 1295643"/>
                  <a:gd name="connsiteY167" fmla="*/ 2039996 h 2396328"/>
                  <a:gd name="connsiteX168" fmla="*/ 213826 w 1295643"/>
                  <a:gd name="connsiteY168" fmla="*/ 1988643 h 2396328"/>
                  <a:gd name="connsiteX169" fmla="*/ 221951 w 1295643"/>
                  <a:gd name="connsiteY169" fmla="*/ 1936393 h 2396328"/>
                  <a:gd name="connsiteX170" fmla="*/ 229863 w 1295643"/>
                  <a:gd name="connsiteY170" fmla="*/ 1881676 h 2396328"/>
                  <a:gd name="connsiteX171" fmla="*/ 235208 w 1295643"/>
                  <a:gd name="connsiteY171" fmla="*/ 1826286 h 2396328"/>
                  <a:gd name="connsiteX172" fmla="*/ 239699 w 1295643"/>
                  <a:gd name="connsiteY172" fmla="*/ 1768654 h 2396328"/>
                  <a:gd name="connsiteX173" fmla="*/ 239699 w 1295643"/>
                  <a:gd name="connsiteY173" fmla="*/ 1711919 h 2396328"/>
                  <a:gd name="connsiteX174" fmla="*/ 239699 w 1295643"/>
                  <a:gd name="connsiteY174" fmla="*/ 1655857 h 2396328"/>
                  <a:gd name="connsiteX175" fmla="*/ 235208 w 1295643"/>
                  <a:gd name="connsiteY175" fmla="*/ 1599570 h 2396328"/>
                  <a:gd name="connsiteX176" fmla="*/ 229007 w 1295643"/>
                  <a:gd name="connsiteY176" fmla="*/ 1545526 h 2396328"/>
                  <a:gd name="connsiteX177" fmla="*/ 221096 w 1295643"/>
                  <a:gd name="connsiteY177" fmla="*/ 1492828 h 2396328"/>
                  <a:gd name="connsiteX178" fmla="*/ 209335 w 1295643"/>
                  <a:gd name="connsiteY178" fmla="*/ 1441923 h 2396328"/>
                  <a:gd name="connsiteX179" fmla="*/ 193298 w 1295643"/>
                  <a:gd name="connsiteY179" fmla="*/ 1394607 h 2396328"/>
                  <a:gd name="connsiteX180" fmla="*/ 175551 w 1295643"/>
                  <a:gd name="connsiteY180" fmla="*/ 1349757 h 2396328"/>
                  <a:gd name="connsiteX181" fmla="*/ 154168 w 1295643"/>
                  <a:gd name="connsiteY181" fmla="*/ 1309616 h 2396328"/>
                  <a:gd name="connsiteX182" fmla="*/ 130220 w 1295643"/>
                  <a:gd name="connsiteY182" fmla="*/ 1274185 h 2396328"/>
                  <a:gd name="connsiteX183" fmla="*/ 53457 w 1295643"/>
                  <a:gd name="connsiteY183" fmla="*/ 1033789 h 2396328"/>
                  <a:gd name="connsiteX184" fmla="*/ 41055 w 1295643"/>
                  <a:gd name="connsiteY184" fmla="*/ 971672 h 2396328"/>
                  <a:gd name="connsiteX185" fmla="*/ 25018 w 1295643"/>
                  <a:gd name="connsiteY185" fmla="*/ 910004 h 2396328"/>
                  <a:gd name="connsiteX186" fmla="*/ 11547 w 1295643"/>
                  <a:gd name="connsiteY186" fmla="*/ 843178 h 2396328"/>
                  <a:gd name="connsiteX187" fmla="*/ 5346 w 1295643"/>
                  <a:gd name="connsiteY187" fmla="*/ 775006 h 2396328"/>
                  <a:gd name="connsiteX188" fmla="*/ 0 w 1295643"/>
                  <a:gd name="connsiteY188" fmla="*/ 703694 h 2396328"/>
                  <a:gd name="connsiteX189" fmla="*/ 0 w 1295643"/>
                  <a:gd name="connsiteY189" fmla="*/ 630813 h 2396328"/>
                  <a:gd name="connsiteX190" fmla="*/ 3635 w 1295643"/>
                  <a:gd name="connsiteY190" fmla="*/ 557260 h 2396328"/>
                  <a:gd name="connsiteX191" fmla="*/ 11547 w 1295643"/>
                  <a:gd name="connsiteY191" fmla="*/ 484379 h 2396328"/>
                  <a:gd name="connsiteX192" fmla="*/ 23307 w 1295643"/>
                  <a:gd name="connsiteY192" fmla="*/ 411722 h 2396328"/>
                  <a:gd name="connsiteX193" fmla="*/ 35709 w 1295643"/>
                  <a:gd name="connsiteY193" fmla="*/ 341532 h 2396328"/>
                  <a:gd name="connsiteX194" fmla="*/ 53457 w 1295643"/>
                  <a:gd name="connsiteY194" fmla="*/ 273360 h 2396328"/>
                  <a:gd name="connsiteX195" fmla="*/ 74839 w 1295643"/>
                  <a:gd name="connsiteY195" fmla="*/ 209225 h 2396328"/>
                  <a:gd name="connsiteX196" fmla="*/ 97077 w 1295643"/>
                  <a:gd name="connsiteY196" fmla="*/ 148453 h 2396328"/>
                  <a:gd name="connsiteX197" fmla="*/ 122950 w 1295643"/>
                  <a:gd name="connsiteY197" fmla="*/ 93512 h 2396328"/>
                  <a:gd name="connsiteX198" fmla="*/ 150533 w 1295643"/>
                  <a:gd name="connsiteY198" fmla="*/ 43504 h 2396328"/>
                  <a:gd name="connsiteX199" fmla="*/ 183676 w 1295643"/>
                  <a:gd name="connsiteY199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506980 w 1295643"/>
                  <a:gd name="connsiteY143" fmla="*/ 1282930 h 2396328"/>
                  <a:gd name="connsiteX144" fmla="*/ 499069 w 1295643"/>
                  <a:gd name="connsiteY144" fmla="*/ 1452014 h 2396328"/>
                  <a:gd name="connsiteX145" fmla="*/ 473196 w 1295643"/>
                  <a:gd name="connsiteY145" fmla="*/ 1490810 h 2396328"/>
                  <a:gd name="connsiteX146" fmla="*/ 455234 w 1295643"/>
                  <a:gd name="connsiteY146" fmla="*/ 1532968 h 2396328"/>
                  <a:gd name="connsiteX147" fmla="*/ 441122 w 1295643"/>
                  <a:gd name="connsiteY147" fmla="*/ 1576921 h 2396328"/>
                  <a:gd name="connsiteX148" fmla="*/ 432997 w 1295643"/>
                  <a:gd name="connsiteY148" fmla="*/ 1621771 h 2396328"/>
                  <a:gd name="connsiteX149" fmla="*/ 429575 w 1295643"/>
                  <a:gd name="connsiteY149" fmla="*/ 1669088 h 2396328"/>
                  <a:gd name="connsiteX150" fmla="*/ 427651 w 1295643"/>
                  <a:gd name="connsiteY150" fmla="*/ 1716629 h 2396328"/>
                  <a:gd name="connsiteX151" fmla="*/ 429575 w 1295643"/>
                  <a:gd name="connsiteY151" fmla="*/ 1764169 h 2396328"/>
                  <a:gd name="connsiteX152" fmla="*/ 432997 w 1295643"/>
                  <a:gd name="connsiteY152" fmla="*/ 1812832 h 2396328"/>
                  <a:gd name="connsiteX153" fmla="*/ 437487 w 1295643"/>
                  <a:gd name="connsiteY153" fmla="*/ 1861045 h 2396328"/>
                  <a:gd name="connsiteX154" fmla="*/ 442833 w 1295643"/>
                  <a:gd name="connsiteY154" fmla="*/ 1908362 h 2396328"/>
                  <a:gd name="connsiteX155" fmla="*/ 443688 w 1295643"/>
                  <a:gd name="connsiteY155" fmla="*/ 1977879 h 2396328"/>
                  <a:gd name="connsiteX156" fmla="*/ 439197 w 1295643"/>
                  <a:gd name="connsiteY156" fmla="*/ 2047396 h 2396328"/>
                  <a:gd name="connsiteX157" fmla="*/ 431286 w 1295643"/>
                  <a:gd name="connsiteY157" fmla="*/ 2114223 h 2396328"/>
                  <a:gd name="connsiteX158" fmla="*/ 421450 w 1295643"/>
                  <a:gd name="connsiteY158" fmla="*/ 2179703 h 2396328"/>
                  <a:gd name="connsiteX159" fmla="*/ 409476 w 1295643"/>
                  <a:gd name="connsiteY159" fmla="*/ 2396328 h 2396328"/>
                  <a:gd name="connsiteX160" fmla="*/ 50891 w 1295643"/>
                  <a:gd name="connsiteY160" fmla="*/ 2396328 h 2396328"/>
                  <a:gd name="connsiteX161" fmla="*/ 91945 w 1295643"/>
                  <a:gd name="connsiteY161" fmla="*/ 2308198 h 2396328"/>
                  <a:gd name="connsiteX162" fmla="*/ 142622 w 1295643"/>
                  <a:gd name="connsiteY162" fmla="*/ 2208407 h 2396328"/>
                  <a:gd name="connsiteX163" fmla="*/ 160369 w 1295643"/>
                  <a:gd name="connsiteY163" fmla="*/ 2172303 h 2396328"/>
                  <a:gd name="connsiteX164" fmla="*/ 175551 w 1295643"/>
                  <a:gd name="connsiteY164" fmla="*/ 2132162 h 2396328"/>
                  <a:gd name="connsiteX165" fmla="*/ 189877 w 1295643"/>
                  <a:gd name="connsiteY165" fmla="*/ 2087537 h 2396328"/>
                  <a:gd name="connsiteX166" fmla="*/ 203134 w 1295643"/>
                  <a:gd name="connsiteY166" fmla="*/ 2039996 h 2396328"/>
                  <a:gd name="connsiteX167" fmla="*/ 213826 w 1295643"/>
                  <a:gd name="connsiteY167" fmla="*/ 1988643 h 2396328"/>
                  <a:gd name="connsiteX168" fmla="*/ 221951 w 1295643"/>
                  <a:gd name="connsiteY168" fmla="*/ 1936393 h 2396328"/>
                  <a:gd name="connsiteX169" fmla="*/ 229863 w 1295643"/>
                  <a:gd name="connsiteY169" fmla="*/ 1881676 h 2396328"/>
                  <a:gd name="connsiteX170" fmla="*/ 235208 w 1295643"/>
                  <a:gd name="connsiteY170" fmla="*/ 1826286 h 2396328"/>
                  <a:gd name="connsiteX171" fmla="*/ 239699 w 1295643"/>
                  <a:gd name="connsiteY171" fmla="*/ 1768654 h 2396328"/>
                  <a:gd name="connsiteX172" fmla="*/ 239699 w 1295643"/>
                  <a:gd name="connsiteY172" fmla="*/ 1711919 h 2396328"/>
                  <a:gd name="connsiteX173" fmla="*/ 239699 w 1295643"/>
                  <a:gd name="connsiteY173" fmla="*/ 1655857 h 2396328"/>
                  <a:gd name="connsiteX174" fmla="*/ 235208 w 1295643"/>
                  <a:gd name="connsiteY174" fmla="*/ 1599570 h 2396328"/>
                  <a:gd name="connsiteX175" fmla="*/ 229007 w 1295643"/>
                  <a:gd name="connsiteY175" fmla="*/ 1545526 h 2396328"/>
                  <a:gd name="connsiteX176" fmla="*/ 221096 w 1295643"/>
                  <a:gd name="connsiteY176" fmla="*/ 1492828 h 2396328"/>
                  <a:gd name="connsiteX177" fmla="*/ 209335 w 1295643"/>
                  <a:gd name="connsiteY177" fmla="*/ 1441923 h 2396328"/>
                  <a:gd name="connsiteX178" fmla="*/ 193298 w 1295643"/>
                  <a:gd name="connsiteY178" fmla="*/ 1394607 h 2396328"/>
                  <a:gd name="connsiteX179" fmla="*/ 175551 w 1295643"/>
                  <a:gd name="connsiteY179" fmla="*/ 1349757 h 2396328"/>
                  <a:gd name="connsiteX180" fmla="*/ 154168 w 1295643"/>
                  <a:gd name="connsiteY180" fmla="*/ 1309616 h 2396328"/>
                  <a:gd name="connsiteX181" fmla="*/ 130220 w 1295643"/>
                  <a:gd name="connsiteY181" fmla="*/ 1274185 h 2396328"/>
                  <a:gd name="connsiteX182" fmla="*/ 53457 w 1295643"/>
                  <a:gd name="connsiteY182" fmla="*/ 1033789 h 2396328"/>
                  <a:gd name="connsiteX183" fmla="*/ 41055 w 1295643"/>
                  <a:gd name="connsiteY183" fmla="*/ 971672 h 2396328"/>
                  <a:gd name="connsiteX184" fmla="*/ 25018 w 1295643"/>
                  <a:gd name="connsiteY184" fmla="*/ 910004 h 2396328"/>
                  <a:gd name="connsiteX185" fmla="*/ 11547 w 1295643"/>
                  <a:gd name="connsiteY185" fmla="*/ 843178 h 2396328"/>
                  <a:gd name="connsiteX186" fmla="*/ 5346 w 1295643"/>
                  <a:gd name="connsiteY186" fmla="*/ 775006 h 2396328"/>
                  <a:gd name="connsiteX187" fmla="*/ 0 w 1295643"/>
                  <a:gd name="connsiteY187" fmla="*/ 703694 h 2396328"/>
                  <a:gd name="connsiteX188" fmla="*/ 0 w 1295643"/>
                  <a:gd name="connsiteY188" fmla="*/ 630813 h 2396328"/>
                  <a:gd name="connsiteX189" fmla="*/ 3635 w 1295643"/>
                  <a:gd name="connsiteY189" fmla="*/ 557260 h 2396328"/>
                  <a:gd name="connsiteX190" fmla="*/ 11547 w 1295643"/>
                  <a:gd name="connsiteY190" fmla="*/ 484379 h 2396328"/>
                  <a:gd name="connsiteX191" fmla="*/ 23307 w 1295643"/>
                  <a:gd name="connsiteY191" fmla="*/ 411722 h 2396328"/>
                  <a:gd name="connsiteX192" fmla="*/ 35709 w 1295643"/>
                  <a:gd name="connsiteY192" fmla="*/ 341532 h 2396328"/>
                  <a:gd name="connsiteX193" fmla="*/ 53457 w 1295643"/>
                  <a:gd name="connsiteY193" fmla="*/ 273360 h 2396328"/>
                  <a:gd name="connsiteX194" fmla="*/ 74839 w 1295643"/>
                  <a:gd name="connsiteY194" fmla="*/ 209225 h 2396328"/>
                  <a:gd name="connsiteX195" fmla="*/ 97077 w 1295643"/>
                  <a:gd name="connsiteY195" fmla="*/ 148453 h 2396328"/>
                  <a:gd name="connsiteX196" fmla="*/ 122950 w 1295643"/>
                  <a:gd name="connsiteY196" fmla="*/ 93512 h 2396328"/>
                  <a:gd name="connsiteX197" fmla="*/ 150533 w 1295643"/>
                  <a:gd name="connsiteY197" fmla="*/ 43504 h 2396328"/>
                  <a:gd name="connsiteX198" fmla="*/ 183676 w 1295643"/>
                  <a:gd name="connsiteY198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99069 w 1295643"/>
                  <a:gd name="connsiteY143" fmla="*/ 1452014 h 2396328"/>
                  <a:gd name="connsiteX144" fmla="*/ 473196 w 1295643"/>
                  <a:gd name="connsiteY144" fmla="*/ 1490810 h 2396328"/>
                  <a:gd name="connsiteX145" fmla="*/ 455234 w 1295643"/>
                  <a:gd name="connsiteY145" fmla="*/ 1532968 h 2396328"/>
                  <a:gd name="connsiteX146" fmla="*/ 441122 w 1295643"/>
                  <a:gd name="connsiteY146" fmla="*/ 1576921 h 2396328"/>
                  <a:gd name="connsiteX147" fmla="*/ 432997 w 1295643"/>
                  <a:gd name="connsiteY147" fmla="*/ 1621771 h 2396328"/>
                  <a:gd name="connsiteX148" fmla="*/ 429575 w 1295643"/>
                  <a:gd name="connsiteY148" fmla="*/ 1669088 h 2396328"/>
                  <a:gd name="connsiteX149" fmla="*/ 427651 w 1295643"/>
                  <a:gd name="connsiteY149" fmla="*/ 1716629 h 2396328"/>
                  <a:gd name="connsiteX150" fmla="*/ 429575 w 1295643"/>
                  <a:gd name="connsiteY150" fmla="*/ 1764169 h 2396328"/>
                  <a:gd name="connsiteX151" fmla="*/ 432997 w 1295643"/>
                  <a:gd name="connsiteY151" fmla="*/ 1812832 h 2396328"/>
                  <a:gd name="connsiteX152" fmla="*/ 437487 w 1295643"/>
                  <a:gd name="connsiteY152" fmla="*/ 1861045 h 2396328"/>
                  <a:gd name="connsiteX153" fmla="*/ 442833 w 1295643"/>
                  <a:gd name="connsiteY153" fmla="*/ 1908362 h 2396328"/>
                  <a:gd name="connsiteX154" fmla="*/ 443688 w 1295643"/>
                  <a:gd name="connsiteY154" fmla="*/ 1977879 h 2396328"/>
                  <a:gd name="connsiteX155" fmla="*/ 439197 w 1295643"/>
                  <a:gd name="connsiteY155" fmla="*/ 2047396 h 2396328"/>
                  <a:gd name="connsiteX156" fmla="*/ 431286 w 1295643"/>
                  <a:gd name="connsiteY156" fmla="*/ 2114223 h 2396328"/>
                  <a:gd name="connsiteX157" fmla="*/ 421450 w 1295643"/>
                  <a:gd name="connsiteY157" fmla="*/ 2179703 h 2396328"/>
                  <a:gd name="connsiteX158" fmla="*/ 409476 w 1295643"/>
                  <a:gd name="connsiteY158" fmla="*/ 2396328 h 2396328"/>
                  <a:gd name="connsiteX159" fmla="*/ 50891 w 1295643"/>
                  <a:gd name="connsiteY159" fmla="*/ 2396328 h 2396328"/>
                  <a:gd name="connsiteX160" fmla="*/ 91945 w 1295643"/>
                  <a:gd name="connsiteY160" fmla="*/ 2308198 h 2396328"/>
                  <a:gd name="connsiteX161" fmla="*/ 142622 w 1295643"/>
                  <a:gd name="connsiteY161" fmla="*/ 2208407 h 2396328"/>
                  <a:gd name="connsiteX162" fmla="*/ 160369 w 1295643"/>
                  <a:gd name="connsiteY162" fmla="*/ 2172303 h 2396328"/>
                  <a:gd name="connsiteX163" fmla="*/ 175551 w 1295643"/>
                  <a:gd name="connsiteY163" fmla="*/ 2132162 h 2396328"/>
                  <a:gd name="connsiteX164" fmla="*/ 189877 w 1295643"/>
                  <a:gd name="connsiteY164" fmla="*/ 2087537 h 2396328"/>
                  <a:gd name="connsiteX165" fmla="*/ 203134 w 1295643"/>
                  <a:gd name="connsiteY165" fmla="*/ 2039996 h 2396328"/>
                  <a:gd name="connsiteX166" fmla="*/ 213826 w 1295643"/>
                  <a:gd name="connsiteY166" fmla="*/ 1988643 h 2396328"/>
                  <a:gd name="connsiteX167" fmla="*/ 221951 w 1295643"/>
                  <a:gd name="connsiteY167" fmla="*/ 1936393 h 2396328"/>
                  <a:gd name="connsiteX168" fmla="*/ 229863 w 1295643"/>
                  <a:gd name="connsiteY168" fmla="*/ 1881676 h 2396328"/>
                  <a:gd name="connsiteX169" fmla="*/ 235208 w 1295643"/>
                  <a:gd name="connsiteY169" fmla="*/ 1826286 h 2396328"/>
                  <a:gd name="connsiteX170" fmla="*/ 239699 w 1295643"/>
                  <a:gd name="connsiteY170" fmla="*/ 1768654 h 2396328"/>
                  <a:gd name="connsiteX171" fmla="*/ 239699 w 1295643"/>
                  <a:gd name="connsiteY171" fmla="*/ 1711919 h 2396328"/>
                  <a:gd name="connsiteX172" fmla="*/ 239699 w 1295643"/>
                  <a:gd name="connsiteY172" fmla="*/ 1655857 h 2396328"/>
                  <a:gd name="connsiteX173" fmla="*/ 235208 w 1295643"/>
                  <a:gd name="connsiteY173" fmla="*/ 1599570 h 2396328"/>
                  <a:gd name="connsiteX174" fmla="*/ 229007 w 1295643"/>
                  <a:gd name="connsiteY174" fmla="*/ 1545526 h 2396328"/>
                  <a:gd name="connsiteX175" fmla="*/ 221096 w 1295643"/>
                  <a:gd name="connsiteY175" fmla="*/ 1492828 h 2396328"/>
                  <a:gd name="connsiteX176" fmla="*/ 209335 w 1295643"/>
                  <a:gd name="connsiteY176" fmla="*/ 1441923 h 2396328"/>
                  <a:gd name="connsiteX177" fmla="*/ 193298 w 1295643"/>
                  <a:gd name="connsiteY177" fmla="*/ 1394607 h 2396328"/>
                  <a:gd name="connsiteX178" fmla="*/ 175551 w 1295643"/>
                  <a:gd name="connsiteY178" fmla="*/ 1349757 h 2396328"/>
                  <a:gd name="connsiteX179" fmla="*/ 154168 w 1295643"/>
                  <a:gd name="connsiteY179" fmla="*/ 1309616 h 2396328"/>
                  <a:gd name="connsiteX180" fmla="*/ 130220 w 1295643"/>
                  <a:gd name="connsiteY180" fmla="*/ 1274185 h 2396328"/>
                  <a:gd name="connsiteX181" fmla="*/ 53457 w 1295643"/>
                  <a:gd name="connsiteY181" fmla="*/ 1033789 h 2396328"/>
                  <a:gd name="connsiteX182" fmla="*/ 41055 w 1295643"/>
                  <a:gd name="connsiteY182" fmla="*/ 971672 h 2396328"/>
                  <a:gd name="connsiteX183" fmla="*/ 25018 w 1295643"/>
                  <a:gd name="connsiteY183" fmla="*/ 910004 h 2396328"/>
                  <a:gd name="connsiteX184" fmla="*/ 11547 w 1295643"/>
                  <a:gd name="connsiteY184" fmla="*/ 843178 h 2396328"/>
                  <a:gd name="connsiteX185" fmla="*/ 5346 w 1295643"/>
                  <a:gd name="connsiteY185" fmla="*/ 775006 h 2396328"/>
                  <a:gd name="connsiteX186" fmla="*/ 0 w 1295643"/>
                  <a:gd name="connsiteY186" fmla="*/ 703694 h 2396328"/>
                  <a:gd name="connsiteX187" fmla="*/ 0 w 1295643"/>
                  <a:gd name="connsiteY187" fmla="*/ 630813 h 2396328"/>
                  <a:gd name="connsiteX188" fmla="*/ 3635 w 1295643"/>
                  <a:gd name="connsiteY188" fmla="*/ 557260 h 2396328"/>
                  <a:gd name="connsiteX189" fmla="*/ 11547 w 1295643"/>
                  <a:gd name="connsiteY189" fmla="*/ 484379 h 2396328"/>
                  <a:gd name="connsiteX190" fmla="*/ 23307 w 1295643"/>
                  <a:gd name="connsiteY190" fmla="*/ 411722 h 2396328"/>
                  <a:gd name="connsiteX191" fmla="*/ 35709 w 1295643"/>
                  <a:gd name="connsiteY191" fmla="*/ 341532 h 2396328"/>
                  <a:gd name="connsiteX192" fmla="*/ 53457 w 1295643"/>
                  <a:gd name="connsiteY192" fmla="*/ 273360 h 2396328"/>
                  <a:gd name="connsiteX193" fmla="*/ 74839 w 1295643"/>
                  <a:gd name="connsiteY193" fmla="*/ 209225 h 2396328"/>
                  <a:gd name="connsiteX194" fmla="*/ 97077 w 1295643"/>
                  <a:gd name="connsiteY194" fmla="*/ 148453 h 2396328"/>
                  <a:gd name="connsiteX195" fmla="*/ 122950 w 1295643"/>
                  <a:gd name="connsiteY195" fmla="*/ 93512 h 2396328"/>
                  <a:gd name="connsiteX196" fmla="*/ 150533 w 1295643"/>
                  <a:gd name="connsiteY196" fmla="*/ 43504 h 2396328"/>
                  <a:gd name="connsiteX197" fmla="*/ 183676 w 1295643"/>
                  <a:gd name="connsiteY197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73196 w 1295643"/>
                  <a:gd name="connsiteY143" fmla="*/ 1490810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  <a:gd name="connsiteX0" fmla="*/ 1294499 w 1295643"/>
                  <a:gd name="connsiteY0" fmla="*/ 1033789 h 2396328"/>
                  <a:gd name="connsiteX1" fmla="*/ 1295643 w 1295643"/>
                  <a:gd name="connsiteY1" fmla="*/ 1034469 h 2396328"/>
                  <a:gd name="connsiteX2" fmla="*/ 1293086 w 1295643"/>
                  <a:gd name="connsiteY2" fmla="*/ 1035347 h 2396328"/>
                  <a:gd name="connsiteX3" fmla="*/ 1294499 w 1295643"/>
                  <a:gd name="connsiteY3" fmla="*/ 1033789 h 2396328"/>
                  <a:gd name="connsiteX4" fmla="*/ 183676 w 1295643"/>
                  <a:gd name="connsiteY4" fmla="*/ 0 h 2396328"/>
                  <a:gd name="connsiteX5" fmla="*/ 180041 w 1295643"/>
                  <a:gd name="connsiteY5" fmla="*/ 10764 h 2396328"/>
                  <a:gd name="connsiteX6" fmla="*/ 178331 w 1295643"/>
                  <a:gd name="connsiteY6" fmla="*/ 17940 h 2396328"/>
                  <a:gd name="connsiteX7" fmla="*/ 176406 w 1295643"/>
                  <a:gd name="connsiteY7" fmla="*/ 22649 h 2396328"/>
                  <a:gd name="connsiteX8" fmla="*/ 176406 w 1295643"/>
                  <a:gd name="connsiteY8" fmla="*/ 25340 h 2396328"/>
                  <a:gd name="connsiteX9" fmla="*/ 178331 w 1295643"/>
                  <a:gd name="connsiteY9" fmla="*/ 26686 h 2396328"/>
                  <a:gd name="connsiteX10" fmla="*/ 178331 w 1295643"/>
                  <a:gd name="connsiteY10" fmla="*/ 28031 h 2396328"/>
                  <a:gd name="connsiteX11" fmla="*/ 180041 w 1295643"/>
                  <a:gd name="connsiteY11" fmla="*/ 28031 h 2396328"/>
                  <a:gd name="connsiteX12" fmla="*/ 180041 w 1295643"/>
                  <a:gd name="connsiteY12" fmla="*/ 30050 h 2396328"/>
                  <a:gd name="connsiteX13" fmla="*/ 178331 w 1295643"/>
                  <a:gd name="connsiteY13" fmla="*/ 34086 h 2396328"/>
                  <a:gd name="connsiteX14" fmla="*/ 176406 w 1295643"/>
                  <a:gd name="connsiteY14" fmla="*/ 40141 h 2396328"/>
                  <a:gd name="connsiteX15" fmla="*/ 173840 w 1295643"/>
                  <a:gd name="connsiteY15" fmla="*/ 49559 h 2396328"/>
                  <a:gd name="connsiteX16" fmla="*/ 168495 w 1295643"/>
                  <a:gd name="connsiteY16" fmla="*/ 62790 h 2396328"/>
                  <a:gd name="connsiteX17" fmla="*/ 160369 w 1295643"/>
                  <a:gd name="connsiteY17" fmla="*/ 81627 h 2396328"/>
                  <a:gd name="connsiteX18" fmla="*/ 152458 w 1295643"/>
                  <a:gd name="connsiteY18" fmla="*/ 104276 h 2396328"/>
                  <a:gd name="connsiteX19" fmla="*/ 139842 w 1295643"/>
                  <a:gd name="connsiteY19" fmla="*/ 133653 h 2396328"/>
                  <a:gd name="connsiteX20" fmla="*/ 124874 w 1295643"/>
                  <a:gd name="connsiteY20" fmla="*/ 169084 h 2396328"/>
                  <a:gd name="connsiteX21" fmla="*/ 106913 w 1295643"/>
                  <a:gd name="connsiteY21" fmla="*/ 224474 h 2396328"/>
                  <a:gd name="connsiteX22" fmla="*/ 94511 w 1295643"/>
                  <a:gd name="connsiteY22" fmla="*/ 283900 h 2396328"/>
                  <a:gd name="connsiteX23" fmla="*/ 84675 w 1295643"/>
                  <a:gd name="connsiteY23" fmla="*/ 344896 h 2396328"/>
                  <a:gd name="connsiteX24" fmla="*/ 71418 w 1295643"/>
                  <a:gd name="connsiteY24" fmla="*/ 409704 h 2396328"/>
                  <a:gd name="connsiteX25" fmla="*/ 69494 w 1295643"/>
                  <a:gd name="connsiteY25" fmla="*/ 423607 h 2396328"/>
                  <a:gd name="connsiteX26" fmla="*/ 66928 w 1295643"/>
                  <a:gd name="connsiteY26" fmla="*/ 444462 h 2396328"/>
                  <a:gd name="connsiteX27" fmla="*/ 65003 w 1295643"/>
                  <a:gd name="connsiteY27" fmla="*/ 466439 h 2396328"/>
                  <a:gd name="connsiteX28" fmla="*/ 63293 w 1295643"/>
                  <a:gd name="connsiteY28" fmla="*/ 490433 h 2396328"/>
                  <a:gd name="connsiteX29" fmla="*/ 63293 w 1295643"/>
                  <a:gd name="connsiteY29" fmla="*/ 515101 h 2396328"/>
                  <a:gd name="connsiteX30" fmla="*/ 66928 w 1295643"/>
                  <a:gd name="connsiteY30" fmla="*/ 537301 h 2396328"/>
                  <a:gd name="connsiteX31" fmla="*/ 71418 w 1295643"/>
                  <a:gd name="connsiteY31" fmla="*/ 556587 h 2396328"/>
                  <a:gd name="connsiteX32" fmla="*/ 79329 w 1295643"/>
                  <a:gd name="connsiteY32" fmla="*/ 570042 h 2396328"/>
                  <a:gd name="connsiteX33" fmla="*/ 122095 w 1295643"/>
                  <a:gd name="connsiteY33" fmla="*/ 567351 h 2396328"/>
                  <a:gd name="connsiteX34" fmla="*/ 164004 w 1295643"/>
                  <a:gd name="connsiteY34" fmla="*/ 556587 h 2396328"/>
                  <a:gd name="connsiteX35" fmla="*/ 203990 w 1295643"/>
                  <a:gd name="connsiteY35" fmla="*/ 539320 h 2396328"/>
                  <a:gd name="connsiteX36" fmla="*/ 245044 w 1295643"/>
                  <a:gd name="connsiteY36" fmla="*/ 515101 h 2396328"/>
                  <a:gd name="connsiteX37" fmla="*/ 282463 w 1295643"/>
                  <a:gd name="connsiteY37" fmla="*/ 487070 h 2396328"/>
                  <a:gd name="connsiteX38" fmla="*/ 319028 w 1295643"/>
                  <a:gd name="connsiteY38" fmla="*/ 452984 h 2396328"/>
                  <a:gd name="connsiteX39" fmla="*/ 353667 w 1295643"/>
                  <a:gd name="connsiteY39" fmla="*/ 416880 h 2396328"/>
                  <a:gd name="connsiteX40" fmla="*/ 385741 w 1295643"/>
                  <a:gd name="connsiteY40" fmla="*/ 378981 h 2396328"/>
                  <a:gd name="connsiteX41" fmla="*/ 416960 w 1295643"/>
                  <a:gd name="connsiteY41" fmla="*/ 338841 h 2396328"/>
                  <a:gd name="connsiteX42" fmla="*/ 443688 w 1295643"/>
                  <a:gd name="connsiteY42" fmla="*/ 297355 h 2396328"/>
                  <a:gd name="connsiteX43" fmla="*/ 468705 w 1295643"/>
                  <a:gd name="connsiteY43" fmla="*/ 257214 h 2396328"/>
                  <a:gd name="connsiteX44" fmla="*/ 489233 w 1295643"/>
                  <a:gd name="connsiteY44" fmla="*/ 218419 h 2396328"/>
                  <a:gd name="connsiteX45" fmla="*/ 499069 w 1295643"/>
                  <a:gd name="connsiteY45" fmla="*/ 218419 h 2396328"/>
                  <a:gd name="connsiteX46" fmla="*/ 499069 w 1295643"/>
                  <a:gd name="connsiteY46" fmla="*/ 222455 h 2396328"/>
                  <a:gd name="connsiteX47" fmla="*/ 483032 w 1295643"/>
                  <a:gd name="connsiteY47" fmla="*/ 261251 h 2396328"/>
                  <a:gd name="connsiteX48" fmla="*/ 465070 w 1295643"/>
                  <a:gd name="connsiteY48" fmla="*/ 301391 h 2396328"/>
                  <a:gd name="connsiteX49" fmla="*/ 445612 w 1295643"/>
                  <a:gd name="connsiteY49" fmla="*/ 340186 h 2396328"/>
                  <a:gd name="connsiteX50" fmla="*/ 425940 w 1295643"/>
                  <a:gd name="connsiteY50" fmla="*/ 377636 h 2396328"/>
                  <a:gd name="connsiteX51" fmla="*/ 405413 w 1295643"/>
                  <a:gd name="connsiteY51" fmla="*/ 414189 h 2396328"/>
                  <a:gd name="connsiteX52" fmla="*/ 382320 w 1295643"/>
                  <a:gd name="connsiteY52" fmla="*/ 448274 h 2396328"/>
                  <a:gd name="connsiteX53" fmla="*/ 358158 w 1295643"/>
                  <a:gd name="connsiteY53" fmla="*/ 481015 h 2396328"/>
                  <a:gd name="connsiteX54" fmla="*/ 328864 w 1295643"/>
                  <a:gd name="connsiteY54" fmla="*/ 511064 h 2396328"/>
                  <a:gd name="connsiteX55" fmla="*/ 298501 w 1295643"/>
                  <a:gd name="connsiteY55" fmla="*/ 540665 h 2396328"/>
                  <a:gd name="connsiteX56" fmla="*/ 262792 w 1295643"/>
                  <a:gd name="connsiteY56" fmla="*/ 564660 h 2396328"/>
                  <a:gd name="connsiteX57" fmla="*/ 221951 w 1295643"/>
                  <a:gd name="connsiteY57" fmla="*/ 586636 h 2396328"/>
                  <a:gd name="connsiteX58" fmla="*/ 176406 w 1295643"/>
                  <a:gd name="connsiteY58" fmla="*/ 606146 h 2396328"/>
                  <a:gd name="connsiteX59" fmla="*/ 128295 w 1295643"/>
                  <a:gd name="connsiteY59" fmla="*/ 620722 h 2396328"/>
                  <a:gd name="connsiteX60" fmla="*/ 71418 w 1295643"/>
                  <a:gd name="connsiteY60" fmla="*/ 630813 h 2396328"/>
                  <a:gd name="connsiteX61" fmla="*/ 73129 w 1295643"/>
                  <a:gd name="connsiteY61" fmla="*/ 701003 h 2396328"/>
                  <a:gd name="connsiteX62" fmla="*/ 81040 w 1295643"/>
                  <a:gd name="connsiteY62" fmla="*/ 767830 h 2396328"/>
                  <a:gd name="connsiteX63" fmla="*/ 94511 w 1295643"/>
                  <a:gd name="connsiteY63" fmla="*/ 831292 h 2396328"/>
                  <a:gd name="connsiteX64" fmla="*/ 112259 w 1295643"/>
                  <a:gd name="connsiteY64" fmla="*/ 891391 h 2396328"/>
                  <a:gd name="connsiteX65" fmla="*/ 134496 w 1295643"/>
                  <a:gd name="connsiteY65" fmla="*/ 948799 h 2396328"/>
                  <a:gd name="connsiteX66" fmla="*/ 158659 w 1295643"/>
                  <a:gd name="connsiteY66" fmla="*/ 1003740 h 2396328"/>
                  <a:gd name="connsiteX67" fmla="*/ 186242 w 1295643"/>
                  <a:gd name="connsiteY67" fmla="*/ 1055766 h 2396328"/>
                  <a:gd name="connsiteX68" fmla="*/ 213826 w 1295643"/>
                  <a:gd name="connsiteY68" fmla="*/ 1106446 h 2396328"/>
                  <a:gd name="connsiteX69" fmla="*/ 221951 w 1295643"/>
                  <a:gd name="connsiteY69" fmla="*/ 1118556 h 2396328"/>
                  <a:gd name="connsiteX70" fmla="*/ 229007 w 1295643"/>
                  <a:gd name="connsiteY70" fmla="*/ 1133356 h 2396328"/>
                  <a:gd name="connsiteX71" fmla="*/ 238843 w 1295643"/>
                  <a:gd name="connsiteY71" fmla="*/ 1149278 h 2396328"/>
                  <a:gd name="connsiteX72" fmla="*/ 247824 w 1295643"/>
                  <a:gd name="connsiteY72" fmla="*/ 1166097 h 2396328"/>
                  <a:gd name="connsiteX73" fmla="*/ 259370 w 1295643"/>
                  <a:gd name="connsiteY73" fmla="*/ 1182018 h 2396328"/>
                  <a:gd name="connsiteX74" fmla="*/ 272628 w 1295643"/>
                  <a:gd name="connsiteY74" fmla="*/ 1195473 h 2396328"/>
                  <a:gd name="connsiteX75" fmla="*/ 288665 w 1295643"/>
                  <a:gd name="connsiteY75" fmla="*/ 1207358 h 2396328"/>
                  <a:gd name="connsiteX76" fmla="*/ 306626 w 1295643"/>
                  <a:gd name="connsiteY76" fmla="*/ 1216104 h 2396328"/>
                  <a:gd name="connsiteX77" fmla="*/ 328008 w 1295643"/>
                  <a:gd name="connsiteY77" fmla="*/ 1219468 h 2396328"/>
                  <a:gd name="connsiteX78" fmla="*/ 350246 w 1295643"/>
                  <a:gd name="connsiteY78" fmla="*/ 1218795 h 2396328"/>
                  <a:gd name="connsiteX79" fmla="*/ 390231 w 1295643"/>
                  <a:gd name="connsiteY79" fmla="*/ 1208704 h 2396328"/>
                  <a:gd name="connsiteX80" fmla="*/ 425940 w 1295643"/>
                  <a:gd name="connsiteY80" fmla="*/ 1192109 h 2396328"/>
                  <a:gd name="connsiteX81" fmla="*/ 460580 w 1295643"/>
                  <a:gd name="connsiteY81" fmla="*/ 1171254 h 2396328"/>
                  <a:gd name="connsiteX82" fmla="*/ 489233 w 1295643"/>
                  <a:gd name="connsiteY82" fmla="*/ 1146587 h 2396328"/>
                  <a:gd name="connsiteX83" fmla="*/ 516816 w 1295643"/>
                  <a:gd name="connsiteY83" fmla="*/ 1119901 h 2396328"/>
                  <a:gd name="connsiteX84" fmla="*/ 542689 w 1295643"/>
                  <a:gd name="connsiteY84" fmla="*/ 1091870 h 2396328"/>
                  <a:gd name="connsiteX85" fmla="*/ 565782 w 1295643"/>
                  <a:gd name="connsiteY85" fmla="*/ 1065184 h 2396328"/>
                  <a:gd name="connsiteX86" fmla="*/ 585454 w 1295643"/>
                  <a:gd name="connsiteY86" fmla="*/ 1039620 h 2396328"/>
                  <a:gd name="connsiteX87" fmla="*/ 629074 w 1295643"/>
                  <a:gd name="connsiteY87" fmla="*/ 981539 h 2396328"/>
                  <a:gd name="connsiteX88" fmla="*/ 670984 w 1295643"/>
                  <a:gd name="connsiteY88" fmla="*/ 916059 h 2396328"/>
                  <a:gd name="connsiteX89" fmla="*/ 712894 w 1295643"/>
                  <a:gd name="connsiteY89" fmla="*/ 844523 h 2396328"/>
                  <a:gd name="connsiteX90" fmla="*/ 752024 w 1295643"/>
                  <a:gd name="connsiteY90" fmla="*/ 766484 h 2396328"/>
                  <a:gd name="connsiteX91" fmla="*/ 787733 w 1295643"/>
                  <a:gd name="connsiteY91" fmla="*/ 684185 h 2396328"/>
                  <a:gd name="connsiteX92" fmla="*/ 819807 w 1295643"/>
                  <a:gd name="connsiteY92" fmla="*/ 596728 h 2396328"/>
                  <a:gd name="connsiteX93" fmla="*/ 849101 w 1295643"/>
                  <a:gd name="connsiteY93" fmla="*/ 505234 h 2396328"/>
                  <a:gd name="connsiteX94" fmla="*/ 870483 w 1295643"/>
                  <a:gd name="connsiteY94" fmla="*/ 410376 h 2396328"/>
                  <a:gd name="connsiteX95" fmla="*/ 886520 w 1295643"/>
                  <a:gd name="connsiteY95" fmla="*/ 313276 h 2396328"/>
                  <a:gd name="connsiteX96" fmla="*/ 896356 w 1295643"/>
                  <a:gd name="connsiteY96" fmla="*/ 213934 h 2396328"/>
                  <a:gd name="connsiteX97" fmla="*/ 904267 w 1295643"/>
                  <a:gd name="connsiteY97" fmla="*/ 218419 h 2396328"/>
                  <a:gd name="connsiteX98" fmla="*/ 910682 w 1295643"/>
                  <a:gd name="connsiteY98" fmla="*/ 229856 h 2396328"/>
                  <a:gd name="connsiteX99" fmla="*/ 916028 w 1295643"/>
                  <a:gd name="connsiteY99" fmla="*/ 246674 h 2396328"/>
                  <a:gd name="connsiteX100" fmla="*/ 918594 w 1295643"/>
                  <a:gd name="connsiteY100" fmla="*/ 268651 h 2396328"/>
                  <a:gd name="connsiteX101" fmla="*/ 920304 w 1295643"/>
                  <a:gd name="connsiteY101" fmla="*/ 293991 h 2396328"/>
                  <a:gd name="connsiteX102" fmla="*/ 920304 w 1295643"/>
                  <a:gd name="connsiteY102" fmla="*/ 323368 h 2396328"/>
                  <a:gd name="connsiteX103" fmla="*/ 920304 w 1295643"/>
                  <a:gd name="connsiteY103" fmla="*/ 354763 h 2396328"/>
                  <a:gd name="connsiteX104" fmla="*/ 918594 w 1295643"/>
                  <a:gd name="connsiteY104" fmla="*/ 388848 h 2396328"/>
                  <a:gd name="connsiteX105" fmla="*/ 916028 w 1295643"/>
                  <a:gd name="connsiteY105" fmla="*/ 423607 h 2396328"/>
                  <a:gd name="connsiteX106" fmla="*/ 912393 w 1295643"/>
                  <a:gd name="connsiteY106" fmla="*/ 459038 h 2396328"/>
                  <a:gd name="connsiteX107" fmla="*/ 907047 w 1295643"/>
                  <a:gd name="connsiteY107" fmla="*/ 494470 h 2396328"/>
                  <a:gd name="connsiteX108" fmla="*/ 904267 w 1295643"/>
                  <a:gd name="connsiteY108" fmla="*/ 528556 h 2396328"/>
                  <a:gd name="connsiteX109" fmla="*/ 898922 w 1295643"/>
                  <a:gd name="connsiteY109" fmla="*/ 559951 h 2396328"/>
                  <a:gd name="connsiteX110" fmla="*/ 894645 w 1295643"/>
                  <a:gd name="connsiteY110" fmla="*/ 589327 h 2396328"/>
                  <a:gd name="connsiteX111" fmla="*/ 889300 w 1295643"/>
                  <a:gd name="connsiteY111" fmla="*/ 614667 h 2396328"/>
                  <a:gd name="connsiteX112" fmla="*/ 884809 w 1295643"/>
                  <a:gd name="connsiteY112" fmla="*/ 635523 h 2396328"/>
                  <a:gd name="connsiteX113" fmla="*/ 881174 w 1295643"/>
                  <a:gd name="connsiteY113" fmla="*/ 652117 h 2396328"/>
                  <a:gd name="connsiteX114" fmla="*/ 817027 w 1295643"/>
                  <a:gd name="connsiteY114" fmla="*/ 841832 h 2396328"/>
                  <a:gd name="connsiteX115" fmla="*/ 868773 w 1295643"/>
                  <a:gd name="connsiteY115" fmla="*/ 838020 h 2396328"/>
                  <a:gd name="connsiteX116" fmla="*/ 916883 w 1295643"/>
                  <a:gd name="connsiteY116" fmla="*/ 828601 h 2396328"/>
                  <a:gd name="connsiteX117" fmla="*/ 962214 w 1295643"/>
                  <a:gd name="connsiteY117" fmla="*/ 815146 h 2396328"/>
                  <a:gd name="connsiteX118" fmla="*/ 1005835 w 1295643"/>
                  <a:gd name="connsiteY118" fmla="*/ 797879 h 2396328"/>
                  <a:gd name="connsiteX119" fmla="*/ 1045178 w 1295643"/>
                  <a:gd name="connsiteY119" fmla="*/ 778369 h 2396328"/>
                  <a:gd name="connsiteX120" fmla="*/ 1080673 w 1295643"/>
                  <a:gd name="connsiteY120" fmla="*/ 757066 h 2396328"/>
                  <a:gd name="connsiteX121" fmla="*/ 1114672 w 1295643"/>
                  <a:gd name="connsiteY121" fmla="*/ 735089 h 2396328"/>
                  <a:gd name="connsiteX122" fmla="*/ 1145890 w 1295643"/>
                  <a:gd name="connsiteY122" fmla="*/ 714234 h 2396328"/>
                  <a:gd name="connsiteX123" fmla="*/ 1148456 w 1295643"/>
                  <a:gd name="connsiteY123" fmla="*/ 724325 h 2396328"/>
                  <a:gd name="connsiteX124" fmla="*/ 1120017 w 1295643"/>
                  <a:gd name="connsiteY124" fmla="*/ 757066 h 2396328"/>
                  <a:gd name="connsiteX125" fmla="*/ 1085164 w 1295643"/>
                  <a:gd name="connsiteY125" fmla="*/ 788461 h 2396328"/>
                  <a:gd name="connsiteX126" fmla="*/ 1043254 w 1295643"/>
                  <a:gd name="connsiteY126" fmla="*/ 816492 h 2396328"/>
                  <a:gd name="connsiteX127" fmla="*/ 996212 w 1295643"/>
                  <a:gd name="connsiteY127" fmla="*/ 841832 h 2396328"/>
                  <a:gd name="connsiteX128" fmla="*/ 946177 w 1295643"/>
                  <a:gd name="connsiteY128" fmla="*/ 864705 h 2396328"/>
                  <a:gd name="connsiteX129" fmla="*/ 892721 w 1295643"/>
                  <a:gd name="connsiteY129" fmla="*/ 884664 h 2396328"/>
                  <a:gd name="connsiteX130" fmla="*/ 837554 w 1295643"/>
                  <a:gd name="connsiteY130" fmla="*/ 900137 h 2396328"/>
                  <a:gd name="connsiteX131" fmla="*/ 781318 w 1295643"/>
                  <a:gd name="connsiteY131" fmla="*/ 911349 h 2396328"/>
                  <a:gd name="connsiteX132" fmla="*/ 769771 w 1295643"/>
                  <a:gd name="connsiteY132" fmla="*/ 938259 h 2396328"/>
                  <a:gd name="connsiteX133" fmla="*/ 753735 w 1295643"/>
                  <a:gd name="connsiteY133" fmla="*/ 969654 h 2396328"/>
                  <a:gd name="connsiteX134" fmla="*/ 735987 w 1295643"/>
                  <a:gd name="connsiteY134" fmla="*/ 1002395 h 2396328"/>
                  <a:gd name="connsiteX135" fmla="*/ 712894 w 1295643"/>
                  <a:gd name="connsiteY135" fmla="*/ 1037826 h 2396328"/>
                  <a:gd name="connsiteX136" fmla="*/ 688732 w 1295643"/>
                  <a:gd name="connsiteY136" fmla="*/ 1075051 h 2396328"/>
                  <a:gd name="connsiteX137" fmla="*/ 662859 w 1295643"/>
                  <a:gd name="connsiteY137" fmla="*/ 1111828 h 2396328"/>
                  <a:gd name="connsiteX138" fmla="*/ 635275 w 1295643"/>
                  <a:gd name="connsiteY138" fmla="*/ 1146587 h 2396328"/>
                  <a:gd name="connsiteX139" fmla="*/ 607692 w 1295643"/>
                  <a:gd name="connsiteY139" fmla="*/ 1180673 h 2396328"/>
                  <a:gd name="connsiteX140" fmla="*/ 581819 w 1295643"/>
                  <a:gd name="connsiteY140" fmla="*/ 1212068 h 2396328"/>
                  <a:gd name="connsiteX141" fmla="*/ 554235 w 1295643"/>
                  <a:gd name="connsiteY141" fmla="*/ 1240099 h 2396328"/>
                  <a:gd name="connsiteX142" fmla="*/ 530073 w 1295643"/>
                  <a:gd name="connsiteY142" fmla="*/ 1264990 h 2396328"/>
                  <a:gd name="connsiteX143" fmla="*/ 462532 w 1295643"/>
                  <a:gd name="connsiteY143" fmla="*/ 1477481 h 2396328"/>
                  <a:gd name="connsiteX144" fmla="*/ 455234 w 1295643"/>
                  <a:gd name="connsiteY144" fmla="*/ 1532968 h 2396328"/>
                  <a:gd name="connsiteX145" fmla="*/ 441122 w 1295643"/>
                  <a:gd name="connsiteY145" fmla="*/ 1576921 h 2396328"/>
                  <a:gd name="connsiteX146" fmla="*/ 432997 w 1295643"/>
                  <a:gd name="connsiteY146" fmla="*/ 1621771 h 2396328"/>
                  <a:gd name="connsiteX147" fmla="*/ 429575 w 1295643"/>
                  <a:gd name="connsiteY147" fmla="*/ 1669088 h 2396328"/>
                  <a:gd name="connsiteX148" fmla="*/ 427651 w 1295643"/>
                  <a:gd name="connsiteY148" fmla="*/ 1716629 h 2396328"/>
                  <a:gd name="connsiteX149" fmla="*/ 429575 w 1295643"/>
                  <a:gd name="connsiteY149" fmla="*/ 1764169 h 2396328"/>
                  <a:gd name="connsiteX150" fmla="*/ 432997 w 1295643"/>
                  <a:gd name="connsiteY150" fmla="*/ 1812832 h 2396328"/>
                  <a:gd name="connsiteX151" fmla="*/ 437487 w 1295643"/>
                  <a:gd name="connsiteY151" fmla="*/ 1861045 h 2396328"/>
                  <a:gd name="connsiteX152" fmla="*/ 442833 w 1295643"/>
                  <a:gd name="connsiteY152" fmla="*/ 1908362 h 2396328"/>
                  <a:gd name="connsiteX153" fmla="*/ 443688 w 1295643"/>
                  <a:gd name="connsiteY153" fmla="*/ 1977879 h 2396328"/>
                  <a:gd name="connsiteX154" fmla="*/ 439197 w 1295643"/>
                  <a:gd name="connsiteY154" fmla="*/ 2047396 h 2396328"/>
                  <a:gd name="connsiteX155" fmla="*/ 431286 w 1295643"/>
                  <a:gd name="connsiteY155" fmla="*/ 2114223 h 2396328"/>
                  <a:gd name="connsiteX156" fmla="*/ 421450 w 1295643"/>
                  <a:gd name="connsiteY156" fmla="*/ 2179703 h 2396328"/>
                  <a:gd name="connsiteX157" fmla="*/ 409476 w 1295643"/>
                  <a:gd name="connsiteY157" fmla="*/ 2396328 h 2396328"/>
                  <a:gd name="connsiteX158" fmla="*/ 50891 w 1295643"/>
                  <a:gd name="connsiteY158" fmla="*/ 2396328 h 2396328"/>
                  <a:gd name="connsiteX159" fmla="*/ 91945 w 1295643"/>
                  <a:gd name="connsiteY159" fmla="*/ 2308198 h 2396328"/>
                  <a:gd name="connsiteX160" fmla="*/ 142622 w 1295643"/>
                  <a:gd name="connsiteY160" fmla="*/ 2208407 h 2396328"/>
                  <a:gd name="connsiteX161" fmla="*/ 160369 w 1295643"/>
                  <a:gd name="connsiteY161" fmla="*/ 2172303 h 2396328"/>
                  <a:gd name="connsiteX162" fmla="*/ 175551 w 1295643"/>
                  <a:gd name="connsiteY162" fmla="*/ 2132162 h 2396328"/>
                  <a:gd name="connsiteX163" fmla="*/ 189877 w 1295643"/>
                  <a:gd name="connsiteY163" fmla="*/ 2087537 h 2396328"/>
                  <a:gd name="connsiteX164" fmla="*/ 203134 w 1295643"/>
                  <a:gd name="connsiteY164" fmla="*/ 2039996 h 2396328"/>
                  <a:gd name="connsiteX165" fmla="*/ 213826 w 1295643"/>
                  <a:gd name="connsiteY165" fmla="*/ 1988643 h 2396328"/>
                  <a:gd name="connsiteX166" fmla="*/ 221951 w 1295643"/>
                  <a:gd name="connsiteY166" fmla="*/ 1936393 h 2396328"/>
                  <a:gd name="connsiteX167" fmla="*/ 229863 w 1295643"/>
                  <a:gd name="connsiteY167" fmla="*/ 1881676 h 2396328"/>
                  <a:gd name="connsiteX168" fmla="*/ 235208 w 1295643"/>
                  <a:gd name="connsiteY168" fmla="*/ 1826286 h 2396328"/>
                  <a:gd name="connsiteX169" fmla="*/ 239699 w 1295643"/>
                  <a:gd name="connsiteY169" fmla="*/ 1768654 h 2396328"/>
                  <a:gd name="connsiteX170" fmla="*/ 239699 w 1295643"/>
                  <a:gd name="connsiteY170" fmla="*/ 1711919 h 2396328"/>
                  <a:gd name="connsiteX171" fmla="*/ 239699 w 1295643"/>
                  <a:gd name="connsiteY171" fmla="*/ 1655857 h 2396328"/>
                  <a:gd name="connsiteX172" fmla="*/ 235208 w 1295643"/>
                  <a:gd name="connsiteY172" fmla="*/ 1599570 h 2396328"/>
                  <a:gd name="connsiteX173" fmla="*/ 229007 w 1295643"/>
                  <a:gd name="connsiteY173" fmla="*/ 1545526 h 2396328"/>
                  <a:gd name="connsiteX174" fmla="*/ 221096 w 1295643"/>
                  <a:gd name="connsiteY174" fmla="*/ 1492828 h 2396328"/>
                  <a:gd name="connsiteX175" fmla="*/ 209335 w 1295643"/>
                  <a:gd name="connsiteY175" fmla="*/ 1441923 h 2396328"/>
                  <a:gd name="connsiteX176" fmla="*/ 193298 w 1295643"/>
                  <a:gd name="connsiteY176" fmla="*/ 1394607 h 2396328"/>
                  <a:gd name="connsiteX177" fmla="*/ 175551 w 1295643"/>
                  <a:gd name="connsiteY177" fmla="*/ 1349757 h 2396328"/>
                  <a:gd name="connsiteX178" fmla="*/ 154168 w 1295643"/>
                  <a:gd name="connsiteY178" fmla="*/ 1309616 h 2396328"/>
                  <a:gd name="connsiteX179" fmla="*/ 130220 w 1295643"/>
                  <a:gd name="connsiteY179" fmla="*/ 1274185 h 2396328"/>
                  <a:gd name="connsiteX180" fmla="*/ 53457 w 1295643"/>
                  <a:gd name="connsiteY180" fmla="*/ 1033789 h 2396328"/>
                  <a:gd name="connsiteX181" fmla="*/ 41055 w 1295643"/>
                  <a:gd name="connsiteY181" fmla="*/ 971672 h 2396328"/>
                  <a:gd name="connsiteX182" fmla="*/ 25018 w 1295643"/>
                  <a:gd name="connsiteY182" fmla="*/ 910004 h 2396328"/>
                  <a:gd name="connsiteX183" fmla="*/ 11547 w 1295643"/>
                  <a:gd name="connsiteY183" fmla="*/ 843178 h 2396328"/>
                  <a:gd name="connsiteX184" fmla="*/ 5346 w 1295643"/>
                  <a:gd name="connsiteY184" fmla="*/ 775006 h 2396328"/>
                  <a:gd name="connsiteX185" fmla="*/ 0 w 1295643"/>
                  <a:gd name="connsiteY185" fmla="*/ 703694 h 2396328"/>
                  <a:gd name="connsiteX186" fmla="*/ 0 w 1295643"/>
                  <a:gd name="connsiteY186" fmla="*/ 630813 h 2396328"/>
                  <a:gd name="connsiteX187" fmla="*/ 3635 w 1295643"/>
                  <a:gd name="connsiteY187" fmla="*/ 557260 h 2396328"/>
                  <a:gd name="connsiteX188" fmla="*/ 11547 w 1295643"/>
                  <a:gd name="connsiteY188" fmla="*/ 484379 h 2396328"/>
                  <a:gd name="connsiteX189" fmla="*/ 23307 w 1295643"/>
                  <a:gd name="connsiteY189" fmla="*/ 411722 h 2396328"/>
                  <a:gd name="connsiteX190" fmla="*/ 35709 w 1295643"/>
                  <a:gd name="connsiteY190" fmla="*/ 341532 h 2396328"/>
                  <a:gd name="connsiteX191" fmla="*/ 53457 w 1295643"/>
                  <a:gd name="connsiteY191" fmla="*/ 273360 h 2396328"/>
                  <a:gd name="connsiteX192" fmla="*/ 74839 w 1295643"/>
                  <a:gd name="connsiteY192" fmla="*/ 209225 h 2396328"/>
                  <a:gd name="connsiteX193" fmla="*/ 97077 w 1295643"/>
                  <a:gd name="connsiteY193" fmla="*/ 148453 h 2396328"/>
                  <a:gd name="connsiteX194" fmla="*/ 122950 w 1295643"/>
                  <a:gd name="connsiteY194" fmla="*/ 93512 h 2396328"/>
                  <a:gd name="connsiteX195" fmla="*/ 150533 w 1295643"/>
                  <a:gd name="connsiteY195" fmla="*/ 43504 h 2396328"/>
                  <a:gd name="connsiteX196" fmla="*/ 183676 w 1295643"/>
                  <a:gd name="connsiteY196" fmla="*/ 0 h 2396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1295643" h="2396328">
                    <a:moveTo>
                      <a:pt x="1294499" y="1033789"/>
                    </a:moveTo>
                    <a:lnTo>
                      <a:pt x="1295643" y="1034469"/>
                    </a:lnTo>
                    <a:lnTo>
                      <a:pt x="1293086" y="1035347"/>
                    </a:lnTo>
                    <a:lnTo>
                      <a:pt x="1294499" y="1033789"/>
                    </a:lnTo>
                    <a:close/>
                    <a:moveTo>
                      <a:pt x="183676" y="0"/>
                    </a:moveTo>
                    <a:cubicBezTo>
                      <a:pt x="182393" y="3588"/>
                      <a:pt x="181324" y="7176"/>
                      <a:pt x="180041" y="10764"/>
                    </a:cubicBezTo>
                    <a:cubicBezTo>
                      <a:pt x="179400" y="13231"/>
                      <a:pt x="178972" y="15473"/>
                      <a:pt x="178331" y="17940"/>
                    </a:cubicBezTo>
                    <a:lnTo>
                      <a:pt x="176406" y="22649"/>
                    </a:lnTo>
                    <a:lnTo>
                      <a:pt x="176406" y="25340"/>
                    </a:lnTo>
                    <a:lnTo>
                      <a:pt x="178331" y="26686"/>
                    </a:lnTo>
                    <a:lnTo>
                      <a:pt x="178331" y="28031"/>
                    </a:lnTo>
                    <a:lnTo>
                      <a:pt x="180041" y="28031"/>
                    </a:lnTo>
                    <a:lnTo>
                      <a:pt x="180041" y="30050"/>
                    </a:lnTo>
                    <a:cubicBezTo>
                      <a:pt x="179400" y="31395"/>
                      <a:pt x="178972" y="32741"/>
                      <a:pt x="178331" y="34086"/>
                    </a:cubicBezTo>
                    <a:lnTo>
                      <a:pt x="176406" y="40141"/>
                    </a:lnTo>
                    <a:lnTo>
                      <a:pt x="173840" y="49559"/>
                    </a:lnTo>
                    <a:cubicBezTo>
                      <a:pt x="172130" y="54044"/>
                      <a:pt x="170205" y="58305"/>
                      <a:pt x="168495" y="62790"/>
                    </a:cubicBezTo>
                    <a:cubicBezTo>
                      <a:pt x="165715" y="69069"/>
                      <a:pt x="163149" y="75348"/>
                      <a:pt x="160369" y="81627"/>
                    </a:cubicBezTo>
                    <a:cubicBezTo>
                      <a:pt x="157803" y="89251"/>
                      <a:pt x="155024" y="96652"/>
                      <a:pt x="152458" y="104276"/>
                    </a:cubicBezTo>
                    <a:cubicBezTo>
                      <a:pt x="148181" y="114143"/>
                      <a:pt x="144119" y="123786"/>
                      <a:pt x="139842" y="133653"/>
                    </a:cubicBezTo>
                    <a:cubicBezTo>
                      <a:pt x="134924" y="145538"/>
                      <a:pt x="129792" y="157199"/>
                      <a:pt x="124874" y="169084"/>
                    </a:cubicBezTo>
                    <a:cubicBezTo>
                      <a:pt x="118887" y="187473"/>
                      <a:pt x="112900" y="206085"/>
                      <a:pt x="106913" y="224474"/>
                    </a:cubicBezTo>
                    <a:cubicBezTo>
                      <a:pt x="102850" y="244208"/>
                      <a:pt x="98574" y="264166"/>
                      <a:pt x="94511" y="283900"/>
                    </a:cubicBezTo>
                    <a:cubicBezTo>
                      <a:pt x="91304" y="304306"/>
                      <a:pt x="87883" y="324489"/>
                      <a:pt x="84675" y="344896"/>
                    </a:cubicBezTo>
                    <a:cubicBezTo>
                      <a:pt x="80185" y="366423"/>
                      <a:pt x="75908" y="388176"/>
                      <a:pt x="71418" y="409704"/>
                    </a:cubicBezTo>
                    <a:cubicBezTo>
                      <a:pt x="70777" y="414413"/>
                      <a:pt x="70135" y="418898"/>
                      <a:pt x="69494" y="423607"/>
                    </a:cubicBezTo>
                    <a:lnTo>
                      <a:pt x="66928" y="444462"/>
                    </a:lnTo>
                    <a:cubicBezTo>
                      <a:pt x="66286" y="451862"/>
                      <a:pt x="65645" y="459038"/>
                      <a:pt x="65003" y="466439"/>
                    </a:cubicBezTo>
                    <a:cubicBezTo>
                      <a:pt x="64362" y="474512"/>
                      <a:pt x="63934" y="482360"/>
                      <a:pt x="63293" y="490433"/>
                    </a:cubicBezTo>
                    <a:lnTo>
                      <a:pt x="63293" y="515101"/>
                    </a:lnTo>
                    <a:cubicBezTo>
                      <a:pt x="64576" y="522501"/>
                      <a:pt x="65645" y="529901"/>
                      <a:pt x="66928" y="537301"/>
                    </a:cubicBezTo>
                    <a:cubicBezTo>
                      <a:pt x="68424" y="543805"/>
                      <a:pt x="69921" y="550084"/>
                      <a:pt x="71418" y="556587"/>
                    </a:cubicBezTo>
                    <a:cubicBezTo>
                      <a:pt x="73984" y="561072"/>
                      <a:pt x="76764" y="565557"/>
                      <a:pt x="79329" y="570042"/>
                    </a:cubicBezTo>
                    <a:lnTo>
                      <a:pt x="122095" y="567351"/>
                    </a:lnTo>
                    <a:lnTo>
                      <a:pt x="164004" y="556587"/>
                    </a:lnTo>
                    <a:lnTo>
                      <a:pt x="203990" y="539320"/>
                    </a:lnTo>
                    <a:lnTo>
                      <a:pt x="245044" y="515101"/>
                    </a:lnTo>
                    <a:lnTo>
                      <a:pt x="282463" y="487070"/>
                    </a:lnTo>
                    <a:lnTo>
                      <a:pt x="319028" y="452984"/>
                    </a:lnTo>
                    <a:lnTo>
                      <a:pt x="353667" y="416880"/>
                    </a:lnTo>
                    <a:lnTo>
                      <a:pt x="385741" y="378981"/>
                    </a:lnTo>
                    <a:lnTo>
                      <a:pt x="416960" y="338841"/>
                    </a:lnTo>
                    <a:lnTo>
                      <a:pt x="443688" y="297355"/>
                    </a:lnTo>
                    <a:lnTo>
                      <a:pt x="468705" y="257214"/>
                    </a:lnTo>
                    <a:cubicBezTo>
                      <a:pt x="475548" y="244208"/>
                      <a:pt x="482390" y="231425"/>
                      <a:pt x="489233" y="218419"/>
                    </a:cubicBezTo>
                    <a:lnTo>
                      <a:pt x="499069" y="218419"/>
                    </a:lnTo>
                    <a:lnTo>
                      <a:pt x="499069" y="222455"/>
                    </a:lnTo>
                    <a:cubicBezTo>
                      <a:pt x="493723" y="235462"/>
                      <a:pt x="488377" y="248244"/>
                      <a:pt x="483032" y="261251"/>
                    </a:cubicBezTo>
                    <a:cubicBezTo>
                      <a:pt x="477045" y="274706"/>
                      <a:pt x="471057" y="287936"/>
                      <a:pt x="465070" y="301391"/>
                    </a:cubicBezTo>
                    <a:cubicBezTo>
                      <a:pt x="458656" y="314398"/>
                      <a:pt x="452027" y="327180"/>
                      <a:pt x="445612" y="340186"/>
                    </a:cubicBezTo>
                    <a:lnTo>
                      <a:pt x="425940" y="377636"/>
                    </a:lnTo>
                    <a:cubicBezTo>
                      <a:pt x="419098" y="389745"/>
                      <a:pt x="412255" y="402079"/>
                      <a:pt x="405413" y="414189"/>
                    </a:cubicBezTo>
                    <a:lnTo>
                      <a:pt x="382320" y="448274"/>
                    </a:lnTo>
                    <a:lnTo>
                      <a:pt x="358158" y="481015"/>
                    </a:lnTo>
                    <a:lnTo>
                      <a:pt x="328864" y="511064"/>
                    </a:lnTo>
                    <a:lnTo>
                      <a:pt x="298501" y="540665"/>
                    </a:lnTo>
                    <a:lnTo>
                      <a:pt x="262792" y="564660"/>
                    </a:lnTo>
                    <a:lnTo>
                      <a:pt x="221951" y="586636"/>
                    </a:lnTo>
                    <a:lnTo>
                      <a:pt x="176406" y="606146"/>
                    </a:lnTo>
                    <a:lnTo>
                      <a:pt x="128295" y="620722"/>
                    </a:lnTo>
                    <a:lnTo>
                      <a:pt x="71418" y="630813"/>
                    </a:lnTo>
                    <a:cubicBezTo>
                      <a:pt x="72059" y="654135"/>
                      <a:pt x="72487" y="677682"/>
                      <a:pt x="73129" y="701003"/>
                    </a:cubicBezTo>
                    <a:cubicBezTo>
                      <a:pt x="75695" y="723204"/>
                      <a:pt x="78474" y="745629"/>
                      <a:pt x="81040" y="767830"/>
                    </a:cubicBezTo>
                    <a:cubicBezTo>
                      <a:pt x="85530" y="788909"/>
                      <a:pt x="90021" y="810213"/>
                      <a:pt x="94511" y="831292"/>
                    </a:cubicBezTo>
                    <a:cubicBezTo>
                      <a:pt x="100498" y="851250"/>
                      <a:pt x="106271" y="871433"/>
                      <a:pt x="112259" y="891391"/>
                    </a:cubicBezTo>
                    <a:cubicBezTo>
                      <a:pt x="119743" y="910452"/>
                      <a:pt x="127013" y="929738"/>
                      <a:pt x="134496" y="948799"/>
                    </a:cubicBezTo>
                    <a:cubicBezTo>
                      <a:pt x="142622" y="967187"/>
                      <a:pt x="150533" y="985352"/>
                      <a:pt x="158659" y="1003740"/>
                    </a:cubicBezTo>
                    <a:lnTo>
                      <a:pt x="186242" y="1055766"/>
                    </a:lnTo>
                    <a:lnTo>
                      <a:pt x="213826" y="1106446"/>
                    </a:lnTo>
                    <a:cubicBezTo>
                      <a:pt x="216605" y="1110483"/>
                      <a:pt x="219171" y="1114519"/>
                      <a:pt x="221951" y="1118556"/>
                    </a:cubicBezTo>
                    <a:lnTo>
                      <a:pt x="229007" y="1133356"/>
                    </a:lnTo>
                    <a:cubicBezTo>
                      <a:pt x="232215" y="1138738"/>
                      <a:pt x="235636" y="1143896"/>
                      <a:pt x="238843" y="1149278"/>
                    </a:cubicBezTo>
                    <a:lnTo>
                      <a:pt x="247824" y="1166097"/>
                    </a:lnTo>
                    <a:cubicBezTo>
                      <a:pt x="251673" y="1171479"/>
                      <a:pt x="255522" y="1176636"/>
                      <a:pt x="259370" y="1182018"/>
                    </a:cubicBezTo>
                    <a:cubicBezTo>
                      <a:pt x="263861" y="1186503"/>
                      <a:pt x="268137" y="1190988"/>
                      <a:pt x="272628" y="1195473"/>
                    </a:cubicBezTo>
                    <a:cubicBezTo>
                      <a:pt x="277973" y="1199510"/>
                      <a:pt x="283319" y="1203322"/>
                      <a:pt x="288665" y="1207358"/>
                    </a:cubicBezTo>
                    <a:lnTo>
                      <a:pt x="306626" y="1216104"/>
                    </a:lnTo>
                    <a:lnTo>
                      <a:pt x="328008" y="1219468"/>
                    </a:lnTo>
                    <a:lnTo>
                      <a:pt x="350246" y="1218795"/>
                    </a:lnTo>
                    <a:lnTo>
                      <a:pt x="390231" y="1208704"/>
                    </a:lnTo>
                    <a:lnTo>
                      <a:pt x="425940" y="1192109"/>
                    </a:lnTo>
                    <a:lnTo>
                      <a:pt x="460580" y="1171254"/>
                    </a:lnTo>
                    <a:lnTo>
                      <a:pt x="489233" y="1146587"/>
                    </a:lnTo>
                    <a:lnTo>
                      <a:pt x="516816" y="1119901"/>
                    </a:lnTo>
                    <a:cubicBezTo>
                      <a:pt x="525369" y="1110483"/>
                      <a:pt x="534136" y="1101288"/>
                      <a:pt x="542689" y="1091870"/>
                    </a:cubicBezTo>
                    <a:lnTo>
                      <a:pt x="565782" y="1065184"/>
                    </a:lnTo>
                    <a:cubicBezTo>
                      <a:pt x="572411" y="1056663"/>
                      <a:pt x="578825" y="1048141"/>
                      <a:pt x="585454" y="1039620"/>
                    </a:cubicBezTo>
                    <a:lnTo>
                      <a:pt x="629074" y="981539"/>
                    </a:lnTo>
                    <a:lnTo>
                      <a:pt x="670984" y="916059"/>
                    </a:lnTo>
                    <a:lnTo>
                      <a:pt x="712894" y="844523"/>
                    </a:lnTo>
                    <a:lnTo>
                      <a:pt x="752024" y="766484"/>
                    </a:lnTo>
                    <a:cubicBezTo>
                      <a:pt x="763998" y="739126"/>
                      <a:pt x="775759" y="711543"/>
                      <a:pt x="787733" y="684185"/>
                    </a:cubicBezTo>
                    <a:lnTo>
                      <a:pt x="819807" y="596728"/>
                    </a:lnTo>
                    <a:cubicBezTo>
                      <a:pt x="829643" y="566230"/>
                      <a:pt x="839265" y="535732"/>
                      <a:pt x="849101" y="505234"/>
                    </a:cubicBezTo>
                    <a:cubicBezTo>
                      <a:pt x="856157" y="473615"/>
                      <a:pt x="863427" y="441996"/>
                      <a:pt x="870483" y="410376"/>
                    </a:cubicBezTo>
                    <a:cubicBezTo>
                      <a:pt x="875829" y="378084"/>
                      <a:pt x="881174" y="345568"/>
                      <a:pt x="886520" y="313276"/>
                    </a:cubicBezTo>
                    <a:cubicBezTo>
                      <a:pt x="889727" y="280088"/>
                      <a:pt x="893149" y="247123"/>
                      <a:pt x="896356" y="213934"/>
                    </a:cubicBezTo>
                    <a:cubicBezTo>
                      <a:pt x="898922" y="215504"/>
                      <a:pt x="901702" y="216849"/>
                      <a:pt x="904267" y="218419"/>
                    </a:cubicBezTo>
                    <a:lnTo>
                      <a:pt x="910682" y="229856"/>
                    </a:lnTo>
                    <a:cubicBezTo>
                      <a:pt x="912393" y="235462"/>
                      <a:pt x="914317" y="241068"/>
                      <a:pt x="916028" y="246674"/>
                    </a:cubicBezTo>
                    <a:cubicBezTo>
                      <a:pt x="916883" y="254075"/>
                      <a:pt x="917739" y="261251"/>
                      <a:pt x="918594" y="268651"/>
                    </a:cubicBezTo>
                    <a:cubicBezTo>
                      <a:pt x="919235" y="277172"/>
                      <a:pt x="919663" y="285469"/>
                      <a:pt x="920304" y="293991"/>
                    </a:cubicBezTo>
                    <a:lnTo>
                      <a:pt x="920304" y="323368"/>
                    </a:lnTo>
                    <a:lnTo>
                      <a:pt x="920304" y="354763"/>
                    </a:lnTo>
                    <a:cubicBezTo>
                      <a:pt x="919663" y="366199"/>
                      <a:pt x="919235" y="377412"/>
                      <a:pt x="918594" y="388848"/>
                    </a:cubicBezTo>
                    <a:cubicBezTo>
                      <a:pt x="917739" y="400509"/>
                      <a:pt x="916883" y="411946"/>
                      <a:pt x="916028" y="423607"/>
                    </a:cubicBezTo>
                    <a:cubicBezTo>
                      <a:pt x="914745" y="435492"/>
                      <a:pt x="913676" y="447153"/>
                      <a:pt x="912393" y="459038"/>
                    </a:cubicBezTo>
                    <a:cubicBezTo>
                      <a:pt x="910682" y="470924"/>
                      <a:pt x="908758" y="482585"/>
                      <a:pt x="907047" y="494470"/>
                    </a:cubicBezTo>
                    <a:cubicBezTo>
                      <a:pt x="906192" y="505907"/>
                      <a:pt x="905123" y="517119"/>
                      <a:pt x="904267" y="528556"/>
                    </a:cubicBezTo>
                    <a:cubicBezTo>
                      <a:pt x="902557" y="539095"/>
                      <a:pt x="900633" y="549411"/>
                      <a:pt x="898922" y="559951"/>
                    </a:cubicBezTo>
                    <a:cubicBezTo>
                      <a:pt x="897425" y="569818"/>
                      <a:pt x="896142" y="579460"/>
                      <a:pt x="894645" y="589327"/>
                    </a:cubicBezTo>
                    <a:cubicBezTo>
                      <a:pt x="892935" y="597849"/>
                      <a:pt x="891010" y="606146"/>
                      <a:pt x="889300" y="614667"/>
                    </a:cubicBezTo>
                    <a:lnTo>
                      <a:pt x="884809" y="635523"/>
                    </a:lnTo>
                    <a:cubicBezTo>
                      <a:pt x="883527" y="641129"/>
                      <a:pt x="882457" y="646511"/>
                      <a:pt x="881174" y="652117"/>
                    </a:cubicBezTo>
                    <a:lnTo>
                      <a:pt x="817027" y="841832"/>
                    </a:lnTo>
                    <a:lnTo>
                      <a:pt x="868773" y="838020"/>
                    </a:lnTo>
                    <a:lnTo>
                      <a:pt x="916883" y="828601"/>
                    </a:lnTo>
                    <a:lnTo>
                      <a:pt x="962214" y="815146"/>
                    </a:lnTo>
                    <a:lnTo>
                      <a:pt x="1005835" y="797879"/>
                    </a:lnTo>
                    <a:lnTo>
                      <a:pt x="1045178" y="778369"/>
                    </a:lnTo>
                    <a:lnTo>
                      <a:pt x="1080673" y="757066"/>
                    </a:lnTo>
                    <a:lnTo>
                      <a:pt x="1114672" y="735089"/>
                    </a:lnTo>
                    <a:lnTo>
                      <a:pt x="1145890" y="714234"/>
                    </a:lnTo>
                    <a:lnTo>
                      <a:pt x="1148456" y="724325"/>
                    </a:lnTo>
                    <a:cubicBezTo>
                      <a:pt x="1139048" y="735314"/>
                      <a:pt x="1129426" y="746078"/>
                      <a:pt x="1120017" y="757066"/>
                    </a:cubicBezTo>
                    <a:cubicBezTo>
                      <a:pt x="1108471" y="767606"/>
                      <a:pt x="1096710" y="777921"/>
                      <a:pt x="1085164" y="788461"/>
                    </a:cubicBezTo>
                    <a:lnTo>
                      <a:pt x="1043254" y="816492"/>
                    </a:lnTo>
                    <a:lnTo>
                      <a:pt x="996212" y="841832"/>
                    </a:lnTo>
                    <a:lnTo>
                      <a:pt x="946177" y="864705"/>
                    </a:lnTo>
                    <a:lnTo>
                      <a:pt x="892721" y="884664"/>
                    </a:lnTo>
                    <a:lnTo>
                      <a:pt x="837554" y="900137"/>
                    </a:lnTo>
                    <a:lnTo>
                      <a:pt x="781318" y="911349"/>
                    </a:lnTo>
                    <a:lnTo>
                      <a:pt x="769771" y="938259"/>
                    </a:lnTo>
                    <a:cubicBezTo>
                      <a:pt x="764426" y="948799"/>
                      <a:pt x="759080" y="959114"/>
                      <a:pt x="753735" y="969654"/>
                    </a:cubicBezTo>
                    <a:lnTo>
                      <a:pt x="735987" y="1002395"/>
                    </a:lnTo>
                    <a:lnTo>
                      <a:pt x="712894" y="1037826"/>
                    </a:lnTo>
                    <a:cubicBezTo>
                      <a:pt x="704769" y="1050160"/>
                      <a:pt x="696857" y="1062718"/>
                      <a:pt x="688732" y="1075051"/>
                    </a:cubicBezTo>
                    <a:cubicBezTo>
                      <a:pt x="680179" y="1087385"/>
                      <a:pt x="671412" y="1099494"/>
                      <a:pt x="662859" y="1111828"/>
                    </a:cubicBezTo>
                    <a:lnTo>
                      <a:pt x="635275" y="1146587"/>
                    </a:lnTo>
                    <a:lnTo>
                      <a:pt x="607692" y="1180673"/>
                    </a:lnTo>
                    <a:cubicBezTo>
                      <a:pt x="599139" y="1191212"/>
                      <a:pt x="590372" y="1201528"/>
                      <a:pt x="581819" y="1212068"/>
                    </a:cubicBezTo>
                    <a:lnTo>
                      <a:pt x="554235" y="1240099"/>
                    </a:lnTo>
                    <a:lnTo>
                      <a:pt x="530073" y="1264990"/>
                    </a:lnTo>
                    <a:cubicBezTo>
                      <a:pt x="463128" y="1316270"/>
                      <a:pt x="473494" y="1362219"/>
                      <a:pt x="462532" y="1477481"/>
                    </a:cubicBezTo>
                    <a:cubicBezTo>
                      <a:pt x="456545" y="1491608"/>
                      <a:pt x="461221" y="1518841"/>
                      <a:pt x="455234" y="1532968"/>
                    </a:cubicBezTo>
                    <a:cubicBezTo>
                      <a:pt x="450530" y="1547545"/>
                      <a:pt x="445826" y="1562345"/>
                      <a:pt x="441122" y="1576921"/>
                    </a:cubicBezTo>
                    <a:cubicBezTo>
                      <a:pt x="438342" y="1591946"/>
                      <a:pt x="435776" y="1606746"/>
                      <a:pt x="432997" y="1621771"/>
                    </a:cubicBezTo>
                    <a:cubicBezTo>
                      <a:pt x="431927" y="1637469"/>
                      <a:pt x="430645" y="1653390"/>
                      <a:pt x="429575" y="1669088"/>
                    </a:cubicBezTo>
                    <a:cubicBezTo>
                      <a:pt x="428934" y="1685009"/>
                      <a:pt x="428292" y="1700707"/>
                      <a:pt x="427651" y="1716629"/>
                    </a:cubicBezTo>
                    <a:cubicBezTo>
                      <a:pt x="428292" y="1732550"/>
                      <a:pt x="428934" y="1748248"/>
                      <a:pt x="429575" y="1764169"/>
                    </a:cubicBezTo>
                    <a:cubicBezTo>
                      <a:pt x="430645" y="1780315"/>
                      <a:pt x="431927" y="1796686"/>
                      <a:pt x="432997" y="1812832"/>
                    </a:cubicBezTo>
                    <a:cubicBezTo>
                      <a:pt x="434493" y="1828977"/>
                      <a:pt x="435990" y="1844899"/>
                      <a:pt x="437487" y="1861045"/>
                    </a:cubicBezTo>
                    <a:cubicBezTo>
                      <a:pt x="439197" y="1876743"/>
                      <a:pt x="441122" y="1892664"/>
                      <a:pt x="442833" y="1908362"/>
                    </a:cubicBezTo>
                    <a:cubicBezTo>
                      <a:pt x="443046" y="1931459"/>
                      <a:pt x="443474" y="1954781"/>
                      <a:pt x="443688" y="1977879"/>
                    </a:cubicBezTo>
                    <a:cubicBezTo>
                      <a:pt x="442191" y="2000977"/>
                      <a:pt x="440694" y="2024299"/>
                      <a:pt x="439197" y="2047396"/>
                    </a:cubicBezTo>
                    <a:cubicBezTo>
                      <a:pt x="436632" y="2069597"/>
                      <a:pt x="433852" y="2092022"/>
                      <a:pt x="431286" y="2114223"/>
                    </a:cubicBezTo>
                    <a:cubicBezTo>
                      <a:pt x="428079" y="2135975"/>
                      <a:pt x="424657" y="2157951"/>
                      <a:pt x="421450" y="2179703"/>
                    </a:cubicBezTo>
                    <a:cubicBezTo>
                      <a:pt x="414821" y="2253930"/>
                      <a:pt x="416104" y="2322102"/>
                      <a:pt x="409476" y="2396328"/>
                    </a:cubicBezTo>
                    <a:lnTo>
                      <a:pt x="50891" y="2396328"/>
                    </a:lnTo>
                    <a:lnTo>
                      <a:pt x="91945" y="2308198"/>
                    </a:lnTo>
                    <a:lnTo>
                      <a:pt x="142622" y="2208407"/>
                    </a:lnTo>
                    <a:cubicBezTo>
                      <a:pt x="148609" y="2196298"/>
                      <a:pt x="154382" y="2184413"/>
                      <a:pt x="160369" y="2172303"/>
                    </a:cubicBezTo>
                    <a:cubicBezTo>
                      <a:pt x="165501" y="2158848"/>
                      <a:pt x="170419" y="2145617"/>
                      <a:pt x="175551" y="2132162"/>
                    </a:cubicBezTo>
                    <a:cubicBezTo>
                      <a:pt x="180255" y="2117362"/>
                      <a:pt x="185173" y="2102337"/>
                      <a:pt x="189877" y="2087537"/>
                    </a:cubicBezTo>
                    <a:cubicBezTo>
                      <a:pt x="194368" y="2071615"/>
                      <a:pt x="198644" y="2055918"/>
                      <a:pt x="203134" y="2039996"/>
                    </a:cubicBezTo>
                    <a:cubicBezTo>
                      <a:pt x="206769" y="2022953"/>
                      <a:pt x="210191" y="2005686"/>
                      <a:pt x="213826" y="1988643"/>
                    </a:cubicBezTo>
                    <a:cubicBezTo>
                      <a:pt x="216605" y="1971152"/>
                      <a:pt x="219171" y="1953884"/>
                      <a:pt x="221951" y="1936393"/>
                    </a:cubicBezTo>
                    <a:cubicBezTo>
                      <a:pt x="224517" y="1918229"/>
                      <a:pt x="227297" y="1899840"/>
                      <a:pt x="229863" y="1881676"/>
                    </a:cubicBezTo>
                    <a:cubicBezTo>
                      <a:pt x="231573" y="1863288"/>
                      <a:pt x="233498" y="1844675"/>
                      <a:pt x="235208" y="1826286"/>
                    </a:cubicBezTo>
                    <a:cubicBezTo>
                      <a:pt x="236705" y="1807001"/>
                      <a:pt x="238202" y="1787940"/>
                      <a:pt x="239699" y="1768654"/>
                    </a:cubicBezTo>
                    <a:lnTo>
                      <a:pt x="239699" y="1711919"/>
                    </a:lnTo>
                    <a:lnTo>
                      <a:pt x="239699" y="1655857"/>
                    </a:lnTo>
                    <a:cubicBezTo>
                      <a:pt x="238202" y="1637020"/>
                      <a:pt x="236705" y="1618407"/>
                      <a:pt x="235208" y="1599570"/>
                    </a:cubicBezTo>
                    <a:cubicBezTo>
                      <a:pt x="233070" y="1581630"/>
                      <a:pt x="231145" y="1563466"/>
                      <a:pt x="229007" y="1545526"/>
                    </a:cubicBezTo>
                    <a:cubicBezTo>
                      <a:pt x="226441" y="1528035"/>
                      <a:pt x="223662" y="1510319"/>
                      <a:pt x="221096" y="1492828"/>
                    </a:cubicBezTo>
                    <a:cubicBezTo>
                      <a:pt x="217247" y="1475785"/>
                      <a:pt x="213184" y="1458966"/>
                      <a:pt x="209335" y="1441923"/>
                    </a:cubicBezTo>
                    <a:cubicBezTo>
                      <a:pt x="203990" y="1426226"/>
                      <a:pt x="198644" y="1410304"/>
                      <a:pt x="193298" y="1394607"/>
                    </a:cubicBezTo>
                    <a:cubicBezTo>
                      <a:pt x="187311" y="1379582"/>
                      <a:pt x="181538" y="1364781"/>
                      <a:pt x="175551" y="1349757"/>
                    </a:cubicBezTo>
                    <a:cubicBezTo>
                      <a:pt x="168495" y="1336302"/>
                      <a:pt x="161225" y="1323071"/>
                      <a:pt x="154168" y="1309616"/>
                    </a:cubicBezTo>
                    <a:cubicBezTo>
                      <a:pt x="146257" y="1297731"/>
                      <a:pt x="138131" y="1286070"/>
                      <a:pt x="130220" y="1274185"/>
                    </a:cubicBezTo>
                    <a:cubicBezTo>
                      <a:pt x="100105" y="1196223"/>
                      <a:pt x="62986" y="1132194"/>
                      <a:pt x="53457" y="1033789"/>
                    </a:cubicBezTo>
                    <a:cubicBezTo>
                      <a:pt x="48397" y="992826"/>
                      <a:pt x="45795" y="992303"/>
                      <a:pt x="41055" y="971672"/>
                    </a:cubicBezTo>
                    <a:cubicBezTo>
                      <a:pt x="35709" y="951041"/>
                      <a:pt x="30364" y="930635"/>
                      <a:pt x="25018" y="910004"/>
                    </a:cubicBezTo>
                    <a:cubicBezTo>
                      <a:pt x="20528" y="887803"/>
                      <a:pt x="16037" y="865378"/>
                      <a:pt x="11547" y="843178"/>
                    </a:cubicBezTo>
                    <a:cubicBezTo>
                      <a:pt x="9409" y="820528"/>
                      <a:pt x="7484" y="797655"/>
                      <a:pt x="5346" y="775006"/>
                    </a:cubicBezTo>
                    <a:cubicBezTo>
                      <a:pt x="3635" y="751235"/>
                      <a:pt x="1711" y="727465"/>
                      <a:pt x="0" y="703694"/>
                    </a:cubicBezTo>
                    <a:lnTo>
                      <a:pt x="0" y="630813"/>
                    </a:lnTo>
                    <a:cubicBezTo>
                      <a:pt x="1283" y="606370"/>
                      <a:pt x="2352" y="581703"/>
                      <a:pt x="3635" y="557260"/>
                    </a:cubicBezTo>
                    <a:cubicBezTo>
                      <a:pt x="6201" y="533041"/>
                      <a:pt x="8981" y="508598"/>
                      <a:pt x="11547" y="484379"/>
                    </a:cubicBezTo>
                    <a:cubicBezTo>
                      <a:pt x="15396" y="460160"/>
                      <a:pt x="19458" y="435941"/>
                      <a:pt x="23307" y="411722"/>
                    </a:cubicBezTo>
                    <a:cubicBezTo>
                      <a:pt x="27370" y="388400"/>
                      <a:pt x="31647" y="364854"/>
                      <a:pt x="35709" y="341532"/>
                    </a:cubicBezTo>
                    <a:cubicBezTo>
                      <a:pt x="41696" y="318883"/>
                      <a:pt x="47470" y="296009"/>
                      <a:pt x="53457" y="273360"/>
                    </a:cubicBezTo>
                    <a:cubicBezTo>
                      <a:pt x="60513" y="252056"/>
                      <a:pt x="67783" y="230528"/>
                      <a:pt x="74839" y="209225"/>
                    </a:cubicBezTo>
                    <a:cubicBezTo>
                      <a:pt x="82323" y="189042"/>
                      <a:pt x="89593" y="168636"/>
                      <a:pt x="97077" y="148453"/>
                    </a:cubicBezTo>
                    <a:cubicBezTo>
                      <a:pt x="105630" y="130065"/>
                      <a:pt x="114397" y="111901"/>
                      <a:pt x="122950" y="93512"/>
                    </a:cubicBezTo>
                    <a:lnTo>
                      <a:pt x="150533" y="43504"/>
                    </a:lnTo>
                    <a:lnTo>
                      <a:pt x="1836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ko-KR" altLang="en-US" sz="1800"/>
              </a:p>
            </p:txBody>
          </p:sp>
          <p:grpSp>
            <p:nvGrpSpPr>
              <p:cNvPr id="35" name="그룹 96">
                <a:extLst>
                  <a:ext uri="{FF2B5EF4-FFF2-40B4-BE49-F238E27FC236}">
                    <a16:creationId xmlns:a16="http://schemas.microsoft.com/office/drawing/2014/main" xmlns="" id="{407848FC-FD38-4A24-B638-A0191ED88D8F}"/>
                  </a:ext>
                </a:extLst>
              </p:cNvPr>
              <p:cNvGrpSpPr/>
              <p:nvPr/>
            </p:nvGrpSpPr>
            <p:grpSpPr>
              <a:xfrm>
                <a:off x="6451387" y="2774470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56" name="타원 97">
                  <a:extLst>
                    <a:ext uri="{FF2B5EF4-FFF2-40B4-BE49-F238E27FC236}">
                      <a16:creationId xmlns:a16="http://schemas.microsoft.com/office/drawing/2014/main" xmlns="" id="{6B3B55EB-5D5B-4891-9514-58AA1AD055F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7" name="타원 98">
                  <a:extLst>
                    <a:ext uri="{FF2B5EF4-FFF2-40B4-BE49-F238E27FC236}">
                      <a16:creationId xmlns:a16="http://schemas.microsoft.com/office/drawing/2014/main" xmlns="" id="{9C1F41E0-6278-4520-AED1-1845D95E0A2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8" name="Block Arc 11">
                  <a:extLst>
                    <a:ext uri="{FF2B5EF4-FFF2-40B4-BE49-F238E27FC236}">
                      <a16:creationId xmlns:a16="http://schemas.microsoft.com/office/drawing/2014/main" xmlns="" id="{B8FE9D9D-A9F2-48B5-B02D-D23D6E7E321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6" name="그룹 108">
                <a:extLst>
                  <a:ext uri="{FF2B5EF4-FFF2-40B4-BE49-F238E27FC236}">
                    <a16:creationId xmlns:a16="http://schemas.microsoft.com/office/drawing/2014/main" xmlns="" id="{B3628BC5-CFAE-4799-AE73-1F18DD357B01}"/>
                  </a:ext>
                </a:extLst>
              </p:cNvPr>
              <p:cNvGrpSpPr/>
              <p:nvPr/>
            </p:nvGrpSpPr>
            <p:grpSpPr>
              <a:xfrm>
                <a:off x="7127214" y="2935807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53" name="타원 109">
                  <a:extLst>
                    <a:ext uri="{FF2B5EF4-FFF2-40B4-BE49-F238E27FC236}">
                      <a16:creationId xmlns:a16="http://schemas.microsoft.com/office/drawing/2014/main" xmlns="" id="{8E9DDE32-1CA0-4276-A056-E6E8B847E8A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4" name="타원 110">
                  <a:extLst>
                    <a:ext uri="{FF2B5EF4-FFF2-40B4-BE49-F238E27FC236}">
                      <a16:creationId xmlns:a16="http://schemas.microsoft.com/office/drawing/2014/main" xmlns="" id="{4B3A16F4-CC16-40FC-8CF5-1CAAB920EEFB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5" name="Block Arc 11">
                  <a:extLst>
                    <a:ext uri="{FF2B5EF4-FFF2-40B4-BE49-F238E27FC236}">
                      <a16:creationId xmlns:a16="http://schemas.microsoft.com/office/drawing/2014/main" xmlns="" id="{4DF3B8C5-A1F1-41AA-B6A0-2A048B9BBC81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7" name="그룹 112">
                <a:extLst>
                  <a:ext uri="{FF2B5EF4-FFF2-40B4-BE49-F238E27FC236}">
                    <a16:creationId xmlns:a16="http://schemas.microsoft.com/office/drawing/2014/main" xmlns="" id="{C1AB8198-A4E6-45E7-BB4A-08B95A5B8FF4}"/>
                  </a:ext>
                </a:extLst>
              </p:cNvPr>
              <p:cNvGrpSpPr/>
              <p:nvPr/>
            </p:nvGrpSpPr>
            <p:grpSpPr>
              <a:xfrm>
                <a:off x="6744184" y="3036519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46" name="타원 113">
                  <a:extLst>
                    <a:ext uri="{FF2B5EF4-FFF2-40B4-BE49-F238E27FC236}">
                      <a16:creationId xmlns:a16="http://schemas.microsoft.com/office/drawing/2014/main" xmlns="" id="{B1D78BCF-7008-478E-84AD-49C67757E46A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7" name="타원 114">
                  <a:extLst>
                    <a:ext uri="{FF2B5EF4-FFF2-40B4-BE49-F238E27FC236}">
                      <a16:creationId xmlns:a16="http://schemas.microsoft.com/office/drawing/2014/main" xmlns="" id="{90AA1158-A1F0-420B-92D1-5D41D60E6B5A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2" name="Block Arc 11">
                  <a:extLst>
                    <a:ext uri="{FF2B5EF4-FFF2-40B4-BE49-F238E27FC236}">
                      <a16:creationId xmlns:a16="http://schemas.microsoft.com/office/drawing/2014/main" xmlns="" id="{429F0A87-6E0C-408E-B694-7D4ACA93E61D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8" name="그룹 116">
                <a:extLst>
                  <a:ext uri="{FF2B5EF4-FFF2-40B4-BE49-F238E27FC236}">
                    <a16:creationId xmlns:a16="http://schemas.microsoft.com/office/drawing/2014/main" xmlns="" id="{45C55C8E-82A3-42A1-B999-E52C8E4EEFDD}"/>
                  </a:ext>
                </a:extLst>
              </p:cNvPr>
              <p:cNvGrpSpPr/>
              <p:nvPr/>
            </p:nvGrpSpPr>
            <p:grpSpPr>
              <a:xfrm>
                <a:off x="7247814" y="3372938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43" name="타원 117">
                  <a:extLst>
                    <a:ext uri="{FF2B5EF4-FFF2-40B4-BE49-F238E27FC236}">
                      <a16:creationId xmlns:a16="http://schemas.microsoft.com/office/drawing/2014/main" xmlns="" id="{49A70BF8-824B-4E71-8AF4-B74579421062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4" name="타원 118">
                  <a:extLst>
                    <a:ext uri="{FF2B5EF4-FFF2-40B4-BE49-F238E27FC236}">
                      <a16:creationId xmlns:a16="http://schemas.microsoft.com/office/drawing/2014/main" xmlns="" id="{33A78364-1E8C-41C6-AD23-E637148EF38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Block Arc 11">
                  <a:extLst>
                    <a:ext uri="{FF2B5EF4-FFF2-40B4-BE49-F238E27FC236}">
                      <a16:creationId xmlns:a16="http://schemas.microsoft.com/office/drawing/2014/main" xmlns="" id="{AE725405-01BA-4F78-B52C-97D500F0ADF5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" name="그룹 120">
                <a:extLst>
                  <a:ext uri="{FF2B5EF4-FFF2-40B4-BE49-F238E27FC236}">
                    <a16:creationId xmlns:a16="http://schemas.microsoft.com/office/drawing/2014/main" xmlns="" id="{432E1869-29A5-456B-80C0-66791AD3F26A}"/>
                  </a:ext>
                </a:extLst>
              </p:cNvPr>
              <p:cNvGrpSpPr/>
              <p:nvPr/>
            </p:nvGrpSpPr>
            <p:grpSpPr>
              <a:xfrm>
                <a:off x="6282410" y="3345315"/>
                <a:ext cx="438446" cy="43844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40" name="타원 121">
                  <a:extLst>
                    <a:ext uri="{FF2B5EF4-FFF2-40B4-BE49-F238E27FC236}">
                      <a16:creationId xmlns:a16="http://schemas.microsoft.com/office/drawing/2014/main" xmlns="" id="{5A5A3BBC-7651-44AC-91F3-2F187166C3E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1" name="타원 122">
                  <a:extLst>
                    <a:ext uri="{FF2B5EF4-FFF2-40B4-BE49-F238E27FC236}">
                      <a16:creationId xmlns:a16="http://schemas.microsoft.com/office/drawing/2014/main" xmlns="" id="{0A9369A0-693F-4CFB-8F11-967F75A11333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2" name="Block Arc 11">
                  <a:extLst>
                    <a:ext uri="{FF2B5EF4-FFF2-40B4-BE49-F238E27FC236}">
                      <a16:creationId xmlns:a16="http://schemas.microsoft.com/office/drawing/2014/main" xmlns="" id="{BD69C9B0-9792-478C-BA23-751B569385F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Perubahan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dalam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Masa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Manfaat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428750"/>
            <a:ext cx="10972800" cy="44386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15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Misalkan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150000"/>
              </a:lnSpc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Perusahaan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membeli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peralatan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senilai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$50.000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estimasi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manfaat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menggunakan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garis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lurus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tanpa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sisa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penyusutan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tahunannya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$5.000.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Diawal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kelima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dilakukan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penilaian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kembali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terhadap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masa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manfaat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menunjukkan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bahwa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umur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diperkirakan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tinggal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4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lagi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150000"/>
              </a:lnSpc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Perubahan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dalam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Masa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Manfaat</a:t>
            </a:r>
            <a:endParaRPr lang="en-US" kern="0" dirty="0" smtClean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609600" y="1285876"/>
            <a:ext cx="10972800" cy="4581525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Menghitung penyusutan tahun kelima sampai kedelapan adalah sebagai berikut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$30.000 / 4 = $7.500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/>
        </p:nvGraphicFramePr>
        <p:xfrm>
          <a:off x="762001" y="2857500"/>
          <a:ext cx="10763327" cy="3606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97656"/>
                <a:gridCol w="3784007"/>
                <a:gridCol w="2690832"/>
                <a:gridCol w="2690832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Tahun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Perhitungan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Jumlah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 smtClean="0"/>
                        <a:t>Akumulasi</a:t>
                      </a:r>
                      <a:r>
                        <a:rPr lang="en-US" dirty="0" smtClean="0"/>
                        <a:t> </a:t>
                      </a:r>
                      <a:r>
                        <a:rPr lang="en-US" dirty="0" err="1" smtClean="0"/>
                        <a:t>Penyusutan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1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$50.000 / 10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  5.000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$  5.000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2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smtClean="0"/>
                        <a:t>$50.000 / 10</a:t>
                      </a: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10.000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3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smtClean="0"/>
                        <a:t>$50.000 / 10</a:t>
                      </a: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15.000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4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smtClean="0"/>
                        <a:t>$50.000 / 10</a:t>
                      </a: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5.000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20.000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5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($50.000 - $20.000) / 4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7.500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27.500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6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smtClean="0"/>
                        <a:t>($50.000 - $20.000) / 4</a:t>
                      </a: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7.500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35.000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7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smtClean="0"/>
                        <a:t>($50.000 - $20.000) / 4</a:t>
                      </a: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7.500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42.500</a:t>
                      </a:r>
                      <a:endParaRPr lang="en-US" dirty="0"/>
                    </a:p>
                  </a:txBody>
                  <a:tcPr marL="121920" marR="121920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8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smtClean="0"/>
                        <a:t>($50.000 - $20.000) / 4</a:t>
                      </a:r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/>
                        <a:t>7.500</a:t>
                      </a:r>
                      <a:endParaRPr lang="en-US" dirty="0"/>
                    </a:p>
                  </a:txBody>
                  <a:tcPr marL="121920" marR="121920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dirty="0" smtClean="0">
                          <a:solidFill>
                            <a:srgbClr val="C00000"/>
                          </a:solidFill>
                        </a:rPr>
                        <a:t>50.000</a:t>
                      </a:r>
                      <a:endParaRPr lang="en-US" dirty="0">
                        <a:solidFill>
                          <a:srgbClr val="C00000"/>
                        </a:solidFill>
                      </a:endParaRPr>
                    </a:p>
                  </a:txBody>
                  <a:tcPr marL="121920" marR="12192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Penghentian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522515" y="1428750"/>
            <a:ext cx="10972800" cy="443865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Penghentian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Penjualan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150000"/>
              </a:lnSpc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Misalkan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pada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tanggal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Juli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Jacob Co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menjual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$43.600.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$83.600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akumulasi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penyusutan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sampai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tanggal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Januari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2015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$50.600.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penyusutan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digunakan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metode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garis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lurus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tarif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10%</a:t>
            </a:r>
          </a:p>
        </p:txBody>
      </p: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Penghentian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428751"/>
            <a:ext cx="10972800" cy="4786313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Penghentian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Penjualan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150000"/>
              </a:lnSpc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Sebelum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penjualan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penyusutan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setengah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diakui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menggambarkan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penggunaan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selama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6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bulan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pertama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tahun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150000"/>
              </a:lnSpc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$83.600 x 0.10 x 6/12 = 4.180)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</a:p>
        </p:txBody>
      </p:sp>
      <p:sp>
        <p:nvSpPr>
          <p:cNvPr id="8" name="Rectangle 8" descr="Woven mat"/>
          <p:cNvSpPr>
            <a:spLocks noChangeArrowheads="1"/>
          </p:cNvSpPr>
          <p:nvPr/>
        </p:nvSpPr>
        <p:spPr bwMode="auto">
          <a:xfrm>
            <a:off x="762000" y="4683582"/>
            <a:ext cx="10763251" cy="1214438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63500">
            <a:solidFill>
              <a:srgbClr val="660066"/>
            </a:solidFill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algn="just">
              <a:defRPr/>
            </a:pPr>
            <a:r>
              <a:rPr lang="en-US" sz="2400" dirty="0" err="1"/>
              <a:t>Beban</a:t>
            </a:r>
            <a:r>
              <a:rPr lang="en-US" sz="2400" dirty="0"/>
              <a:t> </a:t>
            </a:r>
            <a:r>
              <a:rPr lang="en-US" sz="2400" dirty="0" err="1"/>
              <a:t>Penyusutan</a:t>
            </a:r>
            <a:r>
              <a:rPr lang="en-US" sz="2400" dirty="0"/>
              <a:t>				4.180</a:t>
            </a:r>
          </a:p>
          <a:p>
            <a:pPr algn="just">
              <a:defRPr/>
            </a:pPr>
            <a:r>
              <a:rPr lang="en-US" sz="2400" dirty="0"/>
              <a:t>	</a:t>
            </a:r>
            <a:r>
              <a:rPr lang="en-US" sz="2400" dirty="0" err="1"/>
              <a:t>Akum</a:t>
            </a:r>
            <a:r>
              <a:rPr lang="en-US" sz="2400" dirty="0"/>
              <a:t>. </a:t>
            </a:r>
            <a:r>
              <a:rPr lang="en-US" sz="2400" dirty="0" err="1"/>
              <a:t>Penyusutan-Mesin</a:t>
            </a:r>
            <a:r>
              <a:rPr lang="en-US" sz="2400" dirty="0"/>
              <a:t>		</a:t>
            </a:r>
            <a:r>
              <a:rPr lang="en-US" sz="2400" dirty="0" smtClean="0"/>
              <a:t>	4.180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Penghentian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338943"/>
            <a:ext cx="10972800" cy="4786313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Penghentian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Penjualan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mencatat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penjualan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jual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				$43.600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Nilai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Buku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($83.600-$54.780)	</a:t>
            </a:r>
            <a:r>
              <a:rPr kumimoji="0" lang="en-US" sz="28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 28.820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Keuntungan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Penjualan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$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14.780	</a:t>
            </a:r>
          </a:p>
        </p:txBody>
      </p:sp>
      <p:sp>
        <p:nvSpPr>
          <p:cNvPr id="8" name="Rectangle 8" descr="Woven mat"/>
          <p:cNvSpPr>
            <a:spLocks noChangeArrowheads="1"/>
          </p:cNvSpPr>
          <p:nvPr/>
        </p:nvSpPr>
        <p:spPr bwMode="auto">
          <a:xfrm>
            <a:off x="762000" y="4191000"/>
            <a:ext cx="10763251" cy="1714500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63500">
            <a:solidFill>
              <a:srgbClr val="660066"/>
            </a:solidFill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algn="l">
              <a:defRPr/>
            </a:pPr>
            <a:r>
              <a:rPr lang="en-US" sz="2400" dirty="0" err="1"/>
              <a:t>Kas</a:t>
            </a:r>
            <a:r>
              <a:rPr lang="en-US" sz="2400" dirty="0"/>
              <a:t>					43.600</a:t>
            </a:r>
          </a:p>
          <a:p>
            <a:pPr algn="l">
              <a:defRPr/>
            </a:pPr>
            <a:r>
              <a:rPr lang="en-US" sz="2400" dirty="0" err="1"/>
              <a:t>Akumumalsi</a:t>
            </a:r>
            <a:r>
              <a:rPr lang="en-US" sz="2400" dirty="0"/>
              <a:t> </a:t>
            </a:r>
            <a:r>
              <a:rPr lang="en-US" sz="2400" dirty="0" err="1"/>
              <a:t>Penyusutan-Mesin</a:t>
            </a:r>
            <a:r>
              <a:rPr lang="en-US" sz="2400" dirty="0"/>
              <a:t>	54.780</a:t>
            </a:r>
          </a:p>
          <a:p>
            <a:pPr>
              <a:defRPr/>
            </a:pPr>
            <a:r>
              <a:rPr lang="en-US" sz="2400" dirty="0"/>
              <a:t>	</a:t>
            </a:r>
            <a:r>
              <a:rPr lang="en-US" sz="2400" dirty="0" err="1"/>
              <a:t>Mesin</a:t>
            </a:r>
            <a:r>
              <a:rPr lang="en-US" sz="2400" dirty="0"/>
              <a:t>						83.600</a:t>
            </a:r>
          </a:p>
          <a:p>
            <a:pPr>
              <a:defRPr/>
            </a:pPr>
            <a:r>
              <a:rPr lang="en-US" sz="2400" dirty="0"/>
              <a:t>	</a:t>
            </a:r>
            <a:r>
              <a:rPr lang="en-US" sz="2400" dirty="0" err="1"/>
              <a:t>Keuntungan</a:t>
            </a:r>
            <a:r>
              <a:rPr lang="en-US" sz="2400" dirty="0"/>
              <a:t> </a:t>
            </a:r>
            <a:r>
              <a:rPr lang="en-US" sz="2400" dirty="0" err="1"/>
              <a:t>atas</a:t>
            </a:r>
            <a:r>
              <a:rPr lang="en-US" sz="2400" dirty="0"/>
              <a:t> </a:t>
            </a:r>
            <a:r>
              <a:rPr lang="en-US" sz="2400" dirty="0" err="1"/>
              <a:t>Penjualan</a:t>
            </a:r>
            <a:r>
              <a:rPr lang="en-US" sz="2400" dirty="0"/>
              <a:t> </a:t>
            </a:r>
            <a:r>
              <a:rPr lang="en-US" sz="2400" dirty="0" err="1"/>
              <a:t>Mesin</a:t>
            </a:r>
            <a:r>
              <a:rPr lang="en-US" sz="2400" dirty="0"/>
              <a:t>	14.780</a:t>
            </a:r>
          </a:p>
        </p:txBody>
      </p: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Penghentian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609600" y="1295400"/>
            <a:ext cx="10972800" cy="4786313"/>
          </a:xfrm>
          <a:prstGeom prst="rect">
            <a:avLst/>
          </a:prstGeom>
        </p:spPr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Penghentian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tanpa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Penjualan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Perolehan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	$83.600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Akum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Penyusutan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$</a:t>
            </a:r>
            <a:r>
              <a:rPr kumimoji="0" lang="en-US" sz="2800" b="0" i="0" u="sng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54.780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Kerugian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penghentian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Mesin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	$28.820	</a:t>
            </a:r>
          </a:p>
        </p:txBody>
      </p:sp>
      <p:sp>
        <p:nvSpPr>
          <p:cNvPr id="8" name="Rectangle 8" descr="Woven mat"/>
          <p:cNvSpPr>
            <a:spLocks noChangeArrowheads="1"/>
          </p:cNvSpPr>
          <p:nvPr/>
        </p:nvSpPr>
        <p:spPr bwMode="auto">
          <a:xfrm>
            <a:off x="762000" y="3810000"/>
            <a:ext cx="10763251" cy="1714500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 w="63500">
            <a:solidFill>
              <a:srgbClr val="660066"/>
            </a:solidFill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algn="l">
              <a:defRPr/>
            </a:pPr>
            <a:r>
              <a:rPr lang="en-US" sz="2400" dirty="0" err="1"/>
              <a:t>Akum</a:t>
            </a:r>
            <a:r>
              <a:rPr lang="en-US" sz="2400" dirty="0"/>
              <a:t>. </a:t>
            </a:r>
            <a:r>
              <a:rPr lang="en-US" sz="2400" dirty="0" err="1"/>
              <a:t>Penyusutan-Mesin</a:t>
            </a:r>
            <a:r>
              <a:rPr lang="en-US" sz="2400" dirty="0"/>
              <a:t>		43.600</a:t>
            </a:r>
          </a:p>
          <a:p>
            <a:pPr algn="l">
              <a:defRPr/>
            </a:pPr>
            <a:r>
              <a:rPr lang="en-US" sz="2400" dirty="0" err="1"/>
              <a:t>Kerugian</a:t>
            </a:r>
            <a:r>
              <a:rPr lang="en-US" sz="2400" dirty="0"/>
              <a:t> </a:t>
            </a:r>
            <a:r>
              <a:rPr lang="en-US" sz="2400" dirty="0" err="1"/>
              <a:t>Penghentian</a:t>
            </a:r>
            <a:r>
              <a:rPr lang="en-US" sz="2400" dirty="0"/>
              <a:t> </a:t>
            </a:r>
            <a:r>
              <a:rPr lang="en-US" sz="2400" dirty="0" err="1"/>
              <a:t>Mesin</a:t>
            </a:r>
            <a:r>
              <a:rPr lang="en-US" sz="2400" dirty="0"/>
              <a:t>	</a:t>
            </a:r>
            <a:r>
              <a:rPr lang="en-US" sz="2400" dirty="0" smtClean="0"/>
              <a:t>28.820</a:t>
            </a:r>
            <a:endParaRPr lang="en-US" sz="2400" dirty="0"/>
          </a:p>
          <a:p>
            <a:pPr algn="l">
              <a:defRPr/>
            </a:pPr>
            <a:r>
              <a:rPr lang="en-US" sz="2400" dirty="0"/>
              <a:t>	</a:t>
            </a:r>
            <a:r>
              <a:rPr lang="en-US" sz="2400" dirty="0" err="1"/>
              <a:t>Mesin</a:t>
            </a:r>
            <a:r>
              <a:rPr lang="en-US" sz="2400" dirty="0"/>
              <a:t>						83.600</a:t>
            </a:r>
          </a:p>
          <a:p>
            <a:pPr algn="l">
              <a:defRPr/>
            </a:pPr>
            <a:r>
              <a:rPr lang="en-US" sz="2400" dirty="0"/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5E45B1ED-6DD2-4A6F-93F2-DA71B76A1A4E}"/>
              </a:ext>
            </a:extLst>
          </p:cNvPr>
          <p:cNvGrpSpPr/>
          <p:nvPr/>
        </p:nvGrpSpPr>
        <p:grpSpPr>
          <a:xfrm flipH="1">
            <a:off x="1517374" y="4452730"/>
            <a:ext cx="9225894" cy="1391478"/>
            <a:chOff x="1517374" y="4452730"/>
            <a:chExt cx="9225894" cy="1391478"/>
          </a:xfrm>
          <a:solidFill>
            <a:schemeClr val="accent2">
              <a:alpha val="70000"/>
            </a:schemeClr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C9EFBF99-251C-4A7B-9E41-65FCA6933B30}"/>
                </a:ext>
              </a:extLst>
            </p:cNvPr>
            <p:cNvSpPr/>
            <p:nvPr/>
          </p:nvSpPr>
          <p:spPr>
            <a:xfrm>
              <a:off x="2543952" y="4452730"/>
              <a:ext cx="7172739" cy="1391478"/>
            </a:xfrm>
            <a:custGeom>
              <a:avLst/>
              <a:gdLst>
                <a:gd name="connsiteX0" fmla="*/ 0 w 7172739"/>
                <a:gd name="connsiteY0" fmla="*/ 0 h 1391478"/>
                <a:gd name="connsiteX1" fmla="*/ 6477000 w 7172739"/>
                <a:gd name="connsiteY1" fmla="*/ 0 h 1391478"/>
                <a:gd name="connsiteX2" fmla="*/ 7172739 w 7172739"/>
                <a:gd name="connsiteY2" fmla="*/ 695739 h 1391478"/>
                <a:gd name="connsiteX3" fmla="*/ 6477000 w 7172739"/>
                <a:gd name="connsiteY3" fmla="*/ 1391478 h 1391478"/>
                <a:gd name="connsiteX4" fmla="*/ 0 w 7172739"/>
                <a:gd name="connsiteY4" fmla="*/ 1391478 h 1391478"/>
                <a:gd name="connsiteX5" fmla="*/ 695739 w 7172739"/>
                <a:gd name="connsiteY5" fmla="*/ 695739 h 1391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72739" h="1391478">
                  <a:moveTo>
                    <a:pt x="0" y="0"/>
                  </a:moveTo>
                  <a:lnTo>
                    <a:pt x="6477000" y="0"/>
                  </a:lnTo>
                  <a:lnTo>
                    <a:pt x="7172739" y="695739"/>
                  </a:lnTo>
                  <a:lnTo>
                    <a:pt x="6477000" y="1391478"/>
                  </a:lnTo>
                  <a:lnTo>
                    <a:pt x="0" y="1391478"/>
                  </a:lnTo>
                  <a:lnTo>
                    <a:pt x="695739" y="6957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Arrow: Chevron 5">
              <a:extLst>
                <a:ext uri="{FF2B5EF4-FFF2-40B4-BE49-F238E27FC236}">
                  <a16:creationId xmlns:a16="http://schemas.microsoft.com/office/drawing/2014/main" xmlns="" id="{51F76155-11C1-429C-AAFF-ADC19C2F361E}"/>
                </a:ext>
              </a:extLst>
            </p:cNvPr>
            <p:cNvSpPr/>
            <p:nvPr/>
          </p:nvSpPr>
          <p:spPr>
            <a:xfrm>
              <a:off x="9227060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7" name="Arrow: Chevron 6">
              <a:extLst>
                <a:ext uri="{FF2B5EF4-FFF2-40B4-BE49-F238E27FC236}">
                  <a16:creationId xmlns:a16="http://schemas.microsoft.com/office/drawing/2014/main" xmlns="" id="{3E031B55-2B79-48E3-9875-EC6581992147}"/>
                </a:ext>
              </a:extLst>
            </p:cNvPr>
            <p:cNvSpPr/>
            <p:nvPr/>
          </p:nvSpPr>
          <p:spPr>
            <a:xfrm>
              <a:off x="9740348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1" name="Arrow: Chevron 10">
              <a:extLst>
                <a:ext uri="{FF2B5EF4-FFF2-40B4-BE49-F238E27FC236}">
                  <a16:creationId xmlns:a16="http://schemas.microsoft.com/office/drawing/2014/main" xmlns="" id="{CEB4E3C0-DC6E-47C5-BF54-D227AD84009D}"/>
                </a:ext>
              </a:extLst>
            </p:cNvPr>
            <p:cNvSpPr/>
            <p:nvPr/>
          </p:nvSpPr>
          <p:spPr>
            <a:xfrm>
              <a:off x="1517374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2" name="Arrow: Chevron 11">
              <a:extLst>
                <a:ext uri="{FF2B5EF4-FFF2-40B4-BE49-F238E27FC236}">
                  <a16:creationId xmlns:a16="http://schemas.microsoft.com/office/drawing/2014/main" xmlns="" id="{A59C24FF-B12B-449C-93C4-888CA9A62C73}"/>
                </a:ext>
              </a:extLst>
            </p:cNvPr>
            <p:cNvSpPr/>
            <p:nvPr/>
          </p:nvSpPr>
          <p:spPr>
            <a:xfrm>
              <a:off x="2030663" y="4452730"/>
              <a:ext cx="1002920" cy="1391478"/>
            </a:xfrm>
            <a:prstGeom prst="chevron">
              <a:avLst>
                <a:gd name="adj" fmla="val 6465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020C8F30-9C91-4D39-A29C-BCE4134E41E9}"/>
              </a:ext>
            </a:extLst>
          </p:cNvPr>
          <p:cNvSpPr txBox="1"/>
          <p:nvPr/>
        </p:nvSpPr>
        <p:spPr>
          <a:xfrm>
            <a:off x="3545372" y="4524064"/>
            <a:ext cx="509173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83210349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Cara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Perolehan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Aktiva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Tetap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4963886" y="1295400"/>
            <a:ext cx="6720114" cy="4800600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Tunai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Angsuran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Ditukar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Surat-surat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Berharga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Ditukar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Lain</a:t>
            </a: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Diperoleh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Hadiah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/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Donasi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Dibuat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Sendiri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9462D3B8-427E-45E0-8482-743DA33697B0}"/>
              </a:ext>
            </a:extLst>
          </p:cNvPr>
          <p:cNvGrpSpPr/>
          <p:nvPr/>
        </p:nvGrpSpPr>
        <p:grpSpPr>
          <a:xfrm>
            <a:off x="1720788" y="1573600"/>
            <a:ext cx="2321607" cy="4862463"/>
            <a:chOff x="851030" y="1340768"/>
            <a:chExt cx="2426195" cy="5081516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9" name="Group 136">
              <a:extLst>
                <a:ext uri="{FF2B5EF4-FFF2-40B4-BE49-F238E27FC236}">
                  <a16:creationId xmlns:a16="http://schemas.microsoft.com/office/drawing/2014/main" xmlns="" id="{3664F454-1250-4D14-97B7-9288D7EA1FE5}"/>
                </a:ext>
              </a:extLst>
            </p:cNvPr>
            <p:cNvGrpSpPr/>
            <p:nvPr/>
          </p:nvGrpSpPr>
          <p:grpSpPr>
            <a:xfrm>
              <a:off x="851030" y="1340768"/>
              <a:ext cx="2426195" cy="5081516"/>
              <a:chOff x="3009901" y="1512649"/>
              <a:chExt cx="2426195" cy="5081516"/>
            </a:xfrm>
            <a:grpFill/>
          </p:grpSpPr>
          <p:sp>
            <p:nvSpPr>
              <p:cNvPr id="13" name="Freeform 9">
                <a:extLst>
                  <a:ext uri="{FF2B5EF4-FFF2-40B4-BE49-F238E27FC236}">
                    <a16:creationId xmlns:a16="http://schemas.microsoft.com/office/drawing/2014/main" xmlns="" id="{B2FB10C6-69A1-41A2-9AC3-3285BB311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901" y="1671638"/>
                <a:ext cx="2426195" cy="4922527"/>
              </a:xfrm>
              <a:custGeom>
                <a:avLst/>
                <a:gdLst>
                  <a:gd name="T0" fmla="*/ 1787 w 1867"/>
                  <a:gd name="T1" fmla="*/ 46 h 3789"/>
                  <a:gd name="T2" fmla="*/ 1799 w 1867"/>
                  <a:gd name="T3" fmla="*/ 220 h 3789"/>
                  <a:gd name="T4" fmla="*/ 1827 w 1867"/>
                  <a:gd name="T5" fmla="*/ 371 h 3789"/>
                  <a:gd name="T6" fmla="*/ 1796 w 1867"/>
                  <a:gd name="T7" fmla="*/ 616 h 3789"/>
                  <a:gd name="T8" fmla="*/ 1687 w 1867"/>
                  <a:gd name="T9" fmla="*/ 819 h 3789"/>
                  <a:gd name="T10" fmla="*/ 1281 w 1867"/>
                  <a:gd name="T11" fmla="*/ 859 h 3789"/>
                  <a:gd name="T12" fmla="*/ 1365 w 1867"/>
                  <a:gd name="T13" fmla="*/ 1428 h 3789"/>
                  <a:gd name="T14" fmla="*/ 1428 w 1867"/>
                  <a:gd name="T15" fmla="*/ 1718 h 3789"/>
                  <a:gd name="T16" fmla="*/ 1310 w 1867"/>
                  <a:gd name="T17" fmla="*/ 1679 h 3789"/>
                  <a:gd name="T18" fmla="*/ 1227 w 1867"/>
                  <a:gd name="T19" fmla="*/ 1948 h 3789"/>
                  <a:gd name="T20" fmla="*/ 1199 w 1867"/>
                  <a:gd name="T21" fmla="*/ 2111 h 3789"/>
                  <a:gd name="T22" fmla="*/ 1152 w 1867"/>
                  <a:gd name="T23" fmla="*/ 2430 h 3789"/>
                  <a:gd name="T24" fmla="*/ 1095 w 1867"/>
                  <a:gd name="T25" fmla="*/ 3030 h 3789"/>
                  <a:gd name="T26" fmla="*/ 1120 w 1867"/>
                  <a:gd name="T27" fmla="*/ 3266 h 3789"/>
                  <a:gd name="T28" fmla="*/ 1207 w 1867"/>
                  <a:gd name="T29" fmla="*/ 3412 h 3789"/>
                  <a:gd name="T30" fmla="*/ 1371 w 1867"/>
                  <a:gd name="T31" fmla="*/ 3529 h 3789"/>
                  <a:gd name="T32" fmla="*/ 1274 w 1867"/>
                  <a:gd name="T33" fmla="*/ 3622 h 3789"/>
                  <a:gd name="T34" fmla="*/ 979 w 1867"/>
                  <a:gd name="T35" fmla="*/ 3503 h 3789"/>
                  <a:gd name="T36" fmla="*/ 856 w 1867"/>
                  <a:gd name="T37" fmla="*/ 3412 h 3789"/>
                  <a:gd name="T38" fmla="*/ 847 w 1867"/>
                  <a:gd name="T39" fmla="*/ 3221 h 3789"/>
                  <a:gd name="T40" fmla="*/ 860 w 1867"/>
                  <a:gd name="T41" fmla="*/ 3025 h 3789"/>
                  <a:gd name="T42" fmla="*/ 869 w 1867"/>
                  <a:gd name="T43" fmla="*/ 2597 h 3789"/>
                  <a:gd name="T44" fmla="*/ 871 w 1867"/>
                  <a:gd name="T45" fmla="*/ 2204 h 3789"/>
                  <a:gd name="T46" fmla="*/ 816 w 1867"/>
                  <a:gd name="T47" fmla="*/ 2256 h 3789"/>
                  <a:gd name="T48" fmla="*/ 672 w 1867"/>
                  <a:gd name="T49" fmla="*/ 2624 h 3789"/>
                  <a:gd name="T50" fmla="*/ 636 w 1867"/>
                  <a:gd name="T51" fmla="*/ 2709 h 3789"/>
                  <a:gd name="T52" fmla="*/ 580 w 1867"/>
                  <a:gd name="T53" fmla="*/ 2944 h 3789"/>
                  <a:gd name="T54" fmla="*/ 549 w 1867"/>
                  <a:gd name="T55" fmla="*/ 3219 h 3789"/>
                  <a:gd name="T56" fmla="*/ 560 w 1867"/>
                  <a:gd name="T57" fmla="*/ 3480 h 3789"/>
                  <a:gd name="T58" fmla="*/ 563 w 1867"/>
                  <a:gd name="T59" fmla="*/ 3786 h 3789"/>
                  <a:gd name="T60" fmla="*/ 343 w 1867"/>
                  <a:gd name="T61" fmla="*/ 3605 h 3789"/>
                  <a:gd name="T62" fmla="*/ 322 w 1867"/>
                  <a:gd name="T63" fmla="*/ 3392 h 3789"/>
                  <a:gd name="T64" fmla="*/ 422 w 1867"/>
                  <a:gd name="T65" fmla="*/ 2492 h 3789"/>
                  <a:gd name="T66" fmla="*/ 483 w 1867"/>
                  <a:gd name="T67" fmla="*/ 1917 h 3789"/>
                  <a:gd name="T68" fmla="*/ 479 w 1867"/>
                  <a:gd name="T69" fmla="*/ 1887 h 3789"/>
                  <a:gd name="T70" fmla="*/ 454 w 1867"/>
                  <a:gd name="T71" fmla="*/ 1443 h 3789"/>
                  <a:gd name="T72" fmla="*/ 432 w 1867"/>
                  <a:gd name="T73" fmla="*/ 1057 h 3789"/>
                  <a:gd name="T74" fmla="*/ 391 w 1867"/>
                  <a:gd name="T75" fmla="*/ 1184 h 3789"/>
                  <a:gd name="T76" fmla="*/ 223 w 1867"/>
                  <a:gd name="T77" fmla="*/ 1285 h 3789"/>
                  <a:gd name="T78" fmla="*/ 89 w 1867"/>
                  <a:gd name="T79" fmla="*/ 1149 h 3789"/>
                  <a:gd name="T80" fmla="*/ 44 w 1867"/>
                  <a:gd name="T81" fmla="*/ 832 h 3789"/>
                  <a:gd name="T82" fmla="*/ 77 w 1867"/>
                  <a:gd name="T83" fmla="*/ 584 h 3789"/>
                  <a:gd name="T84" fmla="*/ 203 w 1867"/>
                  <a:gd name="T85" fmla="*/ 642 h 3789"/>
                  <a:gd name="T86" fmla="*/ 171 w 1867"/>
                  <a:gd name="T87" fmla="*/ 782 h 3789"/>
                  <a:gd name="T88" fmla="*/ 211 w 1867"/>
                  <a:gd name="T89" fmla="*/ 879 h 3789"/>
                  <a:gd name="T90" fmla="*/ 248 w 1867"/>
                  <a:gd name="T91" fmla="*/ 709 h 3789"/>
                  <a:gd name="T92" fmla="*/ 273 w 1867"/>
                  <a:gd name="T93" fmla="*/ 611 h 3789"/>
                  <a:gd name="T94" fmla="*/ 504 w 1867"/>
                  <a:gd name="T95" fmla="*/ 505 h 3789"/>
                  <a:gd name="T96" fmla="*/ 615 w 1867"/>
                  <a:gd name="T97" fmla="*/ 462 h 3789"/>
                  <a:gd name="T98" fmla="*/ 788 w 1867"/>
                  <a:gd name="T99" fmla="*/ 963 h 3789"/>
                  <a:gd name="T100" fmla="*/ 962 w 1867"/>
                  <a:gd name="T101" fmla="*/ 1459 h 3789"/>
                  <a:gd name="T102" fmla="*/ 1113 w 1867"/>
                  <a:gd name="T103" fmla="*/ 1442 h 3789"/>
                  <a:gd name="T104" fmla="*/ 1143 w 1867"/>
                  <a:gd name="T105" fmla="*/ 1153 h 3789"/>
                  <a:gd name="T106" fmla="*/ 886 w 1867"/>
                  <a:gd name="T107" fmla="*/ 428 h 3789"/>
                  <a:gd name="T108" fmla="*/ 1059 w 1867"/>
                  <a:gd name="T109" fmla="*/ 485 h 3789"/>
                  <a:gd name="T110" fmla="*/ 1217 w 1867"/>
                  <a:gd name="T111" fmla="*/ 546 h 3789"/>
                  <a:gd name="T112" fmla="*/ 1314 w 1867"/>
                  <a:gd name="T113" fmla="*/ 597 h 3789"/>
                  <a:gd name="T114" fmla="*/ 1501 w 1867"/>
                  <a:gd name="T115" fmla="*/ 624 h 3789"/>
                  <a:gd name="T116" fmla="*/ 1595 w 1867"/>
                  <a:gd name="T117" fmla="*/ 560 h 3789"/>
                  <a:gd name="T118" fmla="*/ 1647 w 1867"/>
                  <a:gd name="T119" fmla="*/ 373 h 3789"/>
                  <a:gd name="T120" fmla="*/ 1681 w 1867"/>
                  <a:gd name="T121" fmla="*/ 239 h 3789"/>
                  <a:gd name="T122" fmla="*/ 1613 w 1867"/>
                  <a:gd name="T123" fmla="*/ 23 h 3789"/>
                  <a:gd name="connsiteX0" fmla="*/ 8779 w 10000"/>
                  <a:gd name="connsiteY0" fmla="*/ 0 h 10000"/>
                  <a:gd name="connsiteX1" fmla="*/ 8875 w 10000"/>
                  <a:gd name="connsiteY1" fmla="*/ 0 h 10000"/>
                  <a:gd name="connsiteX2" fmla="*/ 8993 w 10000"/>
                  <a:gd name="connsiteY2" fmla="*/ 3 h 10000"/>
                  <a:gd name="connsiteX3" fmla="*/ 9111 w 10000"/>
                  <a:gd name="connsiteY3" fmla="*/ 11 h 10000"/>
                  <a:gd name="connsiteX4" fmla="*/ 9239 w 10000"/>
                  <a:gd name="connsiteY4" fmla="*/ 24 h 10000"/>
                  <a:gd name="connsiteX5" fmla="*/ 9347 w 10000"/>
                  <a:gd name="connsiteY5" fmla="*/ 37 h 10000"/>
                  <a:gd name="connsiteX6" fmla="*/ 9448 w 10000"/>
                  <a:gd name="connsiteY6" fmla="*/ 58 h 10000"/>
                  <a:gd name="connsiteX7" fmla="*/ 9513 w 10000"/>
                  <a:gd name="connsiteY7" fmla="*/ 79 h 10000"/>
                  <a:gd name="connsiteX8" fmla="*/ 9555 w 10000"/>
                  <a:gd name="connsiteY8" fmla="*/ 106 h 10000"/>
                  <a:gd name="connsiteX9" fmla="*/ 9572 w 10000"/>
                  <a:gd name="connsiteY9" fmla="*/ 121 h 10000"/>
                  <a:gd name="connsiteX10" fmla="*/ 9577 w 10000"/>
                  <a:gd name="connsiteY10" fmla="*/ 156 h 10000"/>
                  <a:gd name="connsiteX11" fmla="*/ 9593 w 10000"/>
                  <a:gd name="connsiteY11" fmla="*/ 201 h 10000"/>
                  <a:gd name="connsiteX12" fmla="*/ 9604 w 10000"/>
                  <a:gd name="connsiteY12" fmla="*/ 248 h 10000"/>
                  <a:gd name="connsiteX13" fmla="*/ 9620 w 10000"/>
                  <a:gd name="connsiteY13" fmla="*/ 304 h 10000"/>
                  <a:gd name="connsiteX14" fmla="*/ 9625 w 10000"/>
                  <a:gd name="connsiteY14" fmla="*/ 351 h 10000"/>
                  <a:gd name="connsiteX15" fmla="*/ 9636 w 10000"/>
                  <a:gd name="connsiteY15" fmla="*/ 396 h 10000"/>
                  <a:gd name="connsiteX16" fmla="*/ 9636 w 10000"/>
                  <a:gd name="connsiteY16" fmla="*/ 428 h 10000"/>
                  <a:gd name="connsiteX17" fmla="*/ 9598 w 10000"/>
                  <a:gd name="connsiteY17" fmla="*/ 499 h 10000"/>
                  <a:gd name="connsiteX18" fmla="*/ 9614 w 10000"/>
                  <a:gd name="connsiteY18" fmla="*/ 533 h 10000"/>
                  <a:gd name="connsiteX19" fmla="*/ 9636 w 10000"/>
                  <a:gd name="connsiteY19" fmla="*/ 581 h 10000"/>
                  <a:gd name="connsiteX20" fmla="*/ 9663 w 10000"/>
                  <a:gd name="connsiteY20" fmla="*/ 628 h 10000"/>
                  <a:gd name="connsiteX21" fmla="*/ 9684 w 10000"/>
                  <a:gd name="connsiteY21" fmla="*/ 670 h 10000"/>
                  <a:gd name="connsiteX22" fmla="*/ 9695 w 10000"/>
                  <a:gd name="connsiteY22" fmla="*/ 718 h 10000"/>
                  <a:gd name="connsiteX23" fmla="*/ 9695 w 10000"/>
                  <a:gd name="connsiteY23" fmla="*/ 768 h 10000"/>
                  <a:gd name="connsiteX24" fmla="*/ 9689 w 10000"/>
                  <a:gd name="connsiteY24" fmla="*/ 816 h 10000"/>
                  <a:gd name="connsiteX25" fmla="*/ 9684 w 10000"/>
                  <a:gd name="connsiteY25" fmla="*/ 860 h 10000"/>
                  <a:gd name="connsiteX26" fmla="*/ 9684 w 10000"/>
                  <a:gd name="connsiteY26" fmla="*/ 903 h 10000"/>
                  <a:gd name="connsiteX27" fmla="*/ 9700 w 10000"/>
                  <a:gd name="connsiteY27" fmla="*/ 932 h 10000"/>
                  <a:gd name="connsiteX28" fmla="*/ 9738 w 10000"/>
                  <a:gd name="connsiteY28" fmla="*/ 955 h 10000"/>
                  <a:gd name="connsiteX29" fmla="*/ 9786 w 10000"/>
                  <a:gd name="connsiteY29" fmla="*/ 979 h 10000"/>
                  <a:gd name="connsiteX30" fmla="*/ 9839 w 10000"/>
                  <a:gd name="connsiteY30" fmla="*/ 1000 h 10000"/>
                  <a:gd name="connsiteX31" fmla="*/ 9888 w 10000"/>
                  <a:gd name="connsiteY31" fmla="*/ 1019 h 10000"/>
                  <a:gd name="connsiteX32" fmla="*/ 9936 w 10000"/>
                  <a:gd name="connsiteY32" fmla="*/ 1037 h 10000"/>
                  <a:gd name="connsiteX33" fmla="*/ 9979 w 10000"/>
                  <a:gd name="connsiteY33" fmla="*/ 1066 h 10000"/>
                  <a:gd name="connsiteX34" fmla="*/ 10000 w 10000"/>
                  <a:gd name="connsiteY34" fmla="*/ 1106 h 10000"/>
                  <a:gd name="connsiteX35" fmla="*/ 9898 w 10000"/>
                  <a:gd name="connsiteY35" fmla="*/ 1198 h 10000"/>
                  <a:gd name="connsiteX36" fmla="*/ 9818 w 10000"/>
                  <a:gd name="connsiteY36" fmla="*/ 1301 h 10000"/>
                  <a:gd name="connsiteX37" fmla="*/ 9754 w 10000"/>
                  <a:gd name="connsiteY37" fmla="*/ 1407 h 10000"/>
                  <a:gd name="connsiteX38" fmla="*/ 9689 w 10000"/>
                  <a:gd name="connsiteY38" fmla="*/ 1518 h 10000"/>
                  <a:gd name="connsiteX39" fmla="*/ 9620 w 10000"/>
                  <a:gd name="connsiteY39" fmla="*/ 1626 h 10000"/>
                  <a:gd name="connsiteX40" fmla="*/ 9545 w 10000"/>
                  <a:gd name="connsiteY40" fmla="*/ 1731 h 10000"/>
                  <a:gd name="connsiteX41" fmla="*/ 9507 w 10000"/>
                  <a:gd name="connsiteY41" fmla="*/ 1787 h 10000"/>
                  <a:gd name="connsiteX42" fmla="*/ 9475 w 10000"/>
                  <a:gd name="connsiteY42" fmla="*/ 1847 h 10000"/>
                  <a:gd name="connsiteX43" fmla="*/ 9454 w 10000"/>
                  <a:gd name="connsiteY43" fmla="*/ 1908 h 10000"/>
                  <a:gd name="connsiteX44" fmla="*/ 9416 w 10000"/>
                  <a:gd name="connsiteY44" fmla="*/ 1974 h 10000"/>
                  <a:gd name="connsiteX45" fmla="*/ 9379 w 10000"/>
                  <a:gd name="connsiteY45" fmla="*/ 2035 h 10000"/>
                  <a:gd name="connsiteX46" fmla="*/ 9314 w 10000"/>
                  <a:gd name="connsiteY46" fmla="*/ 2088 h 10000"/>
                  <a:gd name="connsiteX47" fmla="*/ 9239 w 10000"/>
                  <a:gd name="connsiteY47" fmla="*/ 2122 h 10000"/>
                  <a:gd name="connsiteX48" fmla="*/ 9143 w 10000"/>
                  <a:gd name="connsiteY48" fmla="*/ 2146 h 10000"/>
                  <a:gd name="connsiteX49" fmla="*/ 9036 w 10000"/>
                  <a:gd name="connsiteY49" fmla="*/ 2162 h 10000"/>
                  <a:gd name="connsiteX50" fmla="*/ 8918 w 10000"/>
                  <a:gd name="connsiteY50" fmla="*/ 2175 h 10000"/>
                  <a:gd name="connsiteX51" fmla="*/ 8795 w 10000"/>
                  <a:gd name="connsiteY51" fmla="*/ 2185 h 10000"/>
                  <a:gd name="connsiteX52" fmla="*/ 8677 w 10000"/>
                  <a:gd name="connsiteY52" fmla="*/ 2201 h 10000"/>
                  <a:gd name="connsiteX53" fmla="*/ 8468 w 10000"/>
                  <a:gd name="connsiteY53" fmla="*/ 2220 h 10000"/>
                  <a:gd name="connsiteX54" fmla="*/ 8232 w 10000"/>
                  <a:gd name="connsiteY54" fmla="*/ 2241 h 10000"/>
                  <a:gd name="connsiteX55" fmla="*/ 7975 w 10000"/>
                  <a:gd name="connsiteY55" fmla="*/ 2251 h 10000"/>
                  <a:gd name="connsiteX56" fmla="*/ 7702 w 10000"/>
                  <a:gd name="connsiteY56" fmla="*/ 2262 h 10000"/>
                  <a:gd name="connsiteX57" fmla="*/ 7429 w 10000"/>
                  <a:gd name="connsiteY57" fmla="*/ 2264 h 10000"/>
                  <a:gd name="connsiteX58" fmla="*/ 7145 w 10000"/>
                  <a:gd name="connsiteY58" fmla="*/ 2267 h 10000"/>
                  <a:gd name="connsiteX59" fmla="*/ 6861 w 10000"/>
                  <a:gd name="connsiteY59" fmla="*/ 2267 h 10000"/>
                  <a:gd name="connsiteX60" fmla="*/ 6867 w 10000"/>
                  <a:gd name="connsiteY60" fmla="*/ 2449 h 10000"/>
                  <a:gd name="connsiteX61" fmla="*/ 6893 w 10000"/>
                  <a:gd name="connsiteY61" fmla="*/ 2637 h 10000"/>
                  <a:gd name="connsiteX62" fmla="*/ 6936 w 10000"/>
                  <a:gd name="connsiteY62" fmla="*/ 2821 h 10000"/>
                  <a:gd name="connsiteX63" fmla="*/ 6990 w 10000"/>
                  <a:gd name="connsiteY63" fmla="*/ 2996 h 10000"/>
                  <a:gd name="connsiteX64" fmla="*/ 7059 w 10000"/>
                  <a:gd name="connsiteY64" fmla="*/ 3159 h 10000"/>
                  <a:gd name="connsiteX65" fmla="*/ 7129 w 10000"/>
                  <a:gd name="connsiteY65" fmla="*/ 3304 h 10000"/>
                  <a:gd name="connsiteX66" fmla="*/ 7177 w 10000"/>
                  <a:gd name="connsiteY66" fmla="*/ 3423 h 10000"/>
                  <a:gd name="connsiteX67" fmla="*/ 7225 w 10000"/>
                  <a:gd name="connsiteY67" fmla="*/ 3537 h 10000"/>
                  <a:gd name="connsiteX68" fmla="*/ 7263 w 10000"/>
                  <a:gd name="connsiteY68" fmla="*/ 3653 h 10000"/>
                  <a:gd name="connsiteX69" fmla="*/ 7311 w 10000"/>
                  <a:gd name="connsiteY69" fmla="*/ 3769 h 10000"/>
                  <a:gd name="connsiteX70" fmla="*/ 7370 w 10000"/>
                  <a:gd name="connsiteY70" fmla="*/ 3885 h 10000"/>
                  <a:gd name="connsiteX71" fmla="*/ 7450 w 10000"/>
                  <a:gd name="connsiteY71" fmla="*/ 3980 h 10000"/>
                  <a:gd name="connsiteX72" fmla="*/ 7531 w 10000"/>
                  <a:gd name="connsiteY72" fmla="*/ 4075 h 10000"/>
                  <a:gd name="connsiteX73" fmla="*/ 7622 w 10000"/>
                  <a:gd name="connsiteY73" fmla="*/ 4170 h 10000"/>
                  <a:gd name="connsiteX74" fmla="*/ 7702 w 10000"/>
                  <a:gd name="connsiteY74" fmla="*/ 4262 h 10000"/>
                  <a:gd name="connsiteX75" fmla="*/ 7766 w 10000"/>
                  <a:gd name="connsiteY75" fmla="*/ 4355 h 10000"/>
                  <a:gd name="connsiteX76" fmla="*/ 7793 w 10000"/>
                  <a:gd name="connsiteY76" fmla="*/ 4447 h 10000"/>
                  <a:gd name="connsiteX77" fmla="*/ 7745 w 10000"/>
                  <a:gd name="connsiteY77" fmla="*/ 4476 h 10000"/>
                  <a:gd name="connsiteX78" fmla="*/ 7697 w 10000"/>
                  <a:gd name="connsiteY78" fmla="*/ 4503 h 10000"/>
                  <a:gd name="connsiteX79" fmla="*/ 7649 w 10000"/>
                  <a:gd name="connsiteY79" fmla="*/ 4534 h 10000"/>
                  <a:gd name="connsiteX80" fmla="*/ 7606 w 10000"/>
                  <a:gd name="connsiteY80" fmla="*/ 4558 h 10000"/>
                  <a:gd name="connsiteX81" fmla="*/ 7568 w 10000"/>
                  <a:gd name="connsiteY81" fmla="*/ 4571 h 10000"/>
                  <a:gd name="connsiteX82" fmla="*/ 7488 w 10000"/>
                  <a:gd name="connsiteY82" fmla="*/ 4582 h 10000"/>
                  <a:gd name="connsiteX83" fmla="*/ 7413 w 10000"/>
                  <a:gd name="connsiteY83" fmla="*/ 4603 h 10000"/>
                  <a:gd name="connsiteX84" fmla="*/ 7322 w 10000"/>
                  <a:gd name="connsiteY84" fmla="*/ 4629 h 10000"/>
                  <a:gd name="connsiteX85" fmla="*/ 7242 w 10000"/>
                  <a:gd name="connsiteY85" fmla="*/ 4663 h 10000"/>
                  <a:gd name="connsiteX86" fmla="*/ 7172 w 10000"/>
                  <a:gd name="connsiteY86" fmla="*/ 4698 h 10000"/>
                  <a:gd name="connsiteX87" fmla="*/ 7108 w 10000"/>
                  <a:gd name="connsiteY87" fmla="*/ 4727 h 10000"/>
                  <a:gd name="connsiteX88" fmla="*/ 7054 w 10000"/>
                  <a:gd name="connsiteY88" fmla="*/ 4719 h 10000"/>
                  <a:gd name="connsiteX89" fmla="*/ 7017 w 10000"/>
                  <a:gd name="connsiteY89" fmla="*/ 4431 h 10000"/>
                  <a:gd name="connsiteX90" fmla="*/ 6947 w 10000"/>
                  <a:gd name="connsiteY90" fmla="*/ 4431 h 10000"/>
                  <a:gd name="connsiteX91" fmla="*/ 6893 w 10000"/>
                  <a:gd name="connsiteY91" fmla="*/ 4434 h 10000"/>
                  <a:gd name="connsiteX92" fmla="*/ 6840 w 10000"/>
                  <a:gd name="connsiteY92" fmla="*/ 4434 h 10000"/>
                  <a:gd name="connsiteX93" fmla="*/ 6770 w 10000"/>
                  <a:gd name="connsiteY93" fmla="*/ 4437 h 10000"/>
                  <a:gd name="connsiteX94" fmla="*/ 6663 w 10000"/>
                  <a:gd name="connsiteY94" fmla="*/ 4442 h 10000"/>
                  <a:gd name="connsiteX95" fmla="*/ 6652 w 10000"/>
                  <a:gd name="connsiteY95" fmla="*/ 4587 h 10000"/>
                  <a:gd name="connsiteX96" fmla="*/ 6642 w 10000"/>
                  <a:gd name="connsiteY96" fmla="*/ 4737 h 10000"/>
                  <a:gd name="connsiteX97" fmla="*/ 6636 w 10000"/>
                  <a:gd name="connsiteY97" fmla="*/ 4885 h 10000"/>
                  <a:gd name="connsiteX98" fmla="*/ 6615 w 10000"/>
                  <a:gd name="connsiteY98" fmla="*/ 5033 h 10000"/>
                  <a:gd name="connsiteX99" fmla="*/ 6572 w 10000"/>
                  <a:gd name="connsiteY99" fmla="*/ 5141 h 10000"/>
                  <a:gd name="connsiteX100" fmla="*/ 6524 w 10000"/>
                  <a:gd name="connsiteY100" fmla="*/ 5252 h 10000"/>
                  <a:gd name="connsiteX101" fmla="*/ 6476 w 10000"/>
                  <a:gd name="connsiteY101" fmla="*/ 5352 h 10000"/>
                  <a:gd name="connsiteX102" fmla="*/ 6449 w 10000"/>
                  <a:gd name="connsiteY102" fmla="*/ 5455 h 10000"/>
                  <a:gd name="connsiteX103" fmla="*/ 6454 w 10000"/>
                  <a:gd name="connsiteY103" fmla="*/ 5550 h 10000"/>
                  <a:gd name="connsiteX104" fmla="*/ 6443 w 10000"/>
                  <a:gd name="connsiteY104" fmla="*/ 5556 h 10000"/>
                  <a:gd name="connsiteX105" fmla="*/ 6427 w 10000"/>
                  <a:gd name="connsiteY105" fmla="*/ 5556 h 10000"/>
                  <a:gd name="connsiteX106" fmla="*/ 6427 w 10000"/>
                  <a:gd name="connsiteY106" fmla="*/ 5556 h 10000"/>
                  <a:gd name="connsiteX107" fmla="*/ 6422 w 10000"/>
                  <a:gd name="connsiteY107" fmla="*/ 5558 h 10000"/>
                  <a:gd name="connsiteX108" fmla="*/ 6422 w 10000"/>
                  <a:gd name="connsiteY108" fmla="*/ 5566 h 10000"/>
                  <a:gd name="connsiteX109" fmla="*/ 6422 w 10000"/>
                  <a:gd name="connsiteY109" fmla="*/ 5571 h 10000"/>
                  <a:gd name="connsiteX110" fmla="*/ 6422 w 10000"/>
                  <a:gd name="connsiteY110" fmla="*/ 5582 h 10000"/>
                  <a:gd name="connsiteX111" fmla="*/ 6422 w 10000"/>
                  <a:gd name="connsiteY111" fmla="*/ 5595 h 10000"/>
                  <a:gd name="connsiteX112" fmla="*/ 6347 w 10000"/>
                  <a:gd name="connsiteY112" fmla="*/ 5682 h 10000"/>
                  <a:gd name="connsiteX113" fmla="*/ 6288 w 10000"/>
                  <a:gd name="connsiteY113" fmla="*/ 5775 h 10000"/>
                  <a:gd name="connsiteX114" fmla="*/ 6261 w 10000"/>
                  <a:gd name="connsiteY114" fmla="*/ 5872 h 10000"/>
                  <a:gd name="connsiteX115" fmla="*/ 6251 w 10000"/>
                  <a:gd name="connsiteY115" fmla="*/ 5978 h 10000"/>
                  <a:gd name="connsiteX116" fmla="*/ 6235 w 10000"/>
                  <a:gd name="connsiteY116" fmla="*/ 6083 h 10000"/>
                  <a:gd name="connsiteX117" fmla="*/ 6229 w 10000"/>
                  <a:gd name="connsiteY117" fmla="*/ 6194 h 10000"/>
                  <a:gd name="connsiteX118" fmla="*/ 6208 w 10000"/>
                  <a:gd name="connsiteY118" fmla="*/ 6302 h 10000"/>
                  <a:gd name="connsiteX119" fmla="*/ 6170 w 10000"/>
                  <a:gd name="connsiteY119" fmla="*/ 6413 h 10000"/>
                  <a:gd name="connsiteX120" fmla="*/ 5978 w 10000"/>
                  <a:gd name="connsiteY120" fmla="*/ 7213 h 10000"/>
                  <a:gd name="connsiteX121" fmla="*/ 5951 w 10000"/>
                  <a:gd name="connsiteY121" fmla="*/ 7300 h 10000"/>
                  <a:gd name="connsiteX122" fmla="*/ 5935 w 10000"/>
                  <a:gd name="connsiteY122" fmla="*/ 7398 h 10000"/>
                  <a:gd name="connsiteX123" fmla="*/ 5929 w 10000"/>
                  <a:gd name="connsiteY123" fmla="*/ 7487 h 10000"/>
                  <a:gd name="connsiteX124" fmla="*/ 5929 w 10000"/>
                  <a:gd name="connsiteY124" fmla="*/ 7585 h 10000"/>
                  <a:gd name="connsiteX125" fmla="*/ 5929 w 10000"/>
                  <a:gd name="connsiteY125" fmla="*/ 7672 h 10000"/>
                  <a:gd name="connsiteX126" fmla="*/ 5913 w 10000"/>
                  <a:gd name="connsiteY126" fmla="*/ 7754 h 10000"/>
                  <a:gd name="connsiteX127" fmla="*/ 5897 w 10000"/>
                  <a:gd name="connsiteY127" fmla="*/ 7831 h 10000"/>
                  <a:gd name="connsiteX128" fmla="*/ 5865 w 10000"/>
                  <a:gd name="connsiteY128" fmla="*/ 7915 h 10000"/>
                  <a:gd name="connsiteX129" fmla="*/ 5865 w 10000"/>
                  <a:gd name="connsiteY129" fmla="*/ 7997 h 10000"/>
                  <a:gd name="connsiteX130" fmla="*/ 5886 w 10000"/>
                  <a:gd name="connsiteY130" fmla="*/ 8073 h 10000"/>
                  <a:gd name="connsiteX131" fmla="*/ 5924 w 10000"/>
                  <a:gd name="connsiteY131" fmla="*/ 8147 h 10000"/>
                  <a:gd name="connsiteX132" fmla="*/ 5972 w 10000"/>
                  <a:gd name="connsiteY132" fmla="*/ 8216 h 10000"/>
                  <a:gd name="connsiteX133" fmla="*/ 6020 w 10000"/>
                  <a:gd name="connsiteY133" fmla="*/ 8282 h 10000"/>
                  <a:gd name="connsiteX134" fmla="*/ 6069 w 10000"/>
                  <a:gd name="connsiteY134" fmla="*/ 8343 h 10000"/>
                  <a:gd name="connsiteX135" fmla="*/ 6138 w 10000"/>
                  <a:gd name="connsiteY135" fmla="*/ 8551 h 10000"/>
                  <a:gd name="connsiteX136" fmla="*/ 6111 w 10000"/>
                  <a:gd name="connsiteY136" fmla="*/ 8572 h 10000"/>
                  <a:gd name="connsiteX137" fmla="*/ 6069 w 10000"/>
                  <a:gd name="connsiteY137" fmla="*/ 8585 h 10000"/>
                  <a:gd name="connsiteX138" fmla="*/ 6031 w 10000"/>
                  <a:gd name="connsiteY138" fmla="*/ 8599 h 10000"/>
                  <a:gd name="connsiteX139" fmla="*/ 5999 w 10000"/>
                  <a:gd name="connsiteY139" fmla="*/ 8620 h 10000"/>
                  <a:gd name="connsiteX140" fmla="*/ 6069 w 10000"/>
                  <a:gd name="connsiteY140" fmla="*/ 8630 h 10000"/>
                  <a:gd name="connsiteX141" fmla="*/ 6117 w 10000"/>
                  <a:gd name="connsiteY141" fmla="*/ 8643 h 10000"/>
                  <a:gd name="connsiteX142" fmla="*/ 6160 w 10000"/>
                  <a:gd name="connsiteY142" fmla="*/ 8670 h 10000"/>
                  <a:gd name="connsiteX143" fmla="*/ 6138 w 10000"/>
                  <a:gd name="connsiteY143" fmla="*/ 8720 h 10000"/>
                  <a:gd name="connsiteX144" fmla="*/ 6144 w 10000"/>
                  <a:gd name="connsiteY144" fmla="*/ 8770 h 10000"/>
                  <a:gd name="connsiteX145" fmla="*/ 6181 w 10000"/>
                  <a:gd name="connsiteY145" fmla="*/ 8826 h 10000"/>
                  <a:gd name="connsiteX146" fmla="*/ 6235 w 10000"/>
                  <a:gd name="connsiteY146" fmla="*/ 8873 h 10000"/>
                  <a:gd name="connsiteX147" fmla="*/ 6288 w 10000"/>
                  <a:gd name="connsiteY147" fmla="*/ 8918 h 10000"/>
                  <a:gd name="connsiteX148" fmla="*/ 6352 w 10000"/>
                  <a:gd name="connsiteY148" fmla="*/ 8952 h 10000"/>
                  <a:gd name="connsiteX149" fmla="*/ 6465 w 10000"/>
                  <a:gd name="connsiteY149" fmla="*/ 9005 h 10000"/>
                  <a:gd name="connsiteX150" fmla="*/ 6583 w 10000"/>
                  <a:gd name="connsiteY150" fmla="*/ 9063 h 10000"/>
                  <a:gd name="connsiteX151" fmla="*/ 6706 w 10000"/>
                  <a:gd name="connsiteY151" fmla="*/ 9116 h 10000"/>
                  <a:gd name="connsiteX152" fmla="*/ 6781 w 10000"/>
                  <a:gd name="connsiteY152" fmla="*/ 9140 h 10000"/>
                  <a:gd name="connsiteX153" fmla="*/ 6867 w 10000"/>
                  <a:gd name="connsiteY153" fmla="*/ 9161 h 10000"/>
                  <a:gd name="connsiteX154" fmla="*/ 6958 w 10000"/>
                  <a:gd name="connsiteY154" fmla="*/ 9179 h 10000"/>
                  <a:gd name="connsiteX155" fmla="*/ 7043 w 10000"/>
                  <a:gd name="connsiteY155" fmla="*/ 9200 h 10000"/>
                  <a:gd name="connsiteX156" fmla="*/ 7134 w 10000"/>
                  <a:gd name="connsiteY156" fmla="*/ 9224 h 10000"/>
                  <a:gd name="connsiteX157" fmla="*/ 7220 w 10000"/>
                  <a:gd name="connsiteY157" fmla="*/ 9248 h 10000"/>
                  <a:gd name="connsiteX158" fmla="*/ 7290 w 10000"/>
                  <a:gd name="connsiteY158" fmla="*/ 9279 h 10000"/>
                  <a:gd name="connsiteX159" fmla="*/ 7343 w 10000"/>
                  <a:gd name="connsiteY159" fmla="*/ 9314 h 10000"/>
                  <a:gd name="connsiteX160" fmla="*/ 7386 w 10000"/>
                  <a:gd name="connsiteY160" fmla="*/ 9359 h 10000"/>
                  <a:gd name="connsiteX161" fmla="*/ 7408 w 10000"/>
                  <a:gd name="connsiteY161" fmla="*/ 9409 h 10000"/>
                  <a:gd name="connsiteX162" fmla="*/ 7381 w 10000"/>
                  <a:gd name="connsiteY162" fmla="*/ 9433 h 10000"/>
                  <a:gd name="connsiteX163" fmla="*/ 7359 w 10000"/>
                  <a:gd name="connsiteY163" fmla="*/ 9464 h 10000"/>
                  <a:gd name="connsiteX164" fmla="*/ 7333 w 10000"/>
                  <a:gd name="connsiteY164" fmla="*/ 9493 h 10000"/>
                  <a:gd name="connsiteX165" fmla="*/ 7284 w 10000"/>
                  <a:gd name="connsiteY165" fmla="*/ 9522 h 10000"/>
                  <a:gd name="connsiteX166" fmla="*/ 7193 w 10000"/>
                  <a:gd name="connsiteY166" fmla="*/ 9546 h 10000"/>
                  <a:gd name="connsiteX167" fmla="*/ 7081 w 10000"/>
                  <a:gd name="connsiteY167" fmla="*/ 9559 h 10000"/>
                  <a:gd name="connsiteX168" fmla="*/ 6958 w 10000"/>
                  <a:gd name="connsiteY168" fmla="*/ 9562 h 10000"/>
                  <a:gd name="connsiteX169" fmla="*/ 6824 w 10000"/>
                  <a:gd name="connsiteY169" fmla="*/ 9559 h 10000"/>
                  <a:gd name="connsiteX170" fmla="*/ 6690 w 10000"/>
                  <a:gd name="connsiteY170" fmla="*/ 9551 h 10000"/>
                  <a:gd name="connsiteX171" fmla="*/ 6567 w 10000"/>
                  <a:gd name="connsiteY171" fmla="*/ 9546 h 10000"/>
                  <a:gd name="connsiteX172" fmla="*/ 6454 w 10000"/>
                  <a:gd name="connsiteY172" fmla="*/ 9538 h 10000"/>
                  <a:gd name="connsiteX173" fmla="*/ 6261 w 10000"/>
                  <a:gd name="connsiteY173" fmla="*/ 9525 h 10000"/>
                  <a:gd name="connsiteX174" fmla="*/ 6074 w 10000"/>
                  <a:gd name="connsiteY174" fmla="*/ 9493 h 10000"/>
                  <a:gd name="connsiteX175" fmla="*/ 5903 w 10000"/>
                  <a:gd name="connsiteY175" fmla="*/ 9454 h 10000"/>
                  <a:gd name="connsiteX176" fmla="*/ 5726 w 10000"/>
                  <a:gd name="connsiteY176" fmla="*/ 9401 h 10000"/>
                  <a:gd name="connsiteX177" fmla="*/ 5560 w 10000"/>
                  <a:gd name="connsiteY177" fmla="*/ 9351 h 10000"/>
                  <a:gd name="connsiteX178" fmla="*/ 5404 w 10000"/>
                  <a:gd name="connsiteY178" fmla="*/ 9295 h 10000"/>
                  <a:gd name="connsiteX179" fmla="*/ 5244 w 10000"/>
                  <a:gd name="connsiteY179" fmla="*/ 9245 h 10000"/>
                  <a:gd name="connsiteX180" fmla="*/ 5083 w 10000"/>
                  <a:gd name="connsiteY180" fmla="*/ 9250 h 10000"/>
                  <a:gd name="connsiteX181" fmla="*/ 5019 w 10000"/>
                  <a:gd name="connsiteY181" fmla="*/ 9245 h 10000"/>
                  <a:gd name="connsiteX182" fmla="*/ 4944 w 10000"/>
                  <a:gd name="connsiteY182" fmla="*/ 9227 h 10000"/>
                  <a:gd name="connsiteX183" fmla="*/ 4853 w 10000"/>
                  <a:gd name="connsiteY183" fmla="*/ 9211 h 10000"/>
                  <a:gd name="connsiteX184" fmla="*/ 4762 w 10000"/>
                  <a:gd name="connsiteY184" fmla="*/ 9187 h 10000"/>
                  <a:gd name="connsiteX185" fmla="*/ 4681 w 10000"/>
                  <a:gd name="connsiteY185" fmla="*/ 9163 h 10000"/>
                  <a:gd name="connsiteX186" fmla="*/ 4617 w 10000"/>
                  <a:gd name="connsiteY186" fmla="*/ 9134 h 10000"/>
                  <a:gd name="connsiteX187" fmla="*/ 4585 w 10000"/>
                  <a:gd name="connsiteY187" fmla="*/ 9105 h 10000"/>
                  <a:gd name="connsiteX188" fmla="*/ 4574 w 10000"/>
                  <a:gd name="connsiteY188" fmla="*/ 9060 h 10000"/>
                  <a:gd name="connsiteX189" fmla="*/ 4585 w 10000"/>
                  <a:gd name="connsiteY189" fmla="*/ 9005 h 10000"/>
                  <a:gd name="connsiteX190" fmla="*/ 4606 w 10000"/>
                  <a:gd name="connsiteY190" fmla="*/ 8947 h 10000"/>
                  <a:gd name="connsiteX191" fmla="*/ 4638 w 10000"/>
                  <a:gd name="connsiteY191" fmla="*/ 8884 h 10000"/>
                  <a:gd name="connsiteX192" fmla="*/ 4681 w 10000"/>
                  <a:gd name="connsiteY192" fmla="*/ 8820 h 10000"/>
                  <a:gd name="connsiteX193" fmla="*/ 4724 w 10000"/>
                  <a:gd name="connsiteY193" fmla="*/ 8757 h 10000"/>
                  <a:gd name="connsiteX194" fmla="*/ 4756 w 10000"/>
                  <a:gd name="connsiteY194" fmla="*/ 8699 h 10000"/>
                  <a:gd name="connsiteX195" fmla="*/ 4783 w 10000"/>
                  <a:gd name="connsiteY195" fmla="*/ 8646 h 10000"/>
                  <a:gd name="connsiteX196" fmla="*/ 4799 w 10000"/>
                  <a:gd name="connsiteY196" fmla="*/ 8604 h 10000"/>
                  <a:gd name="connsiteX197" fmla="*/ 4676 w 10000"/>
                  <a:gd name="connsiteY197" fmla="*/ 8572 h 10000"/>
                  <a:gd name="connsiteX198" fmla="*/ 4590 w 10000"/>
                  <a:gd name="connsiteY198" fmla="*/ 8538 h 10000"/>
                  <a:gd name="connsiteX199" fmla="*/ 4537 w 10000"/>
                  <a:gd name="connsiteY199" fmla="*/ 8501 h 10000"/>
                  <a:gd name="connsiteX200" fmla="*/ 4499 w 10000"/>
                  <a:gd name="connsiteY200" fmla="*/ 8459 h 10000"/>
                  <a:gd name="connsiteX201" fmla="*/ 4488 w 10000"/>
                  <a:gd name="connsiteY201" fmla="*/ 8414 h 10000"/>
                  <a:gd name="connsiteX202" fmla="*/ 4494 w 10000"/>
                  <a:gd name="connsiteY202" fmla="*/ 8366 h 10000"/>
                  <a:gd name="connsiteX203" fmla="*/ 4510 w 10000"/>
                  <a:gd name="connsiteY203" fmla="*/ 8316 h 10000"/>
                  <a:gd name="connsiteX204" fmla="*/ 4537 w 10000"/>
                  <a:gd name="connsiteY204" fmla="*/ 8263 h 10000"/>
                  <a:gd name="connsiteX205" fmla="*/ 4563 w 10000"/>
                  <a:gd name="connsiteY205" fmla="*/ 8211 h 10000"/>
                  <a:gd name="connsiteX206" fmla="*/ 4585 w 10000"/>
                  <a:gd name="connsiteY206" fmla="*/ 8155 h 10000"/>
                  <a:gd name="connsiteX207" fmla="*/ 4606 w 10000"/>
                  <a:gd name="connsiteY207" fmla="*/ 8097 h 10000"/>
                  <a:gd name="connsiteX208" fmla="*/ 4612 w 10000"/>
                  <a:gd name="connsiteY208" fmla="*/ 8042 h 10000"/>
                  <a:gd name="connsiteX209" fmla="*/ 4606 w 10000"/>
                  <a:gd name="connsiteY209" fmla="*/ 7984 h 10000"/>
                  <a:gd name="connsiteX210" fmla="*/ 4590 w 10000"/>
                  <a:gd name="connsiteY210" fmla="*/ 7920 h 10000"/>
                  <a:gd name="connsiteX211" fmla="*/ 4585 w 10000"/>
                  <a:gd name="connsiteY211" fmla="*/ 7838 h 10000"/>
                  <a:gd name="connsiteX212" fmla="*/ 4585 w 10000"/>
                  <a:gd name="connsiteY212" fmla="*/ 7746 h 10000"/>
                  <a:gd name="connsiteX213" fmla="*/ 4590 w 10000"/>
                  <a:gd name="connsiteY213" fmla="*/ 7646 h 10000"/>
                  <a:gd name="connsiteX214" fmla="*/ 4606 w 10000"/>
                  <a:gd name="connsiteY214" fmla="*/ 7551 h 10000"/>
                  <a:gd name="connsiteX215" fmla="*/ 4628 w 10000"/>
                  <a:gd name="connsiteY215" fmla="*/ 7464 h 10000"/>
                  <a:gd name="connsiteX216" fmla="*/ 4644 w 10000"/>
                  <a:gd name="connsiteY216" fmla="*/ 7324 h 10000"/>
                  <a:gd name="connsiteX217" fmla="*/ 4660 w 10000"/>
                  <a:gd name="connsiteY217" fmla="*/ 7173 h 10000"/>
                  <a:gd name="connsiteX218" fmla="*/ 4660 w 10000"/>
                  <a:gd name="connsiteY218" fmla="*/ 7018 h 10000"/>
                  <a:gd name="connsiteX219" fmla="*/ 4655 w 10000"/>
                  <a:gd name="connsiteY219" fmla="*/ 6854 h 10000"/>
                  <a:gd name="connsiteX220" fmla="*/ 4638 w 10000"/>
                  <a:gd name="connsiteY220" fmla="*/ 6693 h 10000"/>
                  <a:gd name="connsiteX221" fmla="*/ 4633 w 10000"/>
                  <a:gd name="connsiteY221" fmla="*/ 6540 h 10000"/>
                  <a:gd name="connsiteX222" fmla="*/ 4628 w 10000"/>
                  <a:gd name="connsiteY222" fmla="*/ 6395 h 10000"/>
                  <a:gd name="connsiteX223" fmla="*/ 4628 w 10000"/>
                  <a:gd name="connsiteY223" fmla="*/ 6310 h 10000"/>
                  <a:gd name="connsiteX224" fmla="*/ 4633 w 10000"/>
                  <a:gd name="connsiteY224" fmla="*/ 6226 h 10000"/>
                  <a:gd name="connsiteX225" fmla="*/ 4644 w 10000"/>
                  <a:gd name="connsiteY225" fmla="*/ 6139 h 10000"/>
                  <a:gd name="connsiteX226" fmla="*/ 4660 w 10000"/>
                  <a:gd name="connsiteY226" fmla="*/ 6054 h 10000"/>
                  <a:gd name="connsiteX227" fmla="*/ 4676 w 10000"/>
                  <a:gd name="connsiteY227" fmla="*/ 5967 h 10000"/>
                  <a:gd name="connsiteX228" fmla="*/ 4676 w 10000"/>
                  <a:gd name="connsiteY228" fmla="*/ 5891 h 10000"/>
                  <a:gd name="connsiteX229" fmla="*/ 4665 w 10000"/>
                  <a:gd name="connsiteY229" fmla="*/ 5817 h 10000"/>
                  <a:gd name="connsiteX230" fmla="*/ 4638 w 10000"/>
                  <a:gd name="connsiteY230" fmla="*/ 5751 h 10000"/>
                  <a:gd name="connsiteX231" fmla="*/ 4585 w 10000"/>
                  <a:gd name="connsiteY231" fmla="*/ 5693 h 10000"/>
                  <a:gd name="connsiteX232" fmla="*/ 4585 w 10000"/>
                  <a:gd name="connsiteY232" fmla="*/ 5709 h 10000"/>
                  <a:gd name="connsiteX233" fmla="*/ 4547 w 10000"/>
                  <a:gd name="connsiteY233" fmla="*/ 5740 h 10000"/>
                  <a:gd name="connsiteX234" fmla="*/ 4510 w 10000"/>
                  <a:gd name="connsiteY234" fmla="*/ 5785 h 10000"/>
                  <a:gd name="connsiteX235" fmla="*/ 4488 w 10000"/>
                  <a:gd name="connsiteY235" fmla="*/ 5827 h 10000"/>
                  <a:gd name="connsiteX236" fmla="*/ 4478 w 10000"/>
                  <a:gd name="connsiteY236" fmla="*/ 5872 h 10000"/>
                  <a:gd name="connsiteX237" fmla="*/ 4446 w 10000"/>
                  <a:gd name="connsiteY237" fmla="*/ 5885 h 10000"/>
                  <a:gd name="connsiteX238" fmla="*/ 4408 w 10000"/>
                  <a:gd name="connsiteY238" fmla="*/ 5914 h 10000"/>
                  <a:gd name="connsiteX239" fmla="*/ 4371 w 10000"/>
                  <a:gd name="connsiteY239" fmla="*/ 5954 h 10000"/>
                  <a:gd name="connsiteX240" fmla="*/ 4328 w 10000"/>
                  <a:gd name="connsiteY240" fmla="*/ 6002 h 10000"/>
                  <a:gd name="connsiteX241" fmla="*/ 4280 w 10000"/>
                  <a:gd name="connsiteY241" fmla="*/ 6057 h 10000"/>
                  <a:gd name="connsiteX242" fmla="*/ 4237 w 10000"/>
                  <a:gd name="connsiteY242" fmla="*/ 6112 h 10000"/>
                  <a:gd name="connsiteX243" fmla="*/ 4205 w 10000"/>
                  <a:gd name="connsiteY243" fmla="*/ 6165 h 10000"/>
                  <a:gd name="connsiteX244" fmla="*/ 4162 w 10000"/>
                  <a:gd name="connsiteY244" fmla="*/ 6215 h 10000"/>
                  <a:gd name="connsiteX245" fmla="*/ 4044 w 10000"/>
                  <a:gd name="connsiteY245" fmla="*/ 6358 h 10000"/>
                  <a:gd name="connsiteX246" fmla="*/ 3910 w 10000"/>
                  <a:gd name="connsiteY246" fmla="*/ 6500 h 10000"/>
                  <a:gd name="connsiteX247" fmla="*/ 3787 w 10000"/>
                  <a:gd name="connsiteY247" fmla="*/ 6646 h 10000"/>
                  <a:gd name="connsiteX248" fmla="*/ 3680 w 10000"/>
                  <a:gd name="connsiteY248" fmla="*/ 6788 h 10000"/>
                  <a:gd name="connsiteX249" fmla="*/ 3599 w 10000"/>
                  <a:gd name="connsiteY249" fmla="*/ 6925 h 10000"/>
                  <a:gd name="connsiteX250" fmla="*/ 3599 w 10000"/>
                  <a:gd name="connsiteY250" fmla="*/ 6928 h 10000"/>
                  <a:gd name="connsiteX251" fmla="*/ 3599 w 10000"/>
                  <a:gd name="connsiteY251" fmla="*/ 6931 h 10000"/>
                  <a:gd name="connsiteX252" fmla="*/ 3605 w 10000"/>
                  <a:gd name="connsiteY252" fmla="*/ 6936 h 10000"/>
                  <a:gd name="connsiteX253" fmla="*/ 3605 w 10000"/>
                  <a:gd name="connsiteY253" fmla="*/ 6941 h 10000"/>
                  <a:gd name="connsiteX254" fmla="*/ 3621 w 10000"/>
                  <a:gd name="connsiteY254" fmla="*/ 6952 h 10000"/>
                  <a:gd name="connsiteX255" fmla="*/ 3562 w 10000"/>
                  <a:gd name="connsiteY255" fmla="*/ 6941 h 10000"/>
                  <a:gd name="connsiteX256" fmla="*/ 3535 w 10000"/>
                  <a:gd name="connsiteY256" fmla="*/ 6997 h 10000"/>
                  <a:gd name="connsiteX257" fmla="*/ 3492 w 10000"/>
                  <a:gd name="connsiteY257" fmla="*/ 7052 h 10000"/>
                  <a:gd name="connsiteX258" fmla="*/ 3455 w 10000"/>
                  <a:gd name="connsiteY258" fmla="*/ 7102 h 10000"/>
                  <a:gd name="connsiteX259" fmla="*/ 3407 w 10000"/>
                  <a:gd name="connsiteY259" fmla="*/ 7150 h 10000"/>
                  <a:gd name="connsiteX260" fmla="*/ 3369 w 10000"/>
                  <a:gd name="connsiteY260" fmla="*/ 7184 h 10000"/>
                  <a:gd name="connsiteX261" fmla="*/ 3348 w 10000"/>
                  <a:gd name="connsiteY261" fmla="*/ 7226 h 10000"/>
                  <a:gd name="connsiteX262" fmla="*/ 3348 w 10000"/>
                  <a:gd name="connsiteY262" fmla="*/ 7266 h 10000"/>
                  <a:gd name="connsiteX263" fmla="*/ 3348 w 10000"/>
                  <a:gd name="connsiteY263" fmla="*/ 7308 h 10000"/>
                  <a:gd name="connsiteX264" fmla="*/ 3358 w 10000"/>
                  <a:gd name="connsiteY264" fmla="*/ 7345 h 10000"/>
                  <a:gd name="connsiteX265" fmla="*/ 3348 w 10000"/>
                  <a:gd name="connsiteY265" fmla="*/ 7377 h 10000"/>
                  <a:gd name="connsiteX266" fmla="*/ 3294 w 10000"/>
                  <a:gd name="connsiteY266" fmla="*/ 7474 h 10000"/>
                  <a:gd name="connsiteX267" fmla="*/ 3224 w 10000"/>
                  <a:gd name="connsiteY267" fmla="*/ 7575 h 10000"/>
                  <a:gd name="connsiteX268" fmla="*/ 3160 w 10000"/>
                  <a:gd name="connsiteY268" fmla="*/ 7672 h 10000"/>
                  <a:gd name="connsiteX269" fmla="*/ 3107 w 10000"/>
                  <a:gd name="connsiteY269" fmla="*/ 7770 h 10000"/>
                  <a:gd name="connsiteX270" fmla="*/ 3064 w 10000"/>
                  <a:gd name="connsiteY270" fmla="*/ 7868 h 10000"/>
                  <a:gd name="connsiteX271" fmla="*/ 3037 w 10000"/>
                  <a:gd name="connsiteY271" fmla="*/ 7970 h 10000"/>
                  <a:gd name="connsiteX272" fmla="*/ 3037 w 10000"/>
                  <a:gd name="connsiteY272" fmla="*/ 8076 h 10000"/>
                  <a:gd name="connsiteX273" fmla="*/ 3069 w 10000"/>
                  <a:gd name="connsiteY273" fmla="*/ 8187 h 10000"/>
                  <a:gd name="connsiteX274" fmla="*/ 3080 w 10000"/>
                  <a:gd name="connsiteY274" fmla="*/ 8245 h 10000"/>
                  <a:gd name="connsiteX275" fmla="*/ 3064 w 10000"/>
                  <a:gd name="connsiteY275" fmla="*/ 8303 h 10000"/>
                  <a:gd name="connsiteX276" fmla="*/ 3032 w 10000"/>
                  <a:gd name="connsiteY276" fmla="*/ 8356 h 10000"/>
                  <a:gd name="connsiteX277" fmla="*/ 2989 w 10000"/>
                  <a:gd name="connsiteY277" fmla="*/ 8409 h 10000"/>
                  <a:gd name="connsiteX278" fmla="*/ 2962 w 10000"/>
                  <a:gd name="connsiteY278" fmla="*/ 8456 h 10000"/>
                  <a:gd name="connsiteX279" fmla="*/ 2941 w 10000"/>
                  <a:gd name="connsiteY279" fmla="*/ 8496 h 10000"/>
                  <a:gd name="connsiteX280" fmla="*/ 2946 w 10000"/>
                  <a:gd name="connsiteY280" fmla="*/ 8530 h 10000"/>
                  <a:gd name="connsiteX281" fmla="*/ 3198 w 10000"/>
                  <a:gd name="connsiteY281" fmla="*/ 8767 h 10000"/>
                  <a:gd name="connsiteX282" fmla="*/ 3198 w 10000"/>
                  <a:gd name="connsiteY282" fmla="*/ 8836 h 10000"/>
                  <a:gd name="connsiteX283" fmla="*/ 3171 w 10000"/>
                  <a:gd name="connsiteY283" fmla="*/ 8884 h 10000"/>
                  <a:gd name="connsiteX284" fmla="*/ 3133 w 10000"/>
                  <a:gd name="connsiteY284" fmla="*/ 8934 h 10000"/>
                  <a:gd name="connsiteX285" fmla="*/ 3091 w 10000"/>
                  <a:gd name="connsiteY285" fmla="*/ 8989 h 10000"/>
                  <a:gd name="connsiteX286" fmla="*/ 3053 w 10000"/>
                  <a:gd name="connsiteY286" fmla="*/ 9045 h 10000"/>
                  <a:gd name="connsiteX287" fmla="*/ 3016 w 10000"/>
                  <a:gd name="connsiteY287" fmla="*/ 9097 h 10000"/>
                  <a:gd name="connsiteX288" fmla="*/ 2994 w 10000"/>
                  <a:gd name="connsiteY288" fmla="*/ 9145 h 10000"/>
                  <a:gd name="connsiteX289" fmla="*/ 2999 w 10000"/>
                  <a:gd name="connsiteY289" fmla="*/ 9184 h 10000"/>
                  <a:gd name="connsiteX290" fmla="*/ 3042 w 10000"/>
                  <a:gd name="connsiteY290" fmla="*/ 9272 h 10000"/>
                  <a:gd name="connsiteX291" fmla="*/ 3107 w 10000"/>
                  <a:gd name="connsiteY291" fmla="*/ 9364 h 10000"/>
                  <a:gd name="connsiteX292" fmla="*/ 3176 w 10000"/>
                  <a:gd name="connsiteY292" fmla="*/ 9454 h 10000"/>
                  <a:gd name="connsiteX293" fmla="*/ 3240 w 10000"/>
                  <a:gd name="connsiteY293" fmla="*/ 9549 h 10000"/>
                  <a:gd name="connsiteX294" fmla="*/ 3289 w 10000"/>
                  <a:gd name="connsiteY294" fmla="*/ 9644 h 10000"/>
                  <a:gd name="connsiteX295" fmla="*/ 3321 w 10000"/>
                  <a:gd name="connsiteY295" fmla="*/ 9741 h 10000"/>
                  <a:gd name="connsiteX296" fmla="*/ 3326 w 10000"/>
                  <a:gd name="connsiteY296" fmla="*/ 9839 h 10000"/>
                  <a:gd name="connsiteX297" fmla="*/ 3299 w 10000"/>
                  <a:gd name="connsiteY297" fmla="*/ 9939 h 10000"/>
                  <a:gd name="connsiteX298" fmla="*/ 3160 w 10000"/>
                  <a:gd name="connsiteY298" fmla="*/ 9974 h 10000"/>
                  <a:gd name="connsiteX299" fmla="*/ 3016 w 10000"/>
                  <a:gd name="connsiteY299" fmla="*/ 9992 h 10000"/>
                  <a:gd name="connsiteX300" fmla="*/ 2855 w 10000"/>
                  <a:gd name="connsiteY300" fmla="*/ 10000 h 10000"/>
                  <a:gd name="connsiteX301" fmla="*/ 2700 w 10000"/>
                  <a:gd name="connsiteY301" fmla="*/ 9997 h 10000"/>
                  <a:gd name="connsiteX302" fmla="*/ 2539 w 10000"/>
                  <a:gd name="connsiteY302" fmla="*/ 9979 h 10000"/>
                  <a:gd name="connsiteX303" fmla="*/ 2384 w 10000"/>
                  <a:gd name="connsiteY303" fmla="*/ 9955 h 10000"/>
                  <a:gd name="connsiteX304" fmla="*/ 2239 w 10000"/>
                  <a:gd name="connsiteY304" fmla="*/ 9921 h 10000"/>
                  <a:gd name="connsiteX305" fmla="*/ 2105 w 10000"/>
                  <a:gd name="connsiteY305" fmla="*/ 9881 h 10000"/>
                  <a:gd name="connsiteX306" fmla="*/ 1987 w 10000"/>
                  <a:gd name="connsiteY306" fmla="*/ 9834 h 10000"/>
                  <a:gd name="connsiteX307" fmla="*/ 1901 w 10000"/>
                  <a:gd name="connsiteY307" fmla="*/ 9781 h 10000"/>
                  <a:gd name="connsiteX308" fmla="*/ 1837 w 10000"/>
                  <a:gd name="connsiteY308" fmla="*/ 9723 h 10000"/>
                  <a:gd name="connsiteX309" fmla="*/ 1837 w 10000"/>
                  <a:gd name="connsiteY309" fmla="*/ 9514 h 10000"/>
                  <a:gd name="connsiteX310" fmla="*/ 1810 w 10000"/>
                  <a:gd name="connsiteY310" fmla="*/ 9480 h 10000"/>
                  <a:gd name="connsiteX311" fmla="*/ 1773 w 10000"/>
                  <a:gd name="connsiteY311" fmla="*/ 9435 h 10000"/>
                  <a:gd name="connsiteX312" fmla="*/ 1746 w 10000"/>
                  <a:gd name="connsiteY312" fmla="*/ 9382 h 10000"/>
                  <a:gd name="connsiteX313" fmla="*/ 1725 w 10000"/>
                  <a:gd name="connsiteY313" fmla="*/ 9316 h 10000"/>
                  <a:gd name="connsiteX314" fmla="*/ 1725 w 10000"/>
                  <a:gd name="connsiteY314" fmla="*/ 9248 h 10000"/>
                  <a:gd name="connsiteX315" fmla="*/ 1746 w 10000"/>
                  <a:gd name="connsiteY315" fmla="*/ 9177 h 10000"/>
                  <a:gd name="connsiteX316" fmla="*/ 1762 w 10000"/>
                  <a:gd name="connsiteY316" fmla="*/ 9126 h 10000"/>
                  <a:gd name="connsiteX317" fmla="*/ 1762 w 10000"/>
                  <a:gd name="connsiteY317" fmla="*/ 9071 h 10000"/>
                  <a:gd name="connsiteX318" fmla="*/ 1741 w 10000"/>
                  <a:gd name="connsiteY318" fmla="*/ 9013 h 10000"/>
                  <a:gd name="connsiteX319" fmla="*/ 1725 w 10000"/>
                  <a:gd name="connsiteY319" fmla="*/ 8952 h 10000"/>
                  <a:gd name="connsiteX320" fmla="*/ 1714 w 10000"/>
                  <a:gd name="connsiteY320" fmla="*/ 8884 h 10000"/>
                  <a:gd name="connsiteX321" fmla="*/ 1714 w 10000"/>
                  <a:gd name="connsiteY321" fmla="*/ 8810 h 10000"/>
                  <a:gd name="connsiteX322" fmla="*/ 1735 w 10000"/>
                  <a:gd name="connsiteY322" fmla="*/ 8733 h 10000"/>
                  <a:gd name="connsiteX323" fmla="*/ 1762 w 10000"/>
                  <a:gd name="connsiteY323" fmla="*/ 8667 h 10000"/>
                  <a:gd name="connsiteX324" fmla="*/ 1800 w 10000"/>
                  <a:gd name="connsiteY324" fmla="*/ 8606 h 10000"/>
                  <a:gd name="connsiteX325" fmla="*/ 1837 w 10000"/>
                  <a:gd name="connsiteY325" fmla="*/ 8546 h 10000"/>
                  <a:gd name="connsiteX326" fmla="*/ 1869 w 10000"/>
                  <a:gd name="connsiteY326" fmla="*/ 8472 h 10000"/>
                  <a:gd name="connsiteX327" fmla="*/ 1869 w 10000"/>
                  <a:gd name="connsiteY327" fmla="*/ 7820 h 10000"/>
                  <a:gd name="connsiteX328" fmla="*/ 1998 w 10000"/>
                  <a:gd name="connsiteY328" fmla="*/ 7020 h 10000"/>
                  <a:gd name="connsiteX329" fmla="*/ 2260 w 10000"/>
                  <a:gd name="connsiteY329" fmla="*/ 6577 h 10000"/>
                  <a:gd name="connsiteX330" fmla="*/ 2276 w 10000"/>
                  <a:gd name="connsiteY330" fmla="*/ 6221 h 10000"/>
                  <a:gd name="connsiteX331" fmla="*/ 2453 w 10000"/>
                  <a:gd name="connsiteY331" fmla="*/ 5735 h 10000"/>
                  <a:gd name="connsiteX332" fmla="*/ 2501 w 10000"/>
                  <a:gd name="connsiteY332" fmla="*/ 5606 h 10000"/>
                  <a:gd name="connsiteX333" fmla="*/ 2539 w 10000"/>
                  <a:gd name="connsiteY333" fmla="*/ 5484 h 10000"/>
                  <a:gd name="connsiteX334" fmla="*/ 2560 w 10000"/>
                  <a:gd name="connsiteY334" fmla="*/ 5363 h 10000"/>
                  <a:gd name="connsiteX335" fmla="*/ 2592 w 10000"/>
                  <a:gd name="connsiteY335" fmla="*/ 5247 h 10000"/>
                  <a:gd name="connsiteX336" fmla="*/ 2598 w 10000"/>
                  <a:gd name="connsiteY336" fmla="*/ 5202 h 10000"/>
                  <a:gd name="connsiteX337" fmla="*/ 2592 w 10000"/>
                  <a:gd name="connsiteY337" fmla="*/ 5154 h 10000"/>
                  <a:gd name="connsiteX338" fmla="*/ 2587 w 10000"/>
                  <a:gd name="connsiteY338" fmla="*/ 5107 h 10000"/>
                  <a:gd name="connsiteX339" fmla="*/ 2587 w 10000"/>
                  <a:gd name="connsiteY339" fmla="*/ 5059 h 10000"/>
                  <a:gd name="connsiteX340" fmla="*/ 2614 w 10000"/>
                  <a:gd name="connsiteY340" fmla="*/ 5015 h 10000"/>
                  <a:gd name="connsiteX341" fmla="*/ 2592 w 10000"/>
                  <a:gd name="connsiteY341" fmla="*/ 5015 h 10000"/>
                  <a:gd name="connsiteX342" fmla="*/ 2587 w 10000"/>
                  <a:gd name="connsiteY342" fmla="*/ 5015 h 10000"/>
                  <a:gd name="connsiteX343" fmla="*/ 2582 w 10000"/>
                  <a:gd name="connsiteY343" fmla="*/ 5015 h 10000"/>
                  <a:gd name="connsiteX344" fmla="*/ 2582 w 10000"/>
                  <a:gd name="connsiteY344" fmla="*/ 5020 h 10000"/>
                  <a:gd name="connsiteX345" fmla="*/ 2571 w 10000"/>
                  <a:gd name="connsiteY345" fmla="*/ 5020 h 10000"/>
                  <a:gd name="connsiteX346" fmla="*/ 2571 w 10000"/>
                  <a:gd name="connsiteY346" fmla="*/ 5015 h 10000"/>
                  <a:gd name="connsiteX347" fmla="*/ 2566 w 10000"/>
                  <a:gd name="connsiteY347" fmla="*/ 5012 h 10000"/>
                  <a:gd name="connsiteX348" fmla="*/ 2560 w 10000"/>
                  <a:gd name="connsiteY348" fmla="*/ 5004 h 10000"/>
                  <a:gd name="connsiteX349" fmla="*/ 2566 w 10000"/>
                  <a:gd name="connsiteY349" fmla="*/ 4980 h 10000"/>
                  <a:gd name="connsiteX350" fmla="*/ 2544 w 10000"/>
                  <a:gd name="connsiteY350" fmla="*/ 4964 h 10000"/>
                  <a:gd name="connsiteX351" fmla="*/ 2517 w 10000"/>
                  <a:gd name="connsiteY351" fmla="*/ 4946 h 10000"/>
                  <a:gd name="connsiteX352" fmla="*/ 2475 w 10000"/>
                  <a:gd name="connsiteY352" fmla="*/ 4933 h 10000"/>
                  <a:gd name="connsiteX353" fmla="*/ 2442 w 10000"/>
                  <a:gd name="connsiteY353" fmla="*/ 4917 h 10000"/>
                  <a:gd name="connsiteX354" fmla="*/ 2421 w 10000"/>
                  <a:gd name="connsiteY354" fmla="*/ 4904 h 10000"/>
                  <a:gd name="connsiteX355" fmla="*/ 2421 w 10000"/>
                  <a:gd name="connsiteY355" fmla="*/ 4605 h 10000"/>
                  <a:gd name="connsiteX356" fmla="*/ 2432 w 10000"/>
                  <a:gd name="connsiteY356" fmla="*/ 4120 h 10000"/>
                  <a:gd name="connsiteX357" fmla="*/ 2453 w 10000"/>
                  <a:gd name="connsiteY357" fmla="*/ 4014 h 10000"/>
                  <a:gd name="connsiteX358" fmla="*/ 2448 w 10000"/>
                  <a:gd name="connsiteY358" fmla="*/ 3911 h 10000"/>
                  <a:gd name="connsiteX359" fmla="*/ 2432 w 10000"/>
                  <a:gd name="connsiteY359" fmla="*/ 3808 h 10000"/>
                  <a:gd name="connsiteX360" fmla="*/ 2410 w 10000"/>
                  <a:gd name="connsiteY360" fmla="*/ 3703 h 10000"/>
                  <a:gd name="connsiteX361" fmla="*/ 2421 w 10000"/>
                  <a:gd name="connsiteY361" fmla="*/ 3597 h 10000"/>
                  <a:gd name="connsiteX362" fmla="*/ 2432 w 10000"/>
                  <a:gd name="connsiteY362" fmla="*/ 3481 h 10000"/>
                  <a:gd name="connsiteX363" fmla="*/ 2448 w 10000"/>
                  <a:gd name="connsiteY363" fmla="*/ 3362 h 10000"/>
                  <a:gd name="connsiteX364" fmla="*/ 2453 w 10000"/>
                  <a:gd name="connsiteY364" fmla="*/ 3238 h 10000"/>
                  <a:gd name="connsiteX365" fmla="*/ 2448 w 10000"/>
                  <a:gd name="connsiteY365" fmla="*/ 3122 h 10000"/>
                  <a:gd name="connsiteX366" fmla="*/ 2421 w 10000"/>
                  <a:gd name="connsiteY366" fmla="*/ 3017 h 10000"/>
                  <a:gd name="connsiteX367" fmla="*/ 2362 w 10000"/>
                  <a:gd name="connsiteY367" fmla="*/ 2703 h 10000"/>
                  <a:gd name="connsiteX368" fmla="*/ 2351 w 10000"/>
                  <a:gd name="connsiteY368" fmla="*/ 2753 h 10000"/>
                  <a:gd name="connsiteX369" fmla="*/ 2314 w 10000"/>
                  <a:gd name="connsiteY369" fmla="*/ 2790 h 10000"/>
                  <a:gd name="connsiteX370" fmla="*/ 2282 w 10000"/>
                  <a:gd name="connsiteY370" fmla="*/ 2821 h 10000"/>
                  <a:gd name="connsiteX371" fmla="*/ 2255 w 10000"/>
                  <a:gd name="connsiteY371" fmla="*/ 2848 h 10000"/>
                  <a:gd name="connsiteX372" fmla="*/ 2239 w 10000"/>
                  <a:gd name="connsiteY372" fmla="*/ 2877 h 10000"/>
                  <a:gd name="connsiteX373" fmla="*/ 2236 w 10000"/>
                  <a:gd name="connsiteY373" fmla="*/ 2903 h 10000"/>
                  <a:gd name="connsiteX374" fmla="*/ 2217 w 10000"/>
                  <a:gd name="connsiteY374" fmla="*/ 2922 h 10000"/>
                  <a:gd name="connsiteX375" fmla="*/ 2185 w 10000"/>
                  <a:gd name="connsiteY375" fmla="*/ 2956 h 10000"/>
                  <a:gd name="connsiteX376" fmla="*/ 2148 w 10000"/>
                  <a:gd name="connsiteY376" fmla="*/ 2996 h 10000"/>
                  <a:gd name="connsiteX377" fmla="*/ 2126 w 10000"/>
                  <a:gd name="connsiteY377" fmla="*/ 3040 h 10000"/>
                  <a:gd name="connsiteX378" fmla="*/ 2105 w 10000"/>
                  <a:gd name="connsiteY378" fmla="*/ 3088 h 10000"/>
                  <a:gd name="connsiteX379" fmla="*/ 2094 w 10000"/>
                  <a:gd name="connsiteY379" fmla="*/ 3125 h 10000"/>
                  <a:gd name="connsiteX380" fmla="*/ 2089 w 10000"/>
                  <a:gd name="connsiteY380" fmla="*/ 3154 h 10000"/>
                  <a:gd name="connsiteX381" fmla="*/ 2078 w 10000"/>
                  <a:gd name="connsiteY381" fmla="*/ 3164 h 10000"/>
                  <a:gd name="connsiteX382" fmla="*/ 1971 w 10000"/>
                  <a:gd name="connsiteY382" fmla="*/ 3215 h 10000"/>
                  <a:gd name="connsiteX383" fmla="*/ 1869 w 10000"/>
                  <a:gd name="connsiteY383" fmla="*/ 3257 h 10000"/>
                  <a:gd name="connsiteX384" fmla="*/ 1773 w 10000"/>
                  <a:gd name="connsiteY384" fmla="*/ 3296 h 10000"/>
                  <a:gd name="connsiteX385" fmla="*/ 1676 w 10000"/>
                  <a:gd name="connsiteY385" fmla="*/ 3331 h 10000"/>
                  <a:gd name="connsiteX386" fmla="*/ 1559 w 10000"/>
                  <a:gd name="connsiteY386" fmla="*/ 3362 h 10000"/>
                  <a:gd name="connsiteX387" fmla="*/ 1414 w 10000"/>
                  <a:gd name="connsiteY387" fmla="*/ 3389 h 10000"/>
                  <a:gd name="connsiteX388" fmla="*/ 1296 w 10000"/>
                  <a:gd name="connsiteY388" fmla="*/ 3399 h 10000"/>
                  <a:gd name="connsiteX389" fmla="*/ 1194 w 10000"/>
                  <a:gd name="connsiteY389" fmla="*/ 3391 h 10000"/>
                  <a:gd name="connsiteX390" fmla="*/ 1093 w 10000"/>
                  <a:gd name="connsiteY390" fmla="*/ 3376 h 10000"/>
                  <a:gd name="connsiteX391" fmla="*/ 1007 w 10000"/>
                  <a:gd name="connsiteY391" fmla="*/ 3344 h 10000"/>
                  <a:gd name="connsiteX392" fmla="*/ 921 w 10000"/>
                  <a:gd name="connsiteY392" fmla="*/ 3310 h 10000"/>
                  <a:gd name="connsiteX393" fmla="*/ 846 w 10000"/>
                  <a:gd name="connsiteY393" fmla="*/ 3270 h 10000"/>
                  <a:gd name="connsiteX394" fmla="*/ 777 w 10000"/>
                  <a:gd name="connsiteY394" fmla="*/ 3225 h 10000"/>
                  <a:gd name="connsiteX395" fmla="*/ 718 w 10000"/>
                  <a:gd name="connsiteY395" fmla="*/ 3183 h 10000"/>
                  <a:gd name="connsiteX396" fmla="*/ 664 w 10000"/>
                  <a:gd name="connsiteY396" fmla="*/ 3146 h 10000"/>
                  <a:gd name="connsiteX397" fmla="*/ 621 w 10000"/>
                  <a:gd name="connsiteY397" fmla="*/ 3114 h 10000"/>
                  <a:gd name="connsiteX398" fmla="*/ 584 w 10000"/>
                  <a:gd name="connsiteY398" fmla="*/ 3096 h 10000"/>
                  <a:gd name="connsiteX399" fmla="*/ 477 w 10000"/>
                  <a:gd name="connsiteY399" fmla="*/ 3032 h 10000"/>
                  <a:gd name="connsiteX400" fmla="*/ 386 w 10000"/>
                  <a:gd name="connsiteY400" fmla="*/ 2959 h 10000"/>
                  <a:gd name="connsiteX401" fmla="*/ 311 w 10000"/>
                  <a:gd name="connsiteY401" fmla="*/ 2869 h 10000"/>
                  <a:gd name="connsiteX402" fmla="*/ 257 w 10000"/>
                  <a:gd name="connsiteY402" fmla="*/ 2774 h 10000"/>
                  <a:gd name="connsiteX403" fmla="*/ 214 w 10000"/>
                  <a:gd name="connsiteY403" fmla="*/ 2668 h 10000"/>
                  <a:gd name="connsiteX404" fmla="*/ 198 w 10000"/>
                  <a:gd name="connsiteY404" fmla="*/ 2557 h 10000"/>
                  <a:gd name="connsiteX405" fmla="*/ 198 w 10000"/>
                  <a:gd name="connsiteY405" fmla="*/ 2449 h 10000"/>
                  <a:gd name="connsiteX406" fmla="*/ 225 w 10000"/>
                  <a:gd name="connsiteY406" fmla="*/ 2341 h 10000"/>
                  <a:gd name="connsiteX407" fmla="*/ 241 w 10000"/>
                  <a:gd name="connsiteY407" fmla="*/ 2291 h 10000"/>
                  <a:gd name="connsiteX408" fmla="*/ 236 w 10000"/>
                  <a:gd name="connsiteY408" fmla="*/ 2243 h 10000"/>
                  <a:gd name="connsiteX409" fmla="*/ 236 w 10000"/>
                  <a:gd name="connsiteY409" fmla="*/ 2196 h 10000"/>
                  <a:gd name="connsiteX410" fmla="*/ 236 w 10000"/>
                  <a:gd name="connsiteY410" fmla="*/ 2151 h 10000"/>
                  <a:gd name="connsiteX411" fmla="*/ 246 w 10000"/>
                  <a:gd name="connsiteY411" fmla="*/ 2114 h 10000"/>
                  <a:gd name="connsiteX412" fmla="*/ 193 w 10000"/>
                  <a:gd name="connsiteY412" fmla="*/ 2032 h 10000"/>
                  <a:gd name="connsiteX413" fmla="*/ 129 w 10000"/>
                  <a:gd name="connsiteY413" fmla="*/ 1942 h 10000"/>
                  <a:gd name="connsiteX414" fmla="*/ 75 w 10000"/>
                  <a:gd name="connsiteY414" fmla="*/ 1850 h 10000"/>
                  <a:gd name="connsiteX415" fmla="*/ 27 w 10000"/>
                  <a:gd name="connsiteY415" fmla="*/ 1760 h 10000"/>
                  <a:gd name="connsiteX416" fmla="*/ 0 w 10000"/>
                  <a:gd name="connsiteY416" fmla="*/ 1671 h 10000"/>
                  <a:gd name="connsiteX417" fmla="*/ 107 w 10000"/>
                  <a:gd name="connsiteY417" fmla="*/ 1618 h 10000"/>
                  <a:gd name="connsiteX418" fmla="*/ 257 w 10000"/>
                  <a:gd name="connsiteY418" fmla="*/ 1576 h 10000"/>
                  <a:gd name="connsiteX419" fmla="*/ 412 w 10000"/>
                  <a:gd name="connsiteY419" fmla="*/ 1541 h 10000"/>
                  <a:gd name="connsiteX420" fmla="*/ 595 w 10000"/>
                  <a:gd name="connsiteY420" fmla="*/ 1518 h 10000"/>
                  <a:gd name="connsiteX421" fmla="*/ 777 w 10000"/>
                  <a:gd name="connsiteY421" fmla="*/ 1507 h 10000"/>
                  <a:gd name="connsiteX422" fmla="*/ 825 w 10000"/>
                  <a:gd name="connsiteY422" fmla="*/ 1523 h 10000"/>
                  <a:gd name="connsiteX423" fmla="*/ 878 w 10000"/>
                  <a:gd name="connsiteY423" fmla="*/ 1533 h 10000"/>
                  <a:gd name="connsiteX424" fmla="*/ 937 w 10000"/>
                  <a:gd name="connsiteY424" fmla="*/ 1541 h 10000"/>
                  <a:gd name="connsiteX425" fmla="*/ 991 w 10000"/>
                  <a:gd name="connsiteY425" fmla="*/ 1554 h 10000"/>
                  <a:gd name="connsiteX426" fmla="*/ 1039 w 10000"/>
                  <a:gd name="connsiteY426" fmla="*/ 1576 h 10000"/>
                  <a:gd name="connsiteX427" fmla="*/ 1093 w 10000"/>
                  <a:gd name="connsiteY427" fmla="*/ 1615 h 10000"/>
                  <a:gd name="connsiteX428" fmla="*/ 1130 w 10000"/>
                  <a:gd name="connsiteY428" fmla="*/ 1660 h 10000"/>
                  <a:gd name="connsiteX429" fmla="*/ 1087 w 10000"/>
                  <a:gd name="connsiteY429" fmla="*/ 1694 h 10000"/>
                  <a:gd name="connsiteX430" fmla="*/ 1071 w 10000"/>
                  <a:gd name="connsiteY430" fmla="*/ 1729 h 10000"/>
                  <a:gd name="connsiteX431" fmla="*/ 1087 w 10000"/>
                  <a:gd name="connsiteY431" fmla="*/ 1763 h 10000"/>
                  <a:gd name="connsiteX432" fmla="*/ 1103 w 10000"/>
                  <a:gd name="connsiteY432" fmla="*/ 1797 h 10000"/>
                  <a:gd name="connsiteX433" fmla="*/ 1114 w 10000"/>
                  <a:gd name="connsiteY433" fmla="*/ 1834 h 10000"/>
                  <a:gd name="connsiteX434" fmla="*/ 1109 w 10000"/>
                  <a:gd name="connsiteY434" fmla="*/ 1871 h 10000"/>
                  <a:gd name="connsiteX435" fmla="*/ 1071 w 10000"/>
                  <a:gd name="connsiteY435" fmla="*/ 1913 h 10000"/>
                  <a:gd name="connsiteX436" fmla="*/ 900 w 10000"/>
                  <a:gd name="connsiteY436" fmla="*/ 1948 h 10000"/>
                  <a:gd name="connsiteX437" fmla="*/ 900 w 10000"/>
                  <a:gd name="connsiteY437" fmla="*/ 1985 h 10000"/>
                  <a:gd name="connsiteX438" fmla="*/ 905 w 10000"/>
                  <a:gd name="connsiteY438" fmla="*/ 2022 h 10000"/>
                  <a:gd name="connsiteX439" fmla="*/ 916 w 10000"/>
                  <a:gd name="connsiteY439" fmla="*/ 2064 h 10000"/>
                  <a:gd name="connsiteX440" fmla="*/ 916 w 10000"/>
                  <a:gd name="connsiteY440" fmla="*/ 2103 h 10000"/>
                  <a:gd name="connsiteX441" fmla="*/ 905 w 10000"/>
                  <a:gd name="connsiteY441" fmla="*/ 2143 h 10000"/>
                  <a:gd name="connsiteX442" fmla="*/ 889 w 10000"/>
                  <a:gd name="connsiteY442" fmla="*/ 2175 h 10000"/>
                  <a:gd name="connsiteX443" fmla="*/ 846 w 10000"/>
                  <a:gd name="connsiteY443" fmla="*/ 2201 h 10000"/>
                  <a:gd name="connsiteX444" fmla="*/ 889 w 10000"/>
                  <a:gd name="connsiteY444" fmla="*/ 2241 h 10000"/>
                  <a:gd name="connsiteX445" fmla="*/ 937 w 10000"/>
                  <a:gd name="connsiteY445" fmla="*/ 2278 h 10000"/>
                  <a:gd name="connsiteX446" fmla="*/ 991 w 10000"/>
                  <a:gd name="connsiteY446" fmla="*/ 2312 h 10000"/>
                  <a:gd name="connsiteX447" fmla="*/ 1044 w 10000"/>
                  <a:gd name="connsiteY447" fmla="*/ 2336 h 10000"/>
                  <a:gd name="connsiteX448" fmla="*/ 1093 w 10000"/>
                  <a:gd name="connsiteY448" fmla="*/ 2346 h 10000"/>
                  <a:gd name="connsiteX449" fmla="*/ 1130 w 10000"/>
                  <a:gd name="connsiteY449" fmla="*/ 2320 h 10000"/>
                  <a:gd name="connsiteX450" fmla="*/ 1157 w 10000"/>
                  <a:gd name="connsiteY450" fmla="*/ 2275 h 10000"/>
                  <a:gd name="connsiteX451" fmla="*/ 1194 w 10000"/>
                  <a:gd name="connsiteY451" fmla="*/ 2220 h 10000"/>
                  <a:gd name="connsiteX452" fmla="*/ 1227 w 10000"/>
                  <a:gd name="connsiteY452" fmla="*/ 2156 h 10000"/>
                  <a:gd name="connsiteX453" fmla="*/ 1248 w 10000"/>
                  <a:gd name="connsiteY453" fmla="*/ 2088 h 10000"/>
                  <a:gd name="connsiteX454" fmla="*/ 1275 w 10000"/>
                  <a:gd name="connsiteY454" fmla="*/ 2022 h 10000"/>
                  <a:gd name="connsiteX455" fmla="*/ 1291 w 10000"/>
                  <a:gd name="connsiteY455" fmla="*/ 1961 h 10000"/>
                  <a:gd name="connsiteX456" fmla="*/ 1296 w 10000"/>
                  <a:gd name="connsiteY456" fmla="*/ 1913 h 10000"/>
                  <a:gd name="connsiteX457" fmla="*/ 1291 w 10000"/>
                  <a:gd name="connsiteY457" fmla="*/ 1879 h 10000"/>
                  <a:gd name="connsiteX458" fmla="*/ 1318 w 10000"/>
                  <a:gd name="connsiteY458" fmla="*/ 1876 h 10000"/>
                  <a:gd name="connsiteX459" fmla="*/ 1328 w 10000"/>
                  <a:gd name="connsiteY459" fmla="*/ 1871 h 10000"/>
                  <a:gd name="connsiteX460" fmla="*/ 1344 w 10000"/>
                  <a:gd name="connsiteY460" fmla="*/ 1866 h 10000"/>
                  <a:gd name="connsiteX461" fmla="*/ 1350 w 10000"/>
                  <a:gd name="connsiteY461" fmla="*/ 1861 h 10000"/>
                  <a:gd name="connsiteX462" fmla="*/ 1360 w 10000"/>
                  <a:gd name="connsiteY462" fmla="*/ 1855 h 10000"/>
                  <a:gd name="connsiteX463" fmla="*/ 1366 w 10000"/>
                  <a:gd name="connsiteY463" fmla="*/ 1847 h 10000"/>
                  <a:gd name="connsiteX464" fmla="*/ 1377 w 10000"/>
                  <a:gd name="connsiteY464" fmla="*/ 1834 h 10000"/>
                  <a:gd name="connsiteX465" fmla="*/ 1366 w 10000"/>
                  <a:gd name="connsiteY465" fmla="*/ 1800 h 10000"/>
                  <a:gd name="connsiteX466" fmla="*/ 1377 w 10000"/>
                  <a:gd name="connsiteY466" fmla="*/ 1752 h 10000"/>
                  <a:gd name="connsiteX467" fmla="*/ 1398 w 10000"/>
                  <a:gd name="connsiteY467" fmla="*/ 1702 h 10000"/>
                  <a:gd name="connsiteX468" fmla="*/ 1430 w 10000"/>
                  <a:gd name="connsiteY468" fmla="*/ 1652 h 10000"/>
                  <a:gd name="connsiteX469" fmla="*/ 1462 w 10000"/>
                  <a:gd name="connsiteY469" fmla="*/ 1613 h 10000"/>
                  <a:gd name="connsiteX470" fmla="*/ 1505 w 10000"/>
                  <a:gd name="connsiteY470" fmla="*/ 1581 h 10000"/>
                  <a:gd name="connsiteX471" fmla="*/ 1575 w 10000"/>
                  <a:gd name="connsiteY471" fmla="*/ 1554 h 10000"/>
                  <a:gd name="connsiteX472" fmla="*/ 1666 w 10000"/>
                  <a:gd name="connsiteY472" fmla="*/ 1536 h 10000"/>
                  <a:gd name="connsiteX473" fmla="*/ 1762 w 10000"/>
                  <a:gd name="connsiteY473" fmla="*/ 1528 h 10000"/>
                  <a:gd name="connsiteX474" fmla="*/ 1864 w 10000"/>
                  <a:gd name="connsiteY474" fmla="*/ 1518 h 10000"/>
                  <a:gd name="connsiteX475" fmla="*/ 1971 w 10000"/>
                  <a:gd name="connsiteY475" fmla="*/ 1507 h 10000"/>
                  <a:gd name="connsiteX476" fmla="*/ 2067 w 10000"/>
                  <a:gd name="connsiteY476" fmla="*/ 1486 h 10000"/>
                  <a:gd name="connsiteX477" fmla="*/ 2266 w 10000"/>
                  <a:gd name="connsiteY477" fmla="*/ 1438 h 10000"/>
                  <a:gd name="connsiteX478" fmla="*/ 2480 w 10000"/>
                  <a:gd name="connsiteY478" fmla="*/ 1386 h 10000"/>
                  <a:gd name="connsiteX479" fmla="*/ 2700 w 10000"/>
                  <a:gd name="connsiteY479" fmla="*/ 1333 h 10000"/>
                  <a:gd name="connsiteX480" fmla="*/ 2892 w 10000"/>
                  <a:gd name="connsiteY480" fmla="*/ 1277 h 10000"/>
                  <a:gd name="connsiteX481" fmla="*/ 2855 w 10000"/>
                  <a:gd name="connsiteY481" fmla="*/ 1262 h 10000"/>
                  <a:gd name="connsiteX482" fmla="*/ 2935 w 10000"/>
                  <a:gd name="connsiteY482" fmla="*/ 1246 h 10000"/>
                  <a:gd name="connsiteX483" fmla="*/ 2994 w 10000"/>
                  <a:gd name="connsiteY483" fmla="*/ 1222 h 10000"/>
                  <a:gd name="connsiteX484" fmla="*/ 3053 w 10000"/>
                  <a:gd name="connsiteY484" fmla="*/ 1193 h 10000"/>
                  <a:gd name="connsiteX485" fmla="*/ 3101 w 10000"/>
                  <a:gd name="connsiteY485" fmla="*/ 1161 h 10000"/>
                  <a:gd name="connsiteX486" fmla="*/ 3155 w 10000"/>
                  <a:gd name="connsiteY486" fmla="*/ 1130 h 10000"/>
                  <a:gd name="connsiteX487" fmla="*/ 3208 w 10000"/>
                  <a:gd name="connsiteY487" fmla="*/ 1106 h 10000"/>
                  <a:gd name="connsiteX488" fmla="*/ 3240 w 10000"/>
                  <a:gd name="connsiteY488" fmla="*/ 1164 h 10000"/>
                  <a:gd name="connsiteX489" fmla="*/ 3294 w 10000"/>
                  <a:gd name="connsiteY489" fmla="*/ 1219 h 10000"/>
                  <a:gd name="connsiteX490" fmla="*/ 3364 w 10000"/>
                  <a:gd name="connsiteY490" fmla="*/ 1269 h 10000"/>
                  <a:gd name="connsiteX491" fmla="*/ 3433 w 10000"/>
                  <a:gd name="connsiteY491" fmla="*/ 1320 h 10000"/>
                  <a:gd name="connsiteX492" fmla="*/ 3492 w 10000"/>
                  <a:gd name="connsiteY492" fmla="*/ 1367 h 10000"/>
                  <a:gd name="connsiteX493" fmla="*/ 3610 w 10000"/>
                  <a:gd name="connsiteY493" fmla="*/ 1478 h 10000"/>
                  <a:gd name="connsiteX494" fmla="*/ 3717 w 10000"/>
                  <a:gd name="connsiteY494" fmla="*/ 1599 h 10000"/>
                  <a:gd name="connsiteX495" fmla="*/ 3814 w 10000"/>
                  <a:gd name="connsiteY495" fmla="*/ 1721 h 10000"/>
                  <a:gd name="connsiteX496" fmla="*/ 3937 w 10000"/>
                  <a:gd name="connsiteY496" fmla="*/ 1919 h 10000"/>
                  <a:gd name="connsiteX497" fmla="*/ 4049 w 10000"/>
                  <a:gd name="connsiteY497" fmla="*/ 2125 h 10000"/>
                  <a:gd name="connsiteX498" fmla="*/ 4140 w 10000"/>
                  <a:gd name="connsiteY498" fmla="*/ 2330 h 10000"/>
                  <a:gd name="connsiteX499" fmla="*/ 4221 w 10000"/>
                  <a:gd name="connsiteY499" fmla="*/ 2542 h 10000"/>
                  <a:gd name="connsiteX500" fmla="*/ 4312 w 10000"/>
                  <a:gd name="connsiteY500" fmla="*/ 2761 h 10000"/>
                  <a:gd name="connsiteX501" fmla="*/ 4408 w 10000"/>
                  <a:gd name="connsiteY501" fmla="*/ 2982 h 10000"/>
                  <a:gd name="connsiteX502" fmla="*/ 4472 w 10000"/>
                  <a:gd name="connsiteY502" fmla="*/ 3114 h 10000"/>
                  <a:gd name="connsiteX503" fmla="*/ 4537 w 10000"/>
                  <a:gd name="connsiteY503" fmla="*/ 3249 h 10000"/>
                  <a:gd name="connsiteX504" fmla="*/ 4585 w 10000"/>
                  <a:gd name="connsiteY504" fmla="*/ 3386 h 10000"/>
                  <a:gd name="connsiteX505" fmla="*/ 4628 w 10000"/>
                  <a:gd name="connsiteY505" fmla="*/ 3526 h 10000"/>
                  <a:gd name="connsiteX506" fmla="*/ 4660 w 10000"/>
                  <a:gd name="connsiteY506" fmla="*/ 3676 h 10000"/>
                  <a:gd name="connsiteX507" fmla="*/ 4676 w 10000"/>
                  <a:gd name="connsiteY507" fmla="*/ 3832 h 10000"/>
                  <a:gd name="connsiteX508" fmla="*/ 5083 w 10000"/>
                  <a:gd name="connsiteY508" fmla="*/ 3861 h 10000"/>
                  <a:gd name="connsiteX509" fmla="*/ 5153 w 10000"/>
                  <a:gd name="connsiteY509" fmla="*/ 3851 h 10000"/>
                  <a:gd name="connsiteX510" fmla="*/ 5233 w 10000"/>
                  <a:gd name="connsiteY510" fmla="*/ 3837 h 10000"/>
                  <a:gd name="connsiteX511" fmla="*/ 5319 w 10000"/>
                  <a:gd name="connsiteY511" fmla="*/ 3830 h 10000"/>
                  <a:gd name="connsiteX512" fmla="*/ 5404 w 10000"/>
                  <a:gd name="connsiteY512" fmla="*/ 3827 h 10000"/>
                  <a:gd name="connsiteX513" fmla="*/ 5479 w 10000"/>
                  <a:gd name="connsiteY513" fmla="*/ 3837 h 10000"/>
                  <a:gd name="connsiteX514" fmla="*/ 5554 w 10000"/>
                  <a:gd name="connsiteY514" fmla="*/ 3861 h 10000"/>
                  <a:gd name="connsiteX515" fmla="*/ 5624 w 10000"/>
                  <a:gd name="connsiteY515" fmla="*/ 3840 h 10000"/>
                  <a:gd name="connsiteX516" fmla="*/ 5710 w 10000"/>
                  <a:gd name="connsiteY516" fmla="*/ 3830 h 10000"/>
                  <a:gd name="connsiteX517" fmla="*/ 5790 w 10000"/>
                  <a:gd name="connsiteY517" fmla="*/ 3827 h 10000"/>
                  <a:gd name="connsiteX518" fmla="*/ 5881 w 10000"/>
                  <a:gd name="connsiteY518" fmla="*/ 3819 h 10000"/>
                  <a:gd name="connsiteX519" fmla="*/ 5961 w 10000"/>
                  <a:gd name="connsiteY519" fmla="*/ 3806 h 10000"/>
                  <a:gd name="connsiteX520" fmla="*/ 6149 w 10000"/>
                  <a:gd name="connsiteY520" fmla="*/ 3758 h 10000"/>
                  <a:gd name="connsiteX521" fmla="*/ 6347 w 10000"/>
                  <a:gd name="connsiteY521" fmla="*/ 3703 h 10000"/>
                  <a:gd name="connsiteX522" fmla="*/ 6545 w 10000"/>
                  <a:gd name="connsiteY522" fmla="*/ 3653 h 10000"/>
                  <a:gd name="connsiteX523" fmla="*/ 6535 w 10000"/>
                  <a:gd name="connsiteY523" fmla="*/ 3560 h 10000"/>
                  <a:gd name="connsiteX524" fmla="*/ 6497 w 10000"/>
                  <a:gd name="connsiteY524" fmla="*/ 3471 h 10000"/>
                  <a:gd name="connsiteX525" fmla="*/ 6438 w 10000"/>
                  <a:gd name="connsiteY525" fmla="*/ 3378 h 10000"/>
                  <a:gd name="connsiteX526" fmla="*/ 6358 w 10000"/>
                  <a:gd name="connsiteY526" fmla="*/ 3288 h 10000"/>
                  <a:gd name="connsiteX527" fmla="*/ 6277 w 10000"/>
                  <a:gd name="connsiteY527" fmla="*/ 3204 h 10000"/>
                  <a:gd name="connsiteX528" fmla="*/ 6192 w 10000"/>
                  <a:gd name="connsiteY528" fmla="*/ 3120 h 10000"/>
                  <a:gd name="connsiteX529" fmla="*/ 6122 w 10000"/>
                  <a:gd name="connsiteY529" fmla="*/ 3043 h 10000"/>
                  <a:gd name="connsiteX530" fmla="*/ 5908 w 10000"/>
                  <a:gd name="connsiteY530" fmla="*/ 2784 h 10000"/>
                  <a:gd name="connsiteX531" fmla="*/ 5710 w 10000"/>
                  <a:gd name="connsiteY531" fmla="*/ 2531 h 10000"/>
                  <a:gd name="connsiteX532" fmla="*/ 5522 w 10000"/>
                  <a:gd name="connsiteY532" fmla="*/ 2267 h 10000"/>
                  <a:gd name="connsiteX533" fmla="*/ 5201 w 10000"/>
                  <a:gd name="connsiteY533" fmla="*/ 1705 h 10000"/>
                  <a:gd name="connsiteX534" fmla="*/ 5104 w 10000"/>
                  <a:gd name="connsiteY534" fmla="*/ 1602 h 10000"/>
                  <a:gd name="connsiteX535" fmla="*/ 4992 w 10000"/>
                  <a:gd name="connsiteY535" fmla="*/ 1496 h 10000"/>
                  <a:gd name="connsiteX536" fmla="*/ 4879 w 10000"/>
                  <a:gd name="connsiteY536" fmla="*/ 1394 h 10000"/>
                  <a:gd name="connsiteX537" fmla="*/ 4778 w 10000"/>
                  <a:gd name="connsiteY537" fmla="*/ 1298 h 10000"/>
                  <a:gd name="connsiteX538" fmla="*/ 4692 w 10000"/>
                  <a:gd name="connsiteY538" fmla="*/ 1148 h 10000"/>
                  <a:gd name="connsiteX539" fmla="*/ 4746 w 10000"/>
                  <a:gd name="connsiteY539" fmla="*/ 1130 h 10000"/>
                  <a:gd name="connsiteX540" fmla="*/ 4783 w 10000"/>
                  <a:gd name="connsiteY540" fmla="*/ 1153 h 10000"/>
                  <a:gd name="connsiteX541" fmla="*/ 4847 w 10000"/>
                  <a:gd name="connsiteY541" fmla="*/ 1174 h 10000"/>
                  <a:gd name="connsiteX542" fmla="*/ 4901 w 10000"/>
                  <a:gd name="connsiteY542" fmla="*/ 1193 h 10000"/>
                  <a:gd name="connsiteX543" fmla="*/ 4960 w 10000"/>
                  <a:gd name="connsiteY543" fmla="*/ 1209 h 10000"/>
                  <a:gd name="connsiteX544" fmla="*/ 4938 w 10000"/>
                  <a:gd name="connsiteY544" fmla="*/ 1235 h 10000"/>
                  <a:gd name="connsiteX545" fmla="*/ 5099 w 10000"/>
                  <a:gd name="connsiteY545" fmla="*/ 1288 h 10000"/>
                  <a:gd name="connsiteX546" fmla="*/ 5206 w 10000"/>
                  <a:gd name="connsiteY546" fmla="*/ 1288 h 10000"/>
                  <a:gd name="connsiteX547" fmla="*/ 5345 w 10000"/>
                  <a:gd name="connsiteY547" fmla="*/ 1285 h 10000"/>
                  <a:gd name="connsiteX548" fmla="*/ 5506 w 10000"/>
                  <a:gd name="connsiteY548" fmla="*/ 1280 h 10000"/>
                  <a:gd name="connsiteX549" fmla="*/ 5672 w 10000"/>
                  <a:gd name="connsiteY549" fmla="*/ 1280 h 10000"/>
                  <a:gd name="connsiteX550" fmla="*/ 5838 w 10000"/>
                  <a:gd name="connsiteY550" fmla="*/ 1280 h 10000"/>
                  <a:gd name="connsiteX551" fmla="*/ 5994 w 10000"/>
                  <a:gd name="connsiteY551" fmla="*/ 1280 h 10000"/>
                  <a:gd name="connsiteX552" fmla="*/ 6133 w 10000"/>
                  <a:gd name="connsiteY552" fmla="*/ 1288 h 10000"/>
                  <a:gd name="connsiteX553" fmla="*/ 6240 w 10000"/>
                  <a:gd name="connsiteY553" fmla="*/ 1293 h 10000"/>
                  <a:gd name="connsiteX554" fmla="*/ 6315 w 10000"/>
                  <a:gd name="connsiteY554" fmla="*/ 1304 h 10000"/>
                  <a:gd name="connsiteX555" fmla="*/ 6395 w 10000"/>
                  <a:gd name="connsiteY555" fmla="*/ 1328 h 10000"/>
                  <a:gd name="connsiteX556" fmla="*/ 6443 w 10000"/>
                  <a:gd name="connsiteY556" fmla="*/ 1357 h 10000"/>
                  <a:gd name="connsiteX557" fmla="*/ 6470 w 10000"/>
                  <a:gd name="connsiteY557" fmla="*/ 1380 h 10000"/>
                  <a:gd name="connsiteX558" fmla="*/ 6492 w 10000"/>
                  <a:gd name="connsiteY558" fmla="*/ 1409 h 10000"/>
                  <a:gd name="connsiteX559" fmla="*/ 6518 w 10000"/>
                  <a:gd name="connsiteY559" fmla="*/ 1441 h 10000"/>
                  <a:gd name="connsiteX560" fmla="*/ 6561 w 10000"/>
                  <a:gd name="connsiteY560" fmla="*/ 1478 h 10000"/>
                  <a:gd name="connsiteX561" fmla="*/ 6593 w 10000"/>
                  <a:gd name="connsiteY561" fmla="*/ 1494 h 10000"/>
                  <a:gd name="connsiteX562" fmla="*/ 6636 w 10000"/>
                  <a:gd name="connsiteY562" fmla="*/ 1499 h 10000"/>
                  <a:gd name="connsiteX563" fmla="*/ 6685 w 10000"/>
                  <a:gd name="connsiteY563" fmla="*/ 1502 h 10000"/>
                  <a:gd name="connsiteX564" fmla="*/ 6738 w 10000"/>
                  <a:gd name="connsiteY564" fmla="*/ 1507 h 10000"/>
                  <a:gd name="connsiteX565" fmla="*/ 6792 w 10000"/>
                  <a:gd name="connsiteY565" fmla="*/ 1512 h 10000"/>
                  <a:gd name="connsiteX566" fmla="*/ 6845 w 10000"/>
                  <a:gd name="connsiteY566" fmla="*/ 1565 h 10000"/>
                  <a:gd name="connsiteX567" fmla="*/ 6877 w 10000"/>
                  <a:gd name="connsiteY567" fmla="*/ 1570 h 10000"/>
                  <a:gd name="connsiteX568" fmla="*/ 6947 w 10000"/>
                  <a:gd name="connsiteY568" fmla="*/ 1570 h 10000"/>
                  <a:gd name="connsiteX569" fmla="*/ 7038 w 10000"/>
                  <a:gd name="connsiteY569" fmla="*/ 1576 h 10000"/>
                  <a:gd name="connsiteX570" fmla="*/ 7134 w 10000"/>
                  <a:gd name="connsiteY570" fmla="*/ 1576 h 10000"/>
                  <a:gd name="connsiteX571" fmla="*/ 7225 w 10000"/>
                  <a:gd name="connsiteY571" fmla="*/ 1578 h 10000"/>
                  <a:gd name="connsiteX572" fmla="*/ 7300 w 10000"/>
                  <a:gd name="connsiteY572" fmla="*/ 1581 h 10000"/>
                  <a:gd name="connsiteX573" fmla="*/ 7392 w 10000"/>
                  <a:gd name="connsiteY573" fmla="*/ 1594 h 10000"/>
                  <a:gd name="connsiteX574" fmla="*/ 7504 w 10000"/>
                  <a:gd name="connsiteY574" fmla="*/ 1610 h 10000"/>
                  <a:gd name="connsiteX575" fmla="*/ 7616 w 10000"/>
                  <a:gd name="connsiteY575" fmla="*/ 1623 h 10000"/>
                  <a:gd name="connsiteX576" fmla="*/ 7724 w 10000"/>
                  <a:gd name="connsiteY576" fmla="*/ 1636 h 10000"/>
                  <a:gd name="connsiteX577" fmla="*/ 7815 w 10000"/>
                  <a:gd name="connsiteY577" fmla="*/ 1644 h 10000"/>
                  <a:gd name="connsiteX578" fmla="*/ 7922 w 10000"/>
                  <a:gd name="connsiteY578" fmla="*/ 1647 h 10000"/>
                  <a:gd name="connsiteX579" fmla="*/ 8040 w 10000"/>
                  <a:gd name="connsiteY579" fmla="*/ 1647 h 10000"/>
                  <a:gd name="connsiteX580" fmla="*/ 8163 w 10000"/>
                  <a:gd name="connsiteY580" fmla="*/ 1644 h 10000"/>
                  <a:gd name="connsiteX581" fmla="*/ 8275 w 10000"/>
                  <a:gd name="connsiteY581" fmla="*/ 1644 h 10000"/>
                  <a:gd name="connsiteX582" fmla="*/ 8377 w 10000"/>
                  <a:gd name="connsiteY582" fmla="*/ 1652 h 10000"/>
                  <a:gd name="connsiteX583" fmla="*/ 8404 w 10000"/>
                  <a:gd name="connsiteY583" fmla="*/ 1623 h 10000"/>
                  <a:gd name="connsiteX584" fmla="*/ 8447 w 10000"/>
                  <a:gd name="connsiteY584" fmla="*/ 1602 h 10000"/>
                  <a:gd name="connsiteX585" fmla="*/ 8490 w 10000"/>
                  <a:gd name="connsiteY585" fmla="*/ 1578 h 10000"/>
                  <a:gd name="connsiteX586" fmla="*/ 8516 w 10000"/>
                  <a:gd name="connsiteY586" fmla="*/ 1557 h 10000"/>
                  <a:gd name="connsiteX587" fmla="*/ 8543 w 10000"/>
                  <a:gd name="connsiteY587" fmla="*/ 1528 h 10000"/>
                  <a:gd name="connsiteX588" fmla="*/ 8548 w 10000"/>
                  <a:gd name="connsiteY588" fmla="*/ 1499 h 10000"/>
                  <a:gd name="connsiteX589" fmla="*/ 8543 w 10000"/>
                  <a:gd name="connsiteY589" fmla="*/ 1478 h 10000"/>
                  <a:gd name="connsiteX590" fmla="*/ 8543 w 10000"/>
                  <a:gd name="connsiteY590" fmla="*/ 1454 h 10000"/>
                  <a:gd name="connsiteX591" fmla="*/ 8548 w 10000"/>
                  <a:gd name="connsiteY591" fmla="*/ 1425 h 10000"/>
                  <a:gd name="connsiteX592" fmla="*/ 8570 w 10000"/>
                  <a:gd name="connsiteY592" fmla="*/ 1383 h 10000"/>
                  <a:gd name="connsiteX593" fmla="*/ 8629 w 10000"/>
                  <a:gd name="connsiteY593" fmla="*/ 1320 h 10000"/>
                  <a:gd name="connsiteX594" fmla="*/ 8698 w 10000"/>
                  <a:gd name="connsiteY594" fmla="*/ 1256 h 10000"/>
                  <a:gd name="connsiteX595" fmla="*/ 8747 w 10000"/>
                  <a:gd name="connsiteY595" fmla="*/ 1193 h 10000"/>
                  <a:gd name="connsiteX596" fmla="*/ 8768 w 10000"/>
                  <a:gd name="connsiteY596" fmla="*/ 1148 h 10000"/>
                  <a:gd name="connsiteX597" fmla="*/ 8790 w 10000"/>
                  <a:gd name="connsiteY597" fmla="*/ 1093 h 10000"/>
                  <a:gd name="connsiteX598" fmla="*/ 8800 w 10000"/>
                  <a:gd name="connsiteY598" fmla="*/ 1037 h 10000"/>
                  <a:gd name="connsiteX599" fmla="*/ 8822 w 10000"/>
                  <a:gd name="connsiteY599" fmla="*/ 984 h 10000"/>
                  <a:gd name="connsiteX600" fmla="*/ 8843 w 10000"/>
                  <a:gd name="connsiteY600" fmla="*/ 937 h 10000"/>
                  <a:gd name="connsiteX601" fmla="*/ 8870 w 10000"/>
                  <a:gd name="connsiteY601" fmla="*/ 897 h 10000"/>
                  <a:gd name="connsiteX602" fmla="*/ 8913 w 10000"/>
                  <a:gd name="connsiteY602" fmla="*/ 868 h 10000"/>
                  <a:gd name="connsiteX603" fmla="*/ 8961 w 10000"/>
                  <a:gd name="connsiteY603" fmla="*/ 837 h 10000"/>
                  <a:gd name="connsiteX604" fmla="*/ 8993 w 10000"/>
                  <a:gd name="connsiteY604" fmla="*/ 802 h 10000"/>
                  <a:gd name="connsiteX605" fmla="*/ 9014 w 10000"/>
                  <a:gd name="connsiteY605" fmla="*/ 757 h 10000"/>
                  <a:gd name="connsiteX606" fmla="*/ 9014 w 10000"/>
                  <a:gd name="connsiteY606" fmla="*/ 723 h 10000"/>
                  <a:gd name="connsiteX607" fmla="*/ 9014 w 10000"/>
                  <a:gd name="connsiteY607" fmla="*/ 694 h 10000"/>
                  <a:gd name="connsiteX608" fmla="*/ 9009 w 10000"/>
                  <a:gd name="connsiteY608" fmla="*/ 662 h 10000"/>
                  <a:gd name="connsiteX609" fmla="*/ 9004 w 10000"/>
                  <a:gd name="connsiteY609" fmla="*/ 631 h 10000"/>
                  <a:gd name="connsiteX610" fmla="*/ 9014 w 10000"/>
                  <a:gd name="connsiteY610" fmla="*/ 594 h 10000"/>
                  <a:gd name="connsiteX611" fmla="*/ 8886 w 10000"/>
                  <a:gd name="connsiteY611" fmla="*/ 538 h 10000"/>
                  <a:gd name="connsiteX612" fmla="*/ 8757 w 10000"/>
                  <a:gd name="connsiteY612" fmla="*/ 478 h 10000"/>
                  <a:gd name="connsiteX613" fmla="*/ 8650 w 10000"/>
                  <a:gd name="connsiteY613" fmla="*/ 412 h 10000"/>
                  <a:gd name="connsiteX614" fmla="*/ 8559 w 10000"/>
                  <a:gd name="connsiteY614" fmla="*/ 338 h 10000"/>
                  <a:gd name="connsiteX615" fmla="*/ 8484 w 10000"/>
                  <a:gd name="connsiteY615" fmla="*/ 253 h 10000"/>
                  <a:gd name="connsiteX616" fmla="*/ 8399 w 10000"/>
                  <a:gd name="connsiteY616" fmla="*/ 116 h 10000"/>
                  <a:gd name="connsiteX617" fmla="*/ 8468 w 10000"/>
                  <a:gd name="connsiteY617" fmla="*/ 92 h 10000"/>
                  <a:gd name="connsiteX618" fmla="*/ 8548 w 10000"/>
                  <a:gd name="connsiteY618" fmla="*/ 82 h 10000"/>
                  <a:gd name="connsiteX619" fmla="*/ 8640 w 10000"/>
                  <a:gd name="connsiteY619" fmla="*/ 61 h 10000"/>
                  <a:gd name="connsiteX620" fmla="*/ 8698 w 10000"/>
                  <a:gd name="connsiteY620" fmla="*/ 3 h 10000"/>
                  <a:gd name="connsiteX621" fmla="*/ 8779 w 10000"/>
                  <a:gd name="connsiteY62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</a:cxnLst>
                <a:rect l="l" t="t" r="r" b="b"/>
                <a:pathLst>
                  <a:path w="10000" h="10000">
                    <a:moveTo>
                      <a:pt x="8779" y="0"/>
                    </a:moveTo>
                    <a:lnTo>
                      <a:pt x="8875" y="0"/>
                    </a:lnTo>
                    <a:lnTo>
                      <a:pt x="8993" y="3"/>
                    </a:lnTo>
                    <a:lnTo>
                      <a:pt x="9111" y="11"/>
                    </a:lnTo>
                    <a:lnTo>
                      <a:pt x="9239" y="24"/>
                    </a:lnTo>
                    <a:lnTo>
                      <a:pt x="9347" y="37"/>
                    </a:lnTo>
                    <a:lnTo>
                      <a:pt x="9448" y="58"/>
                    </a:lnTo>
                    <a:lnTo>
                      <a:pt x="9513" y="79"/>
                    </a:lnTo>
                    <a:lnTo>
                      <a:pt x="9555" y="106"/>
                    </a:lnTo>
                    <a:cubicBezTo>
                      <a:pt x="9561" y="111"/>
                      <a:pt x="9566" y="116"/>
                      <a:pt x="9572" y="121"/>
                    </a:cubicBezTo>
                    <a:cubicBezTo>
                      <a:pt x="9574" y="133"/>
                      <a:pt x="9575" y="144"/>
                      <a:pt x="9577" y="156"/>
                    </a:cubicBezTo>
                    <a:cubicBezTo>
                      <a:pt x="9582" y="171"/>
                      <a:pt x="9588" y="186"/>
                      <a:pt x="9593" y="201"/>
                    </a:cubicBezTo>
                    <a:cubicBezTo>
                      <a:pt x="9597" y="217"/>
                      <a:pt x="9600" y="232"/>
                      <a:pt x="9604" y="248"/>
                    </a:cubicBezTo>
                    <a:cubicBezTo>
                      <a:pt x="9609" y="267"/>
                      <a:pt x="9615" y="285"/>
                      <a:pt x="9620" y="304"/>
                    </a:cubicBezTo>
                    <a:cubicBezTo>
                      <a:pt x="9622" y="320"/>
                      <a:pt x="9623" y="335"/>
                      <a:pt x="9625" y="351"/>
                    </a:cubicBezTo>
                    <a:cubicBezTo>
                      <a:pt x="9629" y="366"/>
                      <a:pt x="9632" y="381"/>
                      <a:pt x="9636" y="396"/>
                    </a:cubicBezTo>
                    <a:lnTo>
                      <a:pt x="9636" y="428"/>
                    </a:lnTo>
                    <a:cubicBezTo>
                      <a:pt x="9623" y="452"/>
                      <a:pt x="9611" y="475"/>
                      <a:pt x="9598" y="499"/>
                    </a:cubicBezTo>
                    <a:cubicBezTo>
                      <a:pt x="9603" y="510"/>
                      <a:pt x="9609" y="522"/>
                      <a:pt x="9614" y="533"/>
                    </a:cubicBezTo>
                    <a:cubicBezTo>
                      <a:pt x="9621" y="549"/>
                      <a:pt x="9629" y="565"/>
                      <a:pt x="9636" y="581"/>
                    </a:cubicBezTo>
                    <a:cubicBezTo>
                      <a:pt x="9645" y="597"/>
                      <a:pt x="9654" y="612"/>
                      <a:pt x="9663" y="628"/>
                    </a:cubicBezTo>
                    <a:lnTo>
                      <a:pt x="9684" y="670"/>
                    </a:lnTo>
                    <a:cubicBezTo>
                      <a:pt x="9688" y="686"/>
                      <a:pt x="9691" y="702"/>
                      <a:pt x="9695" y="718"/>
                    </a:cubicBezTo>
                    <a:lnTo>
                      <a:pt x="9695" y="768"/>
                    </a:lnTo>
                    <a:lnTo>
                      <a:pt x="9689" y="816"/>
                    </a:lnTo>
                    <a:cubicBezTo>
                      <a:pt x="9687" y="831"/>
                      <a:pt x="9686" y="845"/>
                      <a:pt x="9684" y="860"/>
                    </a:cubicBezTo>
                    <a:lnTo>
                      <a:pt x="9684" y="903"/>
                    </a:lnTo>
                    <a:cubicBezTo>
                      <a:pt x="9689" y="913"/>
                      <a:pt x="9695" y="922"/>
                      <a:pt x="9700" y="932"/>
                    </a:cubicBezTo>
                    <a:cubicBezTo>
                      <a:pt x="9713" y="940"/>
                      <a:pt x="9725" y="947"/>
                      <a:pt x="9738" y="955"/>
                    </a:cubicBezTo>
                    <a:lnTo>
                      <a:pt x="9786" y="979"/>
                    </a:lnTo>
                    <a:lnTo>
                      <a:pt x="9839" y="1000"/>
                    </a:lnTo>
                    <a:cubicBezTo>
                      <a:pt x="9855" y="1006"/>
                      <a:pt x="9872" y="1013"/>
                      <a:pt x="9888" y="1019"/>
                    </a:cubicBezTo>
                    <a:lnTo>
                      <a:pt x="9936" y="1037"/>
                    </a:lnTo>
                    <a:cubicBezTo>
                      <a:pt x="9950" y="1047"/>
                      <a:pt x="9965" y="1056"/>
                      <a:pt x="9979" y="1066"/>
                    </a:cubicBezTo>
                    <a:cubicBezTo>
                      <a:pt x="9986" y="1079"/>
                      <a:pt x="9993" y="1093"/>
                      <a:pt x="10000" y="1106"/>
                    </a:cubicBezTo>
                    <a:lnTo>
                      <a:pt x="9898" y="1198"/>
                    </a:lnTo>
                    <a:cubicBezTo>
                      <a:pt x="9871" y="1232"/>
                      <a:pt x="9845" y="1267"/>
                      <a:pt x="9818" y="1301"/>
                    </a:cubicBezTo>
                    <a:cubicBezTo>
                      <a:pt x="9797" y="1336"/>
                      <a:pt x="9775" y="1372"/>
                      <a:pt x="9754" y="1407"/>
                    </a:cubicBezTo>
                    <a:cubicBezTo>
                      <a:pt x="9732" y="1444"/>
                      <a:pt x="9711" y="1481"/>
                      <a:pt x="9689" y="1518"/>
                    </a:cubicBezTo>
                    <a:lnTo>
                      <a:pt x="9620" y="1626"/>
                    </a:lnTo>
                    <a:lnTo>
                      <a:pt x="9545" y="1731"/>
                    </a:lnTo>
                    <a:cubicBezTo>
                      <a:pt x="9532" y="1750"/>
                      <a:pt x="9520" y="1768"/>
                      <a:pt x="9507" y="1787"/>
                    </a:cubicBezTo>
                    <a:cubicBezTo>
                      <a:pt x="9496" y="1807"/>
                      <a:pt x="9486" y="1827"/>
                      <a:pt x="9475" y="1847"/>
                    </a:cubicBezTo>
                    <a:cubicBezTo>
                      <a:pt x="9468" y="1867"/>
                      <a:pt x="9461" y="1888"/>
                      <a:pt x="9454" y="1908"/>
                    </a:cubicBezTo>
                    <a:cubicBezTo>
                      <a:pt x="9441" y="1930"/>
                      <a:pt x="9429" y="1952"/>
                      <a:pt x="9416" y="1974"/>
                    </a:cubicBezTo>
                    <a:cubicBezTo>
                      <a:pt x="9404" y="1994"/>
                      <a:pt x="9391" y="2015"/>
                      <a:pt x="9379" y="2035"/>
                    </a:cubicBezTo>
                    <a:lnTo>
                      <a:pt x="9314" y="2088"/>
                    </a:lnTo>
                    <a:cubicBezTo>
                      <a:pt x="9289" y="2099"/>
                      <a:pt x="9264" y="2111"/>
                      <a:pt x="9239" y="2122"/>
                    </a:cubicBezTo>
                    <a:lnTo>
                      <a:pt x="9143" y="2146"/>
                    </a:lnTo>
                    <a:cubicBezTo>
                      <a:pt x="9107" y="2151"/>
                      <a:pt x="9072" y="2157"/>
                      <a:pt x="9036" y="2162"/>
                    </a:cubicBezTo>
                    <a:lnTo>
                      <a:pt x="8918" y="2175"/>
                    </a:lnTo>
                    <a:lnTo>
                      <a:pt x="8795" y="2185"/>
                    </a:lnTo>
                    <a:lnTo>
                      <a:pt x="8677" y="2201"/>
                    </a:lnTo>
                    <a:lnTo>
                      <a:pt x="8468" y="2220"/>
                    </a:lnTo>
                    <a:lnTo>
                      <a:pt x="8232" y="2241"/>
                    </a:lnTo>
                    <a:lnTo>
                      <a:pt x="7975" y="2251"/>
                    </a:lnTo>
                    <a:lnTo>
                      <a:pt x="7702" y="2262"/>
                    </a:lnTo>
                    <a:lnTo>
                      <a:pt x="7429" y="2264"/>
                    </a:lnTo>
                    <a:lnTo>
                      <a:pt x="7145" y="2267"/>
                    </a:lnTo>
                    <a:lnTo>
                      <a:pt x="6861" y="2267"/>
                    </a:lnTo>
                    <a:cubicBezTo>
                      <a:pt x="6863" y="2328"/>
                      <a:pt x="6865" y="2388"/>
                      <a:pt x="6867" y="2449"/>
                    </a:cubicBezTo>
                    <a:cubicBezTo>
                      <a:pt x="6876" y="2512"/>
                      <a:pt x="6884" y="2574"/>
                      <a:pt x="6893" y="2637"/>
                    </a:cubicBezTo>
                    <a:cubicBezTo>
                      <a:pt x="6907" y="2698"/>
                      <a:pt x="6922" y="2760"/>
                      <a:pt x="6936" y="2821"/>
                    </a:cubicBezTo>
                    <a:cubicBezTo>
                      <a:pt x="6954" y="2879"/>
                      <a:pt x="6972" y="2938"/>
                      <a:pt x="6990" y="2996"/>
                    </a:cubicBezTo>
                    <a:cubicBezTo>
                      <a:pt x="7013" y="3050"/>
                      <a:pt x="7036" y="3105"/>
                      <a:pt x="7059" y="3159"/>
                    </a:cubicBezTo>
                    <a:cubicBezTo>
                      <a:pt x="7082" y="3207"/>
                      <a:pt x="7106" y="3256"/>
                      <a:pt x="7129" y="3304"/>
                    </a:cubicBezTo>
                    <a:cubicBezTo>
                      <a:pt x="7145" y="3344"/>
                      <a:pt x="7161" y="3383"/>
                      <a:pt x="7177" y="3423"/>
                    </a:cubicBezTo>
                    <a:lnTo>
                      <a:pt x="7225" y="3537"/>
                    </a:lnTo>
                    <a:cubicBezTo>
                      <a:pt x="7238" y="3576"/>
                      <a:pt x="7250" y="3614"/>
                      <a:pt x="7263" y="3653"/>
                    </a:cubicBezTo>
                    <a:cubicBezTo>
                      <a:pt x="7279" y="3692"/>
                      <a:pt x="7295" y="3730"/>
                      <a:pt x="7311" y="3769"/>
                    </a:cubicBezTo>
                    <a:cubicBezTo>
                      <a:pt x="7331" y="3808"/>
                      <a:pt x="7350" y="3846"/>
                      <a:pt x="7370" y="3885"/>
                    </a:cubicBezTo>
                    <a:lnTo>
                      <a:pt x="7450" y="3980"/>
                    </a:lnTo>
                    <a:cubicBezTo>
                      <a:pt x="7477" y="4012"/>
                      <a:pt x="7504" y="4043"/>
                      <a:pt x="7531" y="4075"/>
                    </a:cubicBezTo>
                    <a:cubicBezTo>
                      <a:pt x="7561" y="4107"/>
                      <a:pt x="7592" y="4138"/>
                      <a:pt x="7622" y="4170"/>
                    </a:cubicBezTo>
                    <a:lnTo>
                      <a:pt x="7702" y="4262"/>
                    </a:lnTo>
                    <a:cubicBezTo>
                      <a:pt x="7723" y="4293"/>
                      <a:pt x="7745" y="4324"/>
                      <a:pt x="7766" y="4355"/>
                    </a:cubicBezTo>
                    <a:cubicBezTo>
                      <a:pt x="7775" y="4386"/>
                      <a:pt x="7784" y="4416"/>
                      <a:pt x="7793" y="4447"/>
                    </a:cubicBezTo>
                    <a:cubicBezTo>
                      <a:pt x="7777" y="4457"/>
                      <a:pt x="7761" y="4466"/>
                      <a:pt x="7745" y="4476"/>
                    </a:cubicBezTo>
                    <a:lnTo>
                      <a:pt x="7697" y="4503"/>
                    </a:lnTo>
                    <a:cubicBezTo>
                      <a:pt x="7681" y="4513"/>
                      <a:pt x="7665" y="4524"/>
                      <a:pt x="7649" y="4534"/>
                    </a:cubicBezTo>
                    <a:cubicBezTo>
                      <a:pt x="7635" y="4542"/>
                      <a:pt x="7620" y="4550"/>
                      <a:pt x="7606" y="4558"/>
                    </a:cubicBezTo>
                    <a:cubicBezTo>
                      <a:pt x="7593" y="4562"/>
                      <a:pt x="7581" y="4567"/>
                      <a:pt x="7568" y="4571"/>
                    </a:cubicBezTo>
                    <a:cubicBezTo>
                      <a:pt x="7541" y="4575"/>
                      <a:pt x="7515" y="4578"/>
                      <a:pt x="7488" y="4582"/>
                    </a:cubicBezTo>
                    <a:lnTo>
                      <a:pt x="7413" y="4603"/>
                    </a:lnTo>
                    <a:cubicBezTo>
                      <a:pt x="7383" y="4612"/>
                      <a:pt x="7352" y="4620"/>
                      <a:pt x="7322" y="4629"/>
                    </a:cubicBezTo>
                    <a:cubicBezTo>
                      <a:pt x="7295" y="4640"/>
                      <a:pt x="7269" y="4652"/>
                      <a:pt x="7242" y="4663"/>
                    </a:cubicBezTo>
                    <a:cubicBezTo>
                      <a:pt x="7219" y="4675"/>
                      <a:pt x="7195" y="4686"/>
                      <a:pt x="7172" y="4698"/>
                    </a:cubicBezTo>
                    <a:cubicBezTo>
                      <a:pt x="7151" y="4708"/>
                      <a:pt x="7129" y="4717"/>
                      <a:pt x="7108" y="4727"/>
                    </a:cubicBezTo>
                    <a:cubicBezTo>
                      <a:pt x="7090" y="4724"/>
                      <a:pt x="7072" y="4722"/>
                      <a:pt x="7054" y="4719"/>
                    </a:cubicBezTo>
                    <a:cubicBezTo>
                      <a:pt x="7042" y="4623"/>
                      <a:pt x="7029" y="4527"/>
                      <a:pt x="7017" y="4431"/>
                    </a:cubicBezTo>
                    <a:lnTo>
                      <a:pt x="6947" y="4431"/>
                    </a:lnTo>
                    <a:lnTo>
                      <a:pt x="6893" y="4434"/>
                    </a:lnTo>
                    <a:lnTo>
                      <a:pt x="6840" y="4434"/>
                    </a:lnTo>
                    <a:lnTo>
                      <a:pt x="6770" y="4437"/>
                    </a:lnTo>
                    <a:lnTo>
                      <a:pt x="6663" y="4442"/>
                    </a:lnTo>
                    <a:cubicBezTo>
                      <a:pt x="6659" y="4490"/>
                      <a:pt x="6656" y="4539"/>
                      <a:pt x="6652" y="4587"/>
                    </a:cubicBezTo>
                    <a:cubicBezTo>
                      <a:pt x="6649" y="4637"/>
                      <a:pt x="6645" y="4687"/>
                      <a:pt x="6642" y="4737"/>
                    </a:cubicBezTo>
                    <a:cubicBezTo>
                      <a:pt x="6640" y="4786"/>
                      <a:pt x="6638" y="4836"/>
                      <a:pt x="6636" y="4885"/>
                    </a:cubicBezTo>
                    <a:cubicBezTo>
                      <a:pt x="6629" y="4934"/>
                      <a:pt x="6622" y="4984"/>
                      <a:pt x="6615" y="5033"/>
                    </a:cubicBezTo>
                    <a:cubicBezTo>
                      <a:pt x="6601" y="5069"/>
                      <a:pt x="6586" y="5105"/>
                      <a:pt x="6572" y="5141"/>
                    </a:cubicBezTo>
                    <a:lnTo>
                      <a:pt x="6524" y="5252"/>
                    </a:lnTo>
                    <a:cubicBezTo>
                      <a:pt x="6508" y="5285"/>
                      <a:pt x="6492" y="5319"/>
                      <a:pt x="6476" y="5352"/>
                    </a:cubicBezTo>
                    <a:cubicBezTo>
                      <a:pt x="6467" y="5386"/>
                      <a:pt x="6458" y="5421"/>
                      <a:pt x="6449" y="5455"/>
                    </a:cubicBezTo>
                    <a:cubicBezTo>
                      <a:pt x="6451" y="5487"/>
                      <a:pt x="6452" y="5518"/>
                      <a:pt x="6454" y="5550"/>
                    </a:cubicBezTo>
                    <a:cubicBezTo>
                      <a:pt x="6450" y="5552"/>
                      <a:pt x="6447" y="5554"/>
                      <a:pt x="6443" y="5556"/>
                    </a:cubicBezTo>
                    <a:lnTo>
                      <a:pt x="6427" y="5556"/>
                    </a:lnTo>
                    <a:lnTo>
                      <a:pt x="6427" y="5556"/>
                    </a:lnTo>
                    <a:cubicBezTo>
                      <a:pt x="6425" y="5557"/>
                      <a:pt x="6424" y="5557"/>
                      <a:pt x="6422" y="5558"/>
                    </a:cubicBezTo>
                    <a:lnTo>
                      <a:pt x="6422" y="5566"/>
                    </a:lnTo>
                    <a:lnTo>
                      <a:pt x="6422" y="5571"/>
                    </a:lnTo>
                    <a:lnTo>
                      <a:pt x="6422" y="5582"/>
                    </a:lnTo>
                    <a:lnTo>
                      <a:pt x="6422" y="5595"/>
                    </a:lnTo>
                    <a:lnTo>
                      <a:pt x="6347" y="5682"/>
                    </a:lnTo>
                    <a:cubicBezTo>
                      <a:pt x="6327" y="5713"/>
                      <a:pt x="6308" y="5744"/>
                      <a:pt x="6288" y="5775"/>
                    </a:cubicBezTo>
                    <a:cubicBezTo>
                      <a:pt x="6279" y="5807"/>
                      <a:pt x="6270" y="5840"/>
                      <a:pt x="6261" y="5872"/>
                    </a:cubicBezTo>
                    <a:cubicBezTo>
                      <a:pt x="6258" y="5907"/>
                      <a:pt x="6254" y="5943"/>
                      <a:pt x="6251" y="5978"/>
                    </a:cubicBezTo>
                    <a:cubicBezTo>
                      <a:pt x="6246" y="6013"/>
                      <a:pt x="6240" y="6048"/>
                      <a:pt x="6235" y="6083"/>
                    </a:cubicBezTo>
                    <a:lnTo>
                      <a:pt x="6229" y="6194"/>
                    </a:lnTo>
                    <a:lnTo>
                      <a:pt x="6208" y="6302"/>
                    </a:lnTo>
                    <a:cubicBezTo>
                      <a:pt x="6195" y="6339"/>
                      <a:pt x="6183" y="6376"/>
                      <a:pt x="6170" y="6413"/>
                    </a:cubicBezTo>
                    <a:lnTo>
                      <a:pt x="5978" y="7213"/>
                    </a:lnTo>
                    <a:lnTo>
                      <a:pt x="5951" y="7300"/>
                    </a:lnTo>
                    <a:cubicBezTo>
                      <a:pt x="5946" y="7333"/>
                      <a:pt x="5940" y="7365"/>
                      <a:pt x="5935" y="7398"/>
                    </a:cubicBezTo>
                    <a:cubicBezTo>
                      <a:pt x="5933" y="7428"/>
                      <a:pt x="5931" y="7457"/>
                      <a:pt x="5929" y="7487"/>
                    </a:cubicBezTo>
                    <a:lnTo>
                      <a:pt x="5929" y="7585"/>
                    </a:lnTo>
                    <a:lnTo>
                      <a:pt x="5929" y="7672"/>
                    </a:lnTo>
                    <a:cubicBezTo>
                      <a:pt x="5924" y="7699"/>
                      <a:pt x="5918" y="7727"/>
                      <a:pt x="5913" y="7754"/>
                    </a:cubicBezTo>
                    <a:cubicBezTo>
                      <a:pt x="5908" y="7780"/>
                      <a:pt x="5902" y="7805"/>
                      <a:pt x="5897" y="7831"/>
                    </a:cubicBezTo>
                    <a:cubicBezTo>
                      <a:pt x="5886" y="7859"/>
                      <a:pt x="5876" y="7887"/>
                      <a:pt x="5865" y="7915"/>
                    </a:cubicBezTo>
                    <a:lnTo>
                      <a:pt x="5865" y="7997"/>
                    </a:lnTo>
                    <a:cubicBezTo>
                      <a:pt x="5872" y="8022"/>
                      <a:pt x="5879" y="8048"/>
                      <a:pt x="5886" y="8073"/>
                    </a:cubicBezTo>
                    <a:cubicBezTo>
                      <a:pt x="5899" y="8098"/>
                      <a:pt x="5911" y="8122"/>
                      <a:pt x="5924" y="8147"/>
                    </a:cubicBezTo>
                    <a:lnTo>
                      <a:pt x="5972" y="8216"/>
                    </a:lnTo>
                    <a:lnTo>
                      <a:pt x="6020" y="8282"/>
                    </a:lnTo>
                    <a:lnTo>
                      <a:pt x="6069" y="8343"/>
                    </a:lnTo>
                    <a:cubicBezTo>
                      <a:pt x="6092" y="8412"/>
                      <a:pt x="6115" y="8482"/>
                      <a:pt x="6138" y="8551"/>
                    </a:cubicBezTo>
                    <a:lnTo>
                      <a:pt x="6111" y="8572"/>
                    </a:lnTo>
                    <a:cubicBezTo>
                      <a:pt x="6097" y="8576"/>
                      <a:pt x="6083" y="8581"/>
                      <a:pt x="6069" y="8585"/>
                    </a:cubicBezTo>
                    <a:cubicBezTo>
                      <a:pt x="6056" y="8590"/>
                      <a:pt x="6044" y="8594"/>
                      <a:pt x="6031" y="8599"/>
                    </a:cubicBezTo>
                    <a:cubicBezTo>
                      <a:pt x="6020" y="8606"/>
                      <a:pt x="6010" y="8613"/>
                      <a:pt x="5999" y="8620"/>
                    </a:cubicBezTo>
                    <a:cubicBezTo>
                      <a:pt x="6022" y="8623"/>
                      <a:pt x="6046" y="8627"/>
                      <a:pt x="6069" y="8630"/>
                    </a:cubicBezTo>
                    <a:cubicBezTo>
                      <a:pt x="6085" y="8634"/>
                      <a:pt x="6101" y="8639"/>
                      <a:pt x="6117" y="8643"/>
                    </a:cubicBezTo>
                    <a:cubicBezTo>
                      <a:pt x="6131" y="8652"/>
                      <a:pt x="6146" y="8661"/>
                      <a:pt x="6160" y="8670"/>
                    </a:cubicBezTo>
                    <a:cubicBezTo>
                      <a:pt x="6153" y="8687"/>
                      <a:pt x="6145" y="8703"/>
                      <a:pt x="6138" y="8720"/>
                    </a:cubicBezTo>
                    <a:cubicBezTo>
                      <a:pt x="6140" y="8737"/>
                      <a:pt x="6142" y="8753"/>
                      <a:pt x="6144" y="8770"/>
                    </a:cubicBezTo>
                    <a:cubicBezTo>
                      <a:pt x="6156" y="8789"/>
                      <a:pt x="6169" y="8807"/>
                      <a:pt x="6181" y="8826"/>
                    </a:cubicBezTo>
                    <a:cubicBezTo>
                      <a:pt x="6199" y="8842"/>
                      <a:pt x="6217" y="8857"/>
                      <a:pt x="6235" y="8873"/>
                    </a:cubicBezTo>
                    <a:cubicBezTo>
                      <a:pt x="6253" y="8888"/>
                      <a:pt x="6270" y="8903"/>
                      <a:pt x="6288" y="8918"/>
                    </a:cubicBezTo>
                    <a:lnTo>
                      <a:pt x="6352" y="8952"/>
                    </a:lnTo>
                    <a:lnTo>
                      <a:pt x="6465" y="9005"/>
                    </a:lnTo>
                    <a:lnTo>
                      <a:pt x="6583" y="9063"/>
                    </a:lnTo>
                    <a:lnTo>
                      <a:pt x="6706" y="9116"/>
                    </a:lnTo>
                    <a:lnTo>
                      <a:pt x="6781" y="9140"/>
                    </a:lnTo>
                    <a:lnTo>
                      <a:pt x="6867" y="9161"/>
                    </a:lnTo>
                    <a:lnTo>
                      <a:pt x="6958" y="9179"/>
                    </a:lnTo>
                    <a:lnTo>
                      <a:pt x="7043" y="9200"/>
                    </a:lnTo>
                    <a:lnTo>
                      <a:pt x="7134" y="9224"/>
                    </a:lnTo>
                    <a:lnTo>
                      <a:pt x="7220" y="9248"/>
                    </a:lnTo>
                    <a:lnTo>
                      <a:pt x="7290" y="9279"/>
                    </a:lnTo>
                    <a:lnTo>
                      <a:pt x="7343" y="9314"/>
                    </a:lnTo>
                    <a:cubicBezTo>
                      <a:pt x="7357" y="9329"/>
                      <a:pt x="7372" y="9344"/>
                      <a:pt x="7386" y="9359"/>
                    </a:cubicBezTo>
                    <a:cubicBezTo>
                      <a:pt x="7393" y="9376"/>
                      <a:pt x="7401" y="9392"/>
                      <a:pt x="7408" y="9409"/>
                    </a:cubicBezTo>
                    <a:lnTo>
                      <a:pt x="7381" y="9433"/>
                    </a:lnTo>
                    <a:cubicBezTo>
                      <a:pt x="7374" y="9443"/>
                      <a:pt x="7366" y="9454"/>
                      <a:pt x="7359" y="9464"/>
                    </a:cubicBezTo>
                    <a:lnTo>
                      <a:pt x="7333" y="9493"/>
                    </a:lnTo>
                    <a:cubicBezTo>
                      <a:pt x="7317" y="9503"/>
                      <a:pt x="7300" y="9512"/>
                      <a:pt x="7284" y="9522"/>
                    </a:cubicBezTo>
                    <a:lnTo>
                      <a:pt x="7193" y="9546"/>
                    </a:lnTo>
                    <a:lnTo>
                      <a:pt x="7081" y="9559"/>
                    </a:lnTo>
                    <a:lnTo>
                      <a:pt x="6958" y="9562"/>
                    </a:lnTo>
                    <a:lnTo>
                      <a:pt x="6824" y="9559"/>
                    </a:lnTo>
                    <a:lnTo>
                      <a:pt x="6690" y="9551"/>
                    </a:lnTo>
                    <a:lnTo>
                      <a:pt x="6567" y="9546"/>
                    </a:lnTo>
                    <a:lnTo>
                      <a:pt x="6454" y="9538"/>
                    </a:lnTo>
                    <a:lnTo>
                      <a:pt x="6261" y="9525"/>
                    </a:lnTo>
                    <a:lnTo>
                      <a:pt x="6074" y="9493"/>
                    </a:lnTo>
                    <a:lnTo>
                      <a:pt x="5903" y="9454"/>
                    </a:lnTo>
                    <a:lnTo>
                      <a:pt x="5726" y="9401"/>
                    </a:lnTo>
                    <a:lnTo>
                      <a:pt x="5560" y="9351"/>
                    </a:lnTo>
                    <a:lnTo>
                      <a:pt x="5404" y="9295"/>
                    </a:lnTo>
                    <a:lnTo>
                      <a:pt x="5244" y="9245"/>
                    </a:lnTo>
                    <a:lnTo>
                      <a:pt x="5083" y="9250"/>
                    </a:lnTo>
                    <a:cubicBezTo>
                      <a:pt x="5062" y="9248"/>
                      <a:pt x="5040" y="9247"/>
                      <a:pt x="5019" y="9245"/>
                    </a:cubicBezTo>
                    <a:lnTo>
                      <a:pt x="4944" y="9227"/>
                    </a:lnTo>
                    <a:lnTo>
                      <a:pt x="4853" y="9211"/>
                    </a:lnTo>
                    <a:lnTo>
                      <a:pt x="4762" y="9187"/>
                    </a:lnTo>
                    <a:lnTo>
                      <a:pt x="4681" y="9163"/>
                    </a:lnTo>
                    <a:cubicBezTo>
                      <a:pt x="4660" y="9153"/>
                      <a:pt x="4638" y="9144"/>
                      <a:pt x="4617" y="9134"/>
                    </a:cubicBezTo>
                    <a:lnTo>
                      <a:pt x="4585" y="9105"/>
                    </a:lnTo>
                    <a:cubicBezTo>
                      <a:pt x="4581" y="9090"/>
                      <a:pt x="4578" y="9075"/>
                      <a:pt x="4574" y="9060"/>
                    </a:cubicBezTo>
                    <a:cubicBezTo>
                      <a:pt x="4578" y="9042"/>
                      <a:pt x="4581" y="9023"/>
                      <a:pt x="4585" y="9005"/>
                    </a:cubicBezTo>
                    <a:cubicBezTo>
                      <a:pt x="4592" y="8986"/>
                      <a:pt x="4599" y="8966"/>
                      <a:pt x="4606" y="8947"/>
                    </a:cubicBezTo>
                    <a:cubicBezTo>
                      <a:pt x="4617" y="8926"/>
                      <a:pt x="4627" y="8905"/>
                      <a:pt x="4638" y="8884"/>
                    </a:cubicBezTo>
                    <a:cubicBezTo>
                      <a:pt x="4652" y="8863"/>
                      <a:pt x="4667" y="8841"/>
                      <a:pt x="4681" y="8820"/>
                    </a:cubicBezTo>
                    <a:cubicBezTo>
                      <a:pt x="4695" y="8799"/>
                      <a:pt x="4710" y="8778"/>
                      <a:pt x="4724" y="8757"/>
                    </a:cubicBezTo>
                    <a:cubicBezTo>
                      <a:pt x="4735" y="8738"/>
                      <a:pt x="4745" y="8718"/>
                      <a:pt x="4756" y="8699"/>
                    </a:cubicBezTo>
                    <a:cubicBezTo>
                      <a:pt x="4765" y="8681"/>
                      <a:pt x="4774" y="8664"/>
                      <a:pt x="4783" y="8646"/>
                    </a:cubicBezTo>
                    <a:cubicBezTo>
                      <a:pt x="4788" y="8632"/>
                      <a:pt x="4794" y="8618"/>
                      <a:pt x="4799" y="8604"/>
                    </a:cubicBezTo>
                    <a:lnTo>
                      <a:pt x="4676" y="8572"/>
                    </a:lnTo>
                    <a:cubicBezTo>
                      <a:pt x="4647" y="8561"/>
                      <a:pt x="4619" y="8549"/>
                      <a:pt x="4590" y="8538"/>
                    </a:cubicBezTo>
                    <a:cubicBezTo>
                      <a:pt x="4572" y="8526"/>
                      <a:pt x="4555" y="8513"/>
                      <a:pt x="4537" y="8501"/>
                    </a:cubicBezTo>
                    <a:cubicBezTo>
                      <a:pt x="4524" y="8487"/>
                      <a:pt x="4512" y="8473"/>
                      <a:pt x="4499" y="8459"/>
                    </a:cubicBezTo>
                    <a:cubicBezTo>
                      <a:pt x="4495" y="8444"/>
                      <a:pt x="4492" y="8429"/>
                      <a:pt x="4488" y="8414"/>
                    </a:cubicBezTo>
                    <a:lnTo>
                      <a:pt x="4494" y="8366"/>
                    </a:lnTo>
                    <a:cubicBezTo>
                      <a:pt x="4499" y="8349"/>
                      <a:pt x="4505" y="8333"/>
                      <a:pt x="4510" y="8316"/>
                    </a:cubicBezTo>
                    <a:cubicBezTo>
                      <a:pt x="4519" y="8298"/>
                      <a:pt x="4528" y="8281"/>
                      <a:pt x="4537" y="8263"/>
                    </a:cubicBezTo>
                    <a:cubicBezTo>
                      <a:pt x="4546" y="8246"/>
                      <a:pt x="4554" y="8228"/>
                      <a:pt x="4563" y="8211"/>
                    </a:cubicBezTo>
                    <a:cubicBezTo>
                      <a:pt x="4570" y="8192"/>
                      <a:pt x="4578" y="8174"/>
                      <a:pt x="4585" y="8155"/>
                    </a:cubicBezTo>
                    <a:cubicBezTo>
                      <a:pt x="4592" y="8136"/>
                      <a:pt x="4599" y="8116"/>
                      <a:pt x="4606" y="8097"/>
                    </a:cubicBezTo>
                    <a:cubicBezTo>
                      <a:pt x="4608" y="8079"/>
                      <a:pt x="4610" y="8060"/>
                      <a:pt x="4612" y="8042"/>
                    </a:cubicBezTo>
                    <a:cubicBezTo>
                      <a:pt x="4610" y="8023"/>
                      <a:pt x="4608" y="8003"/>
                      <a:pt x="4606" y="7984"/>
                    </a:cubicBezTo>
                    <a:cubicBezTo>
                      <a:pt x="4601" y="7963"/>
                      <a:pt x="4595" y="7941"/>
                      <a:pt x="4590" y="7920"/>
                    </a:cubicBezTo>
                    <a:cubicBezTo>
                      <a:pt x="4588" y="7893"/>
                      <a:pt x="4587" y="7865"/>
                      <a:pt x="4585" y="7838"/>
                    </a:cubicBezTo>
                    <a:lnTo>
                      <a:pt x="4585" y="7746"/>
                    </a:lnTo>
                    <a:cubicBezTo>
                      <a:pt x="4587" y="7713"/>
                      <a:pt x="4588" y="7679"/>
                      <a:pt x="4590" y="7646"/>
                    </a:cubicBezTo>
                    <a:cubicBezTo>
                      <a:pt x="4595" y="7614"/>
                      <a:pt x="4601" y="7583"/>
                      <a:pt x="4606" y="7551"/>
                    </a:cubicBezTo>
                    <a:cubicBezTo>
                      <a:pt x="4613" y="7522"/>
                      <a:pt x="4621" y="7493"/>
                      <a:pt x="4628" y="7464"/>
                    </a:cubicBezTo>
                    <a:cubicBezTo>
                      <a:pt x="4633" y="7417"/>
                      <a:pt x="4639" y="7371"/>
                      <a:pt x="4644" y="7324"/>
                    </a:cubicBezTo>
                    <a:cubicBezTo>
                      <a:pt x="4649" y="7274"/>
                      <a:pt x="4655" y="7223"/>
                      <a:pt x="4660" y="7173"/>
                    </a:cubicBezTo>
                    <a:lnTo>
                      <a:pt x="4660" y="7018"/>
                    </a:lnTo>
                    <a:cubicBezTo>
                      <a:pt x="4658" y="6963"/>
                      <a:pt x="4657" y="6909"/>
                      <a:pt x="4655" y="6854"/>
                    </a:cubicBezTo>
                    <a:cubicBezTo>
                      <a:pt x="4649" y="6800"/>
                      <a:pt x="4644" y="6747"/>
                      <a:pt x="4638" y="6693"/>
                    </a:cubicBezTo>
                    <a:cubicBezTo>
                      <a:pt x="4636" y="6642"/>
                      <a:pt x="4635" y="6591"/>
                      <a:pt x="4633" y="6540"/>
                    </a:cubicBezTo>
                    <a:cubicBezTo>
                      <a:pt x="4631" y="6492"/>
                      <a:pt x="4630" y="6443"/>
                      <a:pt x="4628" y="6395"/>
                    </a:cubicBezTo>
                    <a:lnTo>
                      <a:pt x="4628" y="6310"/>
                    </a:lnTo>
                    <a:cubicBezTo>
                      <a:pt x="4630" y="6282"/>
                      <a:pt x="4631" y="6254"/>
                      <a:pt x="4633" y="6226"/>
                    </a:cubicBezTo>
                    <a:cubicBezTo>
                      <a:pt x="4637" y="6197"/>
                      <a:pt x="4640" y="6168"/>
                      <a:pt x="4644" y="6139"/>
                    </a:cubicBezTo>
                    <a:cubicBezTo>
                      <a:pt x="4649" y="6111"/>
                      <a:pt x="4655" y="6082"/>
                      <a:pt x="4660" y="6054"/>
                    </a:cubicBezTo>
                    <a:cubicBezTo>
                      <a:pt x="4665" y="6025"/>
                      <a:pt x="4671" y="5996"/>
                      <a:pt x="4676" y="5967"/>
                    </a:cubicBezTo>
                    <a:lnTo>
                      <a:pt x="4676" y="5891"/>
                    </a:lnTo>
                    <a:cubicBezTo>
                      <a:pt x="4672" y="5866"/>
                      <a:pt x="4669" y="5842"/>
                      <a:pt x="4665" y="5817"/>
                    </a:cubicBezTo>
                    <a:lnTo>
                      <a:pt x="4638" y="5751"/>
                    </a:lnTo>
                    <a:cubicBezTo>
                      <a:pt x="4620" y="5732"/>
                      <a:pt x="4603" y="5712"/>
                      <a:pt x="4585" y="5693"/>
                    </a:cubicBezTo>
                    <a:lnTo>
                      <a:pt x="4585" y="5709"/>
                    </a:lnTo>
                    <a:cubicBezTo>
                      <a:pt x="4572" y="5719"/>
                      <a:pt x="4560" y="5730"/>
                      <a:pt x="4547" y="5740"/>
                    </a:cubicBezTo>
                    <a:cubicBezTo>
                      <a:pt x="4535" y="5755"/>
                      <a:pt x="4522" y="5770"/>
                      <a:pt x="4510" y="5785"/>
                    </a:cubicBezTo>
                    <a:cubicBezTo>
                      <a:pt x="4503" y="5799"/>
                      <a:pt x="4495" y="5813"/>
                      <a:pt x="4488" y="5827"/>
                    </a:cubicBezTo>
                    <a:cubicBezTo>
                      <a:pt x="4485" y="5842"/>
                      <a:pt x="4481" y="5857"/>
                      <a:pt x="4478" y="5872"/>
                    </a:cubicBezTo>
                    <a:cubicBezTo>
                      <a:pt x="4467" y="5876"/>
                      <a:pt x="4457" y="5881"/>
                      <a:pt x="4446" y="5885"/>
                    </a:cubicBezTo>
                    <a:lnTo>
                      <a:pt x="4408" y="5914"/>
                    </a:lnTo>
                    <a:lnTo>
                      <a:pt x="4371" y="5954"/>
                    </a:lnTo>
                    <a:cubicBezTo>
                      <a:pt x="4357" y="5970"/>
                      <a:pt x="4342" y="5986"/>
                      <a:pt x="4328" y="6002"/>
                    </a:cubicBezTo>
                    <a:cubicBezTo>
                      <a:pt x="4312" y="6020"/>
                      <a:pt x="4296" y="6039"/>
                      <a:pt x="4280" y="6057"/>
                    </a:cubicBezTo>
                    <a:lnTo>
                      <a:pt x="4237" y="6112"/>
                    </a:lnTo>
                    <a:cubicBezTo>
                      <a:pt x="4226" y="6130"/>
                      <a:pt x="4216" y="6147"/>
                      <a:pt x="4205" y="6165"/>
                    </a:cubicBezTo>
                    <a:cubicBezTo>
                      <a:pt x="4191" y="6182"/>
                      <a:pt x="4176" y="6198"/>
                      <a:pt x="4162" y="6215"/>
                    </a:cubicBezTo>
                    <a:cubicBezTo>
                      <a:pt x="4123" y="6263"/>
                      <a:pt x="4083" y="6310"/>
                      <a:pt x="4044" y="6358"/>
                    </a:cubicBezTo>
                    <a:cubicBezTo>
                      <a:pt x="3999" y="6405"/>
                      <a:pt x="3955" y="6453"/>
                      <a:pt x="3910" y="6500"/>
                    </a:cubicBezTo>
                    <a:lnTo>
                      <a:pt x="3787" y="6646"/>
                    </a:lnTo>
                    <a:cubicBezTo>
                      <a:pt x="3751" y="6693"/>
                      <a:pt x="3716" y="6741"/>
                      <a:pt x="3680" y="6788"/>
                    </a:cubicBezTo>
                    <a:cubicBezTo>
                      <a:pt x="3653" y="6834"/>
                      <a:pt x="3626" y="6879"/>
                      <a:pt x="3599" y="6925"/>
                    </a:cubicBezTo>
                    <a:lnTo>
                      <a:pt x="3599" y="6928"/>
                    </a:lnTo>
                    <a:lnTo>
                      <a:pt x="3599" y="6931"/>
                    </a:lnTo>
                    <a:cubicBezTo>
                      <a:pt x="3601" y="6933"/>
                      <a:pt x="3603" y="6934"/>
                      <a:pt x="3605" y="6936"/>
                    </a:cubicBezTo>
                    <a:lnTo>
                      <a:pt x="3605" y="6941"/>
                    </a:lnTo>
                    <a:cubicBezTo>
                      <a:pt x="3610" y="6945"/>
                      <a:pt x="3616" y="6948"/>
                      <a:pt x="3621" y="6952"/>
                    </a:cubicBezTo>
                    <a:cubicBezTo>
                      <a:pt x="3601" y="6948"/>
                      <a:pt x="3582" y="6945"/>
                      <a:pt x="3562" y="6941"/>
                    </a:cubicBezTo>
                    <a:cubicBezTo>
                      <a:pt x="3553" y="6960"/>
                      <a:pt x="3544" y="6978"/>
                      <a:pt x="3535" y="6997"/>
                    </a:cubicBezTo>
                    <a:lnTo>
                      <a:pt x="3492" y="7052"/>
                    </a:lnTo>
                    <a:cubicBezTo>
                      <a:pt x="3480" y="7069"/>
                      <a:pt x="3467" y="7085"/>
                      <a:pt x="3455" y="7102"/>
                    </a:cubicBezTo>
                    <a:lnTo>
                      <a:pt x="3407" y="7150"/>
                    </a:lnTo>
                    <a:cubicBezTo>
                      <a:pt x="3394" y="7161"/>
                      <a:pt x="3382" y="7173"/>
                      <a:pt x="3369" y="7184"/>
                    </a:cubicBezTo>
                    <a:lnTo>
                      <a:pt x="3348" y="7226"/>
                    </a:lnTo>
                    <a:lnTo>
                      <a:pt x="3348" y="7266"/>
                    </a:lnTo>
                    <a:lnTo>
                      <a:pt x="3348" y="7308"/>
                    </a:lnTo>
                    <a:cubicBezTo>
                      <a:pt x="3351" y="7320"/>
                      <a:pt x="3355" y="7333"/>
                      <a:pt x="3358" y="7345"/>
                    </a:cubicBezTo>
                    <a:cubicBezTo>
                      <a:pt x="3355" y="7356"/>
                      <a:pt x="3351" y="7366"/>
                      <a:pt x="3348" y="7377"/>
                    </a:cubicBezTo>
                    <a:cubicBezTo>
                      <a:pt x="3330" y="7409"/>
                      <a:pt x="3312" y="7442"/>
                      <a:pt x="3294" y="7474"/>
                    </a:cubicBezTo>
                    <a:cubicBezTo>
                      <a:pt x="3271" y="7508"/>
                      <a:pt x="3247" y="7541"/>
                      <a:pt x="3224" y="7575"/>
                    </a:cubicBezTo>
                    <a:lnTo>
                      <a:pt x="3160" y="7672"/>
                    </a:lnTo>
                    <a:cubicBezTo>
                      <a:pt x="3142" y="7705"/>
                      <a:pt x="3125" y="7737"/>
                      <a:pt x="3107" y="7770"/>
                    </a:cubicBezTo>
                    <a:cubicBezTo>
                      <a:pt x="3093" y="7803"/>
                      <a:pt x="3078" y="7835"/>
                      <a:pt x="3064" y="7868"/>
                    </a:cubicBezTo>
                    <a:lnTo>
                      <a:pt x="3037" y="7970"/>
                    </a:lnTo>
                    <a:lnTo>
                      <a:pt x="3037" y="8076"/>
                    </a:lnTo>
                    <a:cubicBezTo>
                      <a:pt x="3048" y="8113"/>
                      <a:pt x="3058" y="8150"/>
                      <a:pt x="3069" y="8187"/>
                    </a:cubicBezTo>
                    <a:cubicBezTo>
                      <a:pt x="3073" y="8206"/>
                      <a:pt x="3076" y="8226"/>
                      <a:pt x="3080" y="8245"/>
                    </a:cubicBezTo>
                    <a:cubicBezTo>
                      <a:pt x="3075" y="8264"/>
                      <a:pt x="3069" y="8284"/>
                      <a:pt x="3064" y="8303"/>
                    </a:cubicBezTo>
                    <a:cubicBezTo>
                      <a:pt x="3053" y="8321"/>
                      <a:pt x="3043" y="8338"/>
                      <a:pt x="3032" y="8356"/>
                    </a:cubicBezTo>
                    <a:cubicBezTo>
                      <a:pt x="3018" y="8374"/>
                      <a:pt x="3003" y="8391"/>
                      <a:pt x="2989" y="8409"/>
                    </a:cubicBezTo>
                    <a:cubicBezTo>
                      <a:pt x="2980" y="8425"/>
                      <a:pt x="2971" y="8440"/>
                      <a:pt x="2962" y="8456"/>
                    </a:cubicBezTo>
                    <a:cubicBezTo>
                      <a:pt x="2955" y="8469"/>
                      <a:pt x="2948" y="8483"/>
                      <a:pt x="2941" y="8496"/>
                    </a:cubicBezTo>
                    <a:cubicBezTo>
                      <a:pt x="2943" y="8507"/>
                      <a:pt x="2944" y="8519"/>
                      <a:pt x="2946" y="8530"/>
                    </a:cubicBezTo>
                    <a:lnTo>
                      <a:pt x="3198" y="8767"/>
                    </a:lnTo>
                    <a:lnTo>
                      <a:pt x="3198" y="8836"/>
                    </a:lnTo>
                    <a:lnTo>
                      <a:pt x="3171" y="8884"/>
                    </a:lnTo>
                    <a:lnTo>
                      <a:pt x="3133" y="8934"/>
                    </a:lnTo>
                    <a:cubicBezTo>
                      <a:pt x="3119" y="8952"/>
                      <a:pt x="3105" y="8971"/>
                      <a:pt x="3091" y="8989"/>
                    </a:cubicBezTo>
                    <a:cubicBezTo>
                      <a:pt x="3078" y="9008"/>
                      <a:pt x="3066" y="9026"/>
                      <a:pt x="3053" y="9045"/>
                    </a:cubicBezTo>
                    <a:cubicBezTo>
                      <a:pt x="3041" y="9062"/>
                      <a:pt x="3028" y="9080"/>
                      <a:pt x="3016" y="9097"/>
                    </a:cubicBezTo>
                    <a:cubicBezTo>
                      <a:pt x="3009" y="9113"/>
                      <a:pt x="3001" y="9129"/>
                      <a:pt x="2994" y="9145"/>
                    </a:cubicBezTo>
                    <a:cubicBezTo>
                      <a:pt x="2996" y="9158"/>
                      <a:pt x="2997" y="9171"/>
                      <a:pt x="2999" y="9184"/>
                    </a:cubicBezTo>
                    <a:cubicBezTo>
                      <a:pt x="3013" y="9213"/>
                      <a:pt x="3028" y="9243"/>
                      <a:pt x="3042" y="9272"/>
                    </a:cubicBezTo>
                    <a:lnTo>
                      <a:pt x="3107" y="9364"/>
                    </a:lnTo>
                    <a:lnTo>
                      <a:pt x="3176" y="9454"/>
                    </a:lnTo>
                    <a:cubicBezTo>
                      <a:pt x="3197" y="9486"/>
                      <a:pt x="3219" y="9517"/>
                      <a:pt x="3240" y="9549"/>
                    </a:cubicBezTo>
                    <a:cubicBezTo>
                      <a:pt x="3256" y="9581"/>
                      <a:pt x="3273" y="9612"/>
                      <a:pt x="3289" y="9644"/>
                    </a:cubicBezTo>
                    <a:cubicBezTo>
                      <a:pt x="3300" y="9676"/>
                      <a:pt x="3310" y="9709"/>
                      <a:pt x="3321" y="9741"/>
                    </a:cubicBezTo>
                    <a:cubicBezTo>
                      <a:pt x="3323" y="9774"/>
                      <a:pt x="3324" y="9806"/>
                      <a:pt x="3326" y="9839"/>
                    </a:cubicBezTo>
                    <a:cubicBezTo>
                      <a:pt x="3317" y="9872"/>
                      <a:pt x="3308" y="9906"/>
                      <a:pt x="3299" y="9939"/>
                    </a:cubicBezTo>
                    <a:lnTo>
                      <a:pt x="3160" y="9974"/>
                    </a:lnTo>
                    <a:lnTo>
                      <a:pt x="3016" y="9992"/>
                    </a:lnTo>
                    <a:lnTo>
                      <a:pt x="2855" y="10000"/>
                    </a:lnTo>
                    <a:lnTo>
                      <a:pt x="2700" y="9997"/>
                    </a:lnTo>
                    <a:lnTo>
                      <a:pt x="2539" y="9979"/>
                    </a:lnTo>
                    <a:lnTo>
                      <a:pt x="2384" y="9955"/>
                    </a:lnTo>
                    <a:lnTo>
                      <a:pt x="2239" y="9921"/>
                    </a:lnTo>
                    <a:lnTo>
                      <a:pt x="2105" y="9881"/>
                    </a:lnTo>
                    <a:cubicBezTo>
                      <a:pt x="2066" y="9865"/>
                      <a:pt x="2026" y="9850"/>
                      <a:pt x="1987" y="9834"/>
                    </a:cubicBezTo>
                    <a:lnTo>
                      <a:pt x="1901" y="9781"/>
                    </a:lnTo>
                    <a:lnTo>
                      <a:pt x="1837" y="9723"/>
                    </a:lnTo>
                    <a:lnTo>
                      <a:pt x="1837" y="9514"/>
                    </a:lnTo>
                    <a:cubicBezTo>
                      <a:pt x="1828" y="9503"/>
                      <a:pt x="1819" y="9491"/>
                      <a:pt x="1810" y="9480"/>
                    </a:cubicBezTo>
                    <a:cubicBezTo>
                      <a:pt x="1798" y="9465"/>
                      <a:pt x="1785" y="9450"/>
                      <a:pt x="1773" y="9435"/>
                    </a:cubicBezTo>
                    <a:cubicBezTo>
                      <a:pt x="1764" y="9417"/>
                      <a:pt x="1755" y="9400"/>
                      <a:pt x="1746" y="9382"/>
                    </a:cubicBezTo>
                    <a:lnTo>
                      <a:pt x="1725" y="9316"/>
                    </a:lnTo>
                    <a:lnTo>
                      <a:pt x="1725" y="9248"/>
                    </a:lnTo>
                    <a:cubicBezTo>
                      <a:pt x="1732" y="9224"/>
                      <a:pt x="1739" y="9201"/>
                      <a:pt x="1746" y="9177"/>
                    </a:cubicBezTo>
                    <a:cubicBezTo>
                      <a:pt x="1751" y="9160"/>
                      <a:pt x="1757" y="9143"/>
                      <a:pt x="1762" y="9126"/>
                    </a:cubicBezTo>
                    <a:lnTo>
                      <a:pt x="1762" y="9071"/>
                    </a:lnTo>
                    <a:cubicBezTo>
                      <a:pt x="1755" y="9052"/>
                      <a:pt x="1748" y="9032"/>
                      <a:pt x="1741" y="9013"/>
                    </a:cubicBezTo>
                    <a:cubicBezTo>
                      <a:pt x="1736" y="8993"/>
                      <a:pt x="1730" y="8972"/>
                      <a:pt x="1725" y="8952"/>
                    </a:cubicBezTo>
                    <a:cubicBezTo>
                      <a:pt x="1721" y="8929"/>
                      <a:pt x="1718" y="8907"/>
                      <a:pt x="1714" y="8884"/>
                    </a:cubicBezTo>
                    <a:lnTo>
                      <a:pt x="1714" y="8810"/>
                    </a:lnTo>
                    <a:cubicBezTo>
                      <a:pt x="1721" y="8784"/>
                      <a:pt x="1728" y="8759"/>
                      <a:pt x="1735" y="8733"/>
                    </a:cubicBezTo>
                    <a:lnTo>
                      <a:pt x="1762" y="8667"/>
                    </a:lnTo>
                    <a:cubicBezTo>
                      <a:pt x="1775" y="8647"/>
                      <a:pt x="1787" y="8626"/>
                      <a:pt x="1800" y="8606"/>
                    </a:cubicBezTo>
                    <a:cubicBezTo>
                      <a:pt x="1812" y="8586"/>
                      <a:pt x="1825" y="8566"/>
                      <a:pt x="1837" y="8546"/>
                    </a:cubicBezTo>
                    <a:cubicBezTo>
                      <a:pt x="1848" y="8521"/>
                      <a:pt x="1858" y="8497"/>
                      <a:pt x="1869" y="8472"/>
                    </a:cubicBezTo>
                    <a:lnTo>
                      <a:pt x="1869" y="7820"/>
                    </a:lnTo>
                    <a:lnTo>
                      <a:pt x="1998" y="7020"/>
                    </a:lnTo>
                    <a:cubicBezTo>
                      <a:pt x="2085" y="6872"/>
                      <a:pt x="2173" y="6725"/>
                      <a:pt x="2260" y="6577"/>
                    </a:cubicBezTo>
                    <a:cubicBezTo>
                      <a:pt x="2265" y="6458"/>
                      <a:pt x="2271" y="6340"/>
                      <a:pt x="2276" y="6221"/>
                    </a:cubicBezTo>
                    <a:lnTo>
                      <a:pt x="2453" y="5735"/>
                    </a:lnTo>
                    <a:lnTo>
                      <a:pt x="2501" y="5606"/>
                    </a:lnTo>
                    <a:cubicBezTo>
                      <a:pt x="2514" y="5565"/>
                      <a:pt x="2526" y="5525"/>
                      <a:pt x="2539" y="5484"/>
                    </a:cubicBezTo>
                    <a:cubicBezTo>
                      <a:pt x="2546" y="5444"/>
                      <a:pt x="2553" y="5403"/>
                      <a:pt x="2560" y="5363"/>
                    </a:cubicBezTo>
                    <a:cubicBezTo>
                      <a:pt x="2571" y="5324"/>
                      <a:pt x="2581" y="5286"/>
                      <a:pt x="2592" y="5247"/>
                    </a:cubicBezTo>
                    <a:lnTo>
                      <a:pt x="2598" y="5202"/>
                    </a:lnTo>
                    <a:lnTo>
                      <a:pt x="2592" y="5154"/>
                    </a:lnTo>
                    <a:cubicBezTo>
                      <a:pt x="2590" y="5138"/>
                      <a:pt x="2589" y="5123"/>
                      <a:pt x="2587" y="5107"/>
                    </a:cubicBezTo>
                    <a:lnTo>
                      <a:pt x="2587" y="5059"/>
                    </a:lnTo>
                    <a:cubicBezTo>
                      <a:pt x="2596" y="5044"/>
                      <a:pt x="2605" y="5030"/>
                      <a:pt x="2614" y="5015"/>
                    </a:cubicBezTo>
                    <a:lnTo>
                      <a:pt x="2592" y="5015"/>
                    </a:lnTo>
                    <a:lnTo>
                      <a:pt x="2587" y="5015"/>
                    </a:lnTo>
                    <a:lnTo>
                      <a:pt x="2582" y="5015"/>
                    </a:lnTo>
                    <a:lnTo>
                      <a:pt x="2582" y="5020"/>
                    </a:lnTo>
                    <a:lnTo>
                      <a:pt x="2571" y="5020"/>
                    </a:lnTo>
                    <a:lnTo>
                      <a:pt x="2571" y="5015"/>
                    </a:lnTo>
                    <a:cubicBezTo>
                      <a:pt x="2569" y="5014"/>
                      <a:pt x="2568" y="5013"/>
                      <a:pt x="2566" y="5012"/>
                    </a:cubicBezTo>
                    <a:cubicBezTo>
                      <a:pt x="2564" y="5009"/>
                      <a:pt x="2562" y="5007"/>
                      <a:pt x="2560" y="5004"/>
                    </a:cubicBezTo>
                    <a:lnTo>
                      <a:pt x="2566" y="4980"/>
                    </a:lnTo>
                    <a:cubicBezTo>
                      <a:pt x="2559" y="4975"/>
                      <a:pt x="2551" y="4969"/>
                      <a:pt x="2544" y="4964"/>
                    </a:cubicBezTo>
                    <a:lnTo>
                      <a:pt x="2517" y="4946"/>
                    </a:lnTo>
                    <a:cubicBezTo>
                      <a:pt x="2503" y="4942"/>
                      <a:pt x="2489" y="4937"/>
                      <a:pt x="2475" y="4933"/>
                    </a:cubicBezTo>
                    <a:cubicBezTo>
                      <a:pt x="2464" y="4928"/>
                      <a:pt x="2453" y="4922"/>
                      <a:pt x="2442" y="4917"/>
                    </a:cubicBezTo>
                    <a:cubicBezTo>
                      <a:pt x="2435" y="4913"/>
                      <a:pt x="2428" y="4908"/>
                      <a:pt x="2421" y="4904"/>
                    </a:cubicBezTo>
                    <a:lnTo>
                      <a:pt x="2421" y="4605"/>
                    </a:lnTo>
                    <a:cubicBezTo>
                      <a:pt x="2425" y="4443"/>
                      <a:pt x="2428" y="4282"/>
                      <a:pt x="2432" y="4120"/>
                    </a:cubicBezTo>
                    <a:cubicBezTo>
                      <a:pt x="2439" y="4085"/>
                      <a:pt x="2446" y="4049"/>
                      <a:pt x="2453" y="4014"/>
                    </a:cubicBezTo>
                    <a:cubicBezTo>
                      <a:pt x="2451" y="3980"/>
                      <a:pt x="2450" y="3945"/>
                      <a:pt x="2448" y="3911"/>
                    </a:cubicBezTo>
                    <a:cubicBezTo>
                      <a:pt x="2443" y="3877"/>
                      <a:pt x="2437" y="3842"/>
                      <a:pt x="2432" y="3808"/>
                    </a:cubicBezTo>
                    <a:cubicBezTo>
                      <a:pt x="2425" y="3773"/>
                      <a:pt x="2417" y="3738"/>
                      <a:pt x="2410" y="3703"/>
                    </a:cubicBezTo>
                    <a:cubicBezTo>
                      <a:pt x="2414" y="3668"/>
                      <a:pt x="2417" y="3632"/>
                      <a:pt x="2421" y="3597"/>
                    </a:cubicBezTo>
                    <a:cubicBezTo>
                      <a:pt x="2425" y="3558"/>
                      <a:pt x="2428" y="3520"/>
                      <a:pt x="2432" y="3481"/>
                    </a:cubicBezTo>
                    <a:cubicBezTo>
                      <a:pt x="2437" y="3441"/>
                      <a:pt x="2443" y="3402"/>
                      <a:pt x="2448" y="3362"/>
                    </a:cubicBezTo>
                    <a:cubicBezTo>
                      <a:pt x="2450" y="3321"/>
                      <a:pt x="2451" y="3279"/>
                      <a:pt x="2453" y="3238"/>
                    </a:cubicBezTo>
                    <a:cubicBezTo>
                      <a:pt x="2451" y="3199"/>
                      <a:pt x="2450" y="3161"/>
                      <a:pt x="2448" y="3122"/>
                    </a:cubicBezTo>
                    <a:lnTo>
                      <a:pt x="2421" y="3017"/>
                    </a:lnTo>
                    <a:cubicBezTo>
                      <a:pt x="2401" y="2912"/>
                      <a:pt x="2382" y="2808"/>
                      <a:pt x="2362" y="2703"/>
                    </a:cubicBezTo>
                    <a:cubicBezTo>
                      <a:pt x="2358" y="2720"/>
                      <a:pt x="2355" y="2736"/>
                      <a:pt x="2351" y="2753"/>
                    </a:cubicBezTo>
                    <a:lnTo>
                      <a:pt x="2314" y="2790"/>
                    </a:lnTo>
                    <a:cubicBezTo>
                      <a:pt x="2303" y="2800"/>
                      <a:pt x="2293" y="2811"/>
                      <a:pt x="2282" y="2821"/>
                    </a:cubicBezTo>
                    <a:lnTo>
                      <a:pt x="2255" y="2848"/>
                    </a:lnTo>
                    <a:cubicBezTo>
                      <a:pt x="2250" y="2858"/>
                      <a:pt x="2244" y="2867"/>
                      <a:pt x="2239" y="2877"/>
                    </a:cubicBezTo>
                    <a:cubicBezTo>
                      <a:pt x="2238" y="2886"/>
                      <a:pt x="2237" y="2894"/>
                      <a:pt x="2236" y="2903"/>
                    </a:cubicBezTo>
                    <a:lnTo>
                      <a:pt x="2217" y="2922"/>
                    </a:lnTo>
                    <a:cubicBezTo>
                      <a:pt x="2206" y="2933"/>
                      <a:pt x="2196" y="2945"/>
                      <a:pt x="2185" y="2956"/>
                    </a:cubicBezTo>
                    <a:lnTo>
                      <a:pt x="2148" y="2996"/>
                    </a:lnTo>
                    <a:cubicBezTo>
                      <a:pt x="2141" y="3011"/>
                      <a:pt x="2133" y="3025"/>
                      <a:pt x="2126" y="3040"/>
                    </a:cubicBezTo>
                    <a:lnTo>
                      <a:pt x="2105" y="3088"/>
                    </a:lnTo>
                    <a:cubicBezTo>
                      <a:pt x="2101" y="3100"/>
                      <a:pt x="2098" y="3113"/>
                      <a:pt x="2094" y="3125"/>
                    </a:cubicBezTo>
                    <a:cubicBezTo>
                      <a:pt x="2092" y="3135"/>
                      <a:pt x="2091" y="3144"/>
                      <a:pt x="2089" y="3154"/>
                    </a:cubicBezTo>
                    <a:cubicBezTo>
                      <a:pt x="2085" y="3157"/>
                      <a:pt x="2082" y="3161"/>
                      <a:pt x="2078" y="3164"/>
                    </a:cubicBezTo>
                    <a:lnTo>
                      <a:pt x="1971" y="3215"/>
                    </a:lnTo>
                    <a:lnTo>
                      <a:pt x="1869" y="3257"/>
                    </a:lnTo>
                    <a:lnTo>
                      <a:pt x="1773" y="3296"/>
                    </a:lnTo>
                    <a:cubicBezTo>
                      <a:pt x="1741" y="3308"/>
                      <a:pt x="1708" y="3319"/>
                      <a:pt x="1676" y="3331"/>
                    </a:cubicBezTo>
                    <a:lnTo>
                      <a:pt x="1559" y="3362"/>
                    </a:lnTo>
                    <a:lnTo>
                      <a:pt x="1414" y="3389"/>
                    </a:lnTo>
                    <a:lnTo>
                      <a:pt x="1296" y="3399"/>
                    </a:lnTo>
                    <a:lnTo>
                      <a:pt x="1194" y="3391"/>
                    </a:lnTo>
                    <a:lnTo>
                      <a:pt x="1093" y="3376"/>
                    </a:lnTo>
                    <a:lnTo>
                      <a:pt x="1007" y="3344"/>
                    </a:lnTo>
                    <a:cubicBezTo>
                      <a:pt x="978" y="3333"/>
                      <a:pt x="950" y="3321"/>
                      <a:pt x="921" y="3310"/>
                    </a:cubicBezTo>
                    <a:cubicBezTo>
                      <a:pt x="896" y="3297"/>
                      <a:pt x="871" y="3283"/>
                      <a:pt x="846" y="3270"/>
                    </a:cubicBezTo>
                    <a:lnTo>
                      <a:pt x="777" y="3225"/>
                    </a:lnTo>
                    <a:cubicBezTo>
                      <a:pt x="757" y="3211"/>
                      <a:pt x="738" y="3197"/>
                      <a:pt x="718" y="3183"/>
                    </a:cubicBezTo>
                    <a:cubicBezTo>
                      <a:pt x="700" y="3171"/>
                      <a:pt x="682" y="3158"/>
                      <a:pt x="664" y="3146"/>
                    </a:cubicBezTo>
                    <a:cubicBezTo>
                      <a:pt x="650" y="3135"/>
                      <a:pt x="635" y="3125"/>
                      <a:pt x="621" y="3114"/>
                    </a:cubicBezTo>
                    <a:cubicBezTo>
                      <a:pt x="609" y="3108"/>
                      <a:pt x="596" y="3102"/>
                      <a:pt x="584" y="3096"/>
                    </a:cubicBezTo>
                    <a:cubicBezTo>
                      <a:pt x="548" y="3075"/>
                      <a:pt x="513" y="3053"/>
                      <a:pt x="477" y="3032"/>
                    </a:cubicBezTo>
                    <a:lnTo>
                      <a:pt x="386" y="2959"/>
                    </a:lnTo>
                    <a:lnTo>
                      <a:pt x="311" y="2869"/>
                    </a:lnTo>
                    <a:cubicBezTo>
                      <a:pt x="293" y="2837"/>
                      <a:pt x="275" y="2806"/>
                      <a:pt x="257" y="2774"/>
                    </a:cubicBezTo>
                    <a:cubicBezTo>
                      <a:pt x="243" y="2739"/>
                      <a:pt x="228" y="2703"/>
                      <a:pt x="214" y="2668"/>
                    </a:cubicBezTo>
                    <a:cubicBezTo>
                      <a:pt x="209" y="2631"/>
                      <a:pt x="203" y="2594"/>
                      <a:pt x="198" y="2557"/>
                    </a:cubicBezTo>
                    <a:lnTo>
                      <a:pt x="198" y="2449"/>
                    </a:lnTo>
                    <a:lnTo>
                      <a:pt x="225" y="2341"/>
                    </a:lnTo>
                    <a:cubicBezTo>
                      <a:pt x="230" y="2324"/>
                      <a:pt x="236" y="2308"/>
                      <a:pt x="241" y="2291"/>
                    </a:cubicBezTo>
                    <a:cubicBezTo>
                      <a:pt x="239" y="2275"/>
                      <a:pt x="238" y="2259"/>
                      <a:pt x="236" y="2243"/>
                    </a:cubicBezTo>
                    <a:lnTo>
                      <a:pt x="236" y="2196"/>
                    </a:lnTo>
                    <a:lnTo>
                      <a:pt x="236" y="2151"/>
                    </a:lnTo>
                    <a:cubicBezTo>
                      <a:pt x="239" y="2139"/>
                      <a:pt x="243" y="2126"/>
                      <a:pt x="246" y="2114"/>
                    </a:cubicBezTo>
                    <a:cubicBezTo>
                      <a:pt x="228" y="2087"/>
                      <a:pt x="211" y="2059"/>
                      <a:pt x="193" y="2032"/>
                    </a:cubicBezTo>
                    <a:cubicBezTo>
                      <a:pt x="172" y="2002"/>
                      <a:pt x="150" y="1972"/>
                      <a:pt x="129" y="1942"/>
                    </a:cubicBezTo>
                    <a:cubicBezTo>
                      <a:pt x="111" y="1911"/>
                      <a:pt x="93" y="1881"/>
                      <a:pt x="75" y="1850"/>
                    </a:cubicBezTo>
                    <a:lnTo>
                      <a:pt x="27" y="1760"/>
                    </a:lnTo>
                    <a:cubicBezTo>
                      <a:pt x="18" y="1730"/>
                      <a:pt x="9" y="1701"/>
                      <a:pt x="0" y="1671"/>
                    </a:cubicBezTo>
                    <a:lnTo>
                      <a:pt x="107" y="1618"/>
                    </a:lnTo>
                    <a:lnTo>
                      <a:pt x="257" y="1576"/>
                    </a:lnTo>
                    <a:lnTo>
                      <a:pt x="412" y="1541"/>
                    </a:lnTo>
                    <a:lnTo>
                      <a:pt x="595" y="1518"/>
                    </a:lnTo>
                    <a:lnTo>
                      <a:pt x="777" y="1507"/>
                    </a:lnTo>
                    <a:cubicBezTo>
                      <a:pt x="793" y="1512"/>
                      <a:pt x="809" y="1518"/>
                      <a:pt x="825" y="1523"/>
                    </a:cubicBezTo>
                    <a:cubicBezTo>
                      <a:pt x="843" y="1526"/>
                      <a:pt x="860" y="1530"/>
                      <a:pt x="878" y="1533"/>
                    </a:cubicBezTo>
                    <a:cubicBezTo>
                      <a:pt x="898" y="1536"/>
                      <a:pt x="917" y="1538"/>
                      <a:pt x="937" y="1541"/>
                    </a:cubicBezTo>
                    <a:cubicBezTo>
                      <a:pt x="955" y="1545"/>
                      <a:pt x="973" y="1550"/>
                      <a:pt x="991" y="1554"/>
                    </a:cubicBezTo>
                    <a:cubicBezTo>
                      <a:pt x="1007" y="1561"/>
                      <a:pt x="1023" y="1569"/>
                      <a:pt x="1039" y="1576"/>
                    </a:cubicBezTo>
                    <a:lnTo>
                      <a:pt x="1093" y="1615"/>
                    </a:lnTo>
                    <a:cubicBezTo>
                      <a:pt x="1105" y="1630"/>
                      <a:pt x="1118" y="1645"/>
                      <a:pt x="1130" y="1660"/>
                    </a:cubicBezTo>
                    <a:lnTo>
                      <a:pt x="1087" y="1694"/>
                    </a:lnTo>
                    <a:cubicBezTo>
                      <a:pt x="1082" y="1706"/>
                      <a:pt x="1076" y="1717"/>
                      <a:pt x="1071" y="1729"/>
                    </a:cubicBezTo>
                    <a:cubicBezTo>
                      <a:pt x="1076" y="1740"/>
                      <a:pt x="1082" y="1752"/>
                      <a:pt x="1087" y="1763"/>
                    </a:cubicBezTo>
                    <a:cubicBezTo>
                      <a:pt x="1092" y="1774"/>
                      <a:pt x="1098" y="1786"/>
                      <a:pt x="1103" y="1797"/>
                    </a:cubicBezTo>
                    <a:cubicBezTo>
                      <a:pt x="1107" y="1809"/>
                      <a:pt x="1110" y="1822"/>
                      <a:pt x="1114" y="1834"/>
                    </a:cubicBezTo>
                    <a:cubicBezTo>
                      <a:pt x="1112" y="1846"/>
                      <a:pt x="1111" y="1859"/>
                      <a:pt x="1109" y="1871"/>
                    </a:cubicBezTo>
                    <a:cubicBezTo>
                      <a:pt x="1096" y="1885"/>
                      <a:pt x="1084" y="1899"/>
                      <a:pt x="1071" y="1913"/>
                    </a:cubicBezTo>
                    <a:lnTo>
                      <a:pt x="900" y="1948"/>
                    </a:lnTo>
                    <a:lnTo>
                      <a:pt x="900" y="1985"/>
                    </a:lnTo>
                    <a:cubicBezTo>
                      <a:pt x="902" y="1997"/>
                      <a:pt x="903" y="2010"/>
                      <a:pt x="905" y="2022"/>
                    </a:cubicBezTo>
                    <a:cubicBezTo>
                      <a:pt x="909" y="2036"/>
                      <a:pt x="912" y="2050"/>
                      <a:pt x="916" y="2064"/>
                    </a:cubicBezTo>
                    <a:lnTo>
                      <a:pt x="916" y="2103"/>
                    </a:lnTo>
                    <a:cubicBezTo>
                      <a:pt x="912" y="2116"/>
                      <a:pt x="909" y="2130"/>
                      <a:pt x="905" y="2143"/>
                    </a:cubicBezTo>
                    <a:cubicBezTo>
                      <a:pt x="900" y="2154"/>
                      <a:pt x="894" y="2164"/>
                      <a:pt x="889" y="2175"/>
                    </a:cubicBezTo>
                    <a:cubicBezTo>
                      <a:pt x="875" y="2184"/>
                      <a:pt x="860" y="2192"/>
                      <a:pt x="846" y="2201"/>
                    </a:cubicBezTo>
                    <a:lnTo>
                      <a:pt x="889" y="2241"/>
                    </a:lnTo>
                    <a:cubicBezTo>
                      <a:pt x="905" y="2253"/>
                      <a:pt x="921" y="2266"/>
                      <a:pt x="937" y="2278"/>
                    </a:cubicBezTo>
                    <a:cubicBezTo>
                      <a:pt x="955" y="2289"/>
                      <a:pt x="973" y="2301"/>
                      <a:pt x="991" y="2312"/>
                    </a:cubicBezTo>
                    <a:lnTo>
                      <a:pt x="1044" y="2336"/>
                    </a:lnTo>
                    <a:cubicBezTo>
                      <a:pt x="1060" y="2339"/>
                      <a:pt x="1077" y="2343"/>
                      <a:pt x="1093" y="2346"/>
                    </a:cubicBezTo>
                    <a:cubicBezTo>
                      <a:pt x="1105" y="2337"/>
                      <a:pt x="1118" y="2329"/>
                      <a:pt x="1130" y="2320"/>
                    </a:cubicBezTo>
                    <a:lnTo>
                      <a:pt x="1157" y="2275"/>
                    </a:lnTo>
                    <a:cubicBezTo>
                      <a:pt x="1169" y="2257"/>
                      <a:pt x="1182" y="2238"/>
                      <a:pt x="1194" y="2220"/>
                    </a:cubicBezTo>
                    <a:cubicBezTo>
                      <a:pt x="1205" y="2199"/>
                      <a:pt x="1216" y="2177"/>
                      <a:pt x="1227" y="2156"/>
                    </a:cubicBezTo>
                    <a:cubicBezTo>
                      <a:pt x="1234" y="2133"/>
                      <a:pt x="1241" y="2111"/>
                      <a:pt x="1248" y="2088"/>
                    </a:cubicBezTo>
                    <a:lnTo>
                      <a:pt x="1275" y="2022"/>
                    </a:lnTo>
                    <a:cubicBezTo>
                      <a:pt x="1280" y="2002"/>
                      <a:pt x="1286" y="1981"/>
                      <a:pt x="1291" y="1961"/>
                    </a:cubicBezTo>
                    <a:cubicBezTo>
                      <a:pt x="1293" y="1945"/>
                      <a:pt x="1294" y="1929"/>
                      <a:pt x="1296" y="1913"/>
                    </a:cubicBezTo>
                    <a:cubicBezTo>
                      <a:pt x="1294" y="1902"/>
                      <a:pt x="1293" y="1890"/>
                      <a:pt x="1291" y="1879"/>
                    </a:cubicBezTo>
                    <a:lnTo>
                      <a:pt x="1318" y="1876"/>
                    </a:lnTo>
                    <a:cubicBezTo>
                      <a:pt x="1321" y="1874"/>
                      <a:pt x="1325" y="1873"/>
                      <a:pt x="1328" y="1871"/>
                    </a:cubicBezTo>
                    <a:cubicBezTo>
                      <a:pt x="1333" y="1869"/>
                      <a:pt x="1339" y="1868"/>
                      <a:pt x="1344" y="1866"/>
                    </a:cubicBezTo>
                    <a:cubicBezTo>
                      <a:pt x="1346" y="1864"/>
                      <a:pt x="1348" y="1863"/>
                      <a:pt x="1350" y="1861"/>
                    </a:cubicBezTo>
                    <a:cubicBezTo>
                      <a:pt x="1353" y="1859"/>
                      <a:pt x="1357" y="1857"/>
                      <a:pt x="1360" y="1855"/>
                    </a:cubicBezTo>
                    <a:cubicBezTo>
                      <a:pt x="1362" y="1852"/>
                      <a:pt x="1364" y="1850"/>
                      <a:pt x="1366" y="1847"/>
                    </a:cubicBezTo>
                    <a:cubicBezTo>
                      <a:pt x="1370" y="1843"/>
                      <a:pt x="1373" y="1838"/>
                      <a:pt x="1377" y="1834"/>
                    </a:cubicBezTo>
                    <a:cubicBezTo>
                      <a:pt x="1373" y="1823"/>
                      <a:pt x="1370" y="1811"/>
                      <a:pt x="1366" y="1800"/>
                    </a:cubicBezTo>
                    <a:cubicBezTo>
                      <a:pt x="1370" y="1784"/>
                      <a:pt x="1373" y="1768"/>
                      <a:pt x="1377" y="1752"/>
                    </a:cubicBezTo>
                    <a:cubicBezTo>
                      <a:pt x="1384" y="1735"/>
                      <a:pt x="1391" y="1719"/>
                      <a:pt x="1398" y="1702"/>
                    </a:cubicBezTo>
                    <a:cubicBezTo>
                      <a:pt x="1409" y="1685"/>
                      <a:pt x="1419" y="1669"/>
                      <a:pt x="1430" y="1652"/>
                    </a:cubicBezTo>
                    <a:cubicBezTo>
                      <a:pt x="1441" y="1639"/>
                      <a:pt x="1451" y="1626"/>
                      <a:pt x="1462" y="1613"/>
                    </a:cubicBezTo>
                    <a:cubicBezTo>
                      <a:pt x="1476" y="1602"/>
                      <a:pt x="1491" y="1592"/>
                      <a:pt x="1505" y="1581"/>
                    </a:cubicBezTo>
                    <a:lnTo>
                      <a:pt x="1575" y="1554"/>
                    </a:lnTo>
                    <a:lnTo>
                      <a:pt x="1666" y="1536"/>
                    </a:lnTo>
                    <a:cubicBezTo>
                      <a:pt x="1698" y="1533"/>
                      <a:pt x="1730" y="1531"/>
                      <a:pt x="1762" y="1528"/>
                    </a:cubicBezTo>
                    <a:lnTo>
                      <a:pt x="1864" y="1518"/>
                    </a:lnTo>
                    <a:lnTo>
                      <a:pt x="1971" y="1507"/>
                    </a:lnTo>
                    <a:lnTo>
                      <a:pt x="2067" y="1486"/>
                    </a:lnTo>
                    <a:lnTo>
                      <a:pt x="2266" y="1438"/>
                    </a:lnTo>
                    <a:lnTo>
                      <a:pt x="2480" y="1386"/>
                    </a:lnTo>
                    <a:lnTo>
                      <a:pt x="2700" y="1333"/>
                    </a:lnTo>
                    <a:lnTo>
                      <a:pt x="2892" y="1277"/>
                    </a:lnTo>
                    <a:cubicBezTo>
                      <a:pt x="2880" y="1272"/>
                      <a:pt x="2867" y="1267"/>
                      <a:pt x="2855" y="1262"/>
                    </a:cubicBezTo>
                    <a:cubicBezTo>
                      <a:pt x="2882" y="1257"/>
                      <a:pt x="2908" y="1251"/>
                      <a:pt x="2935" y="1246"/>
                    </a:cubicBezTo>
                    <a:lnTo>
                      <a:pt x="2994" y="1222"/>
                    </a:lnTo>
                    <a:lnTo>
                      <a:pt x="3053" y="1193"/>
                    </a:lnTo>
                    <a:cubicBezTo>
                      <a:pt x="3069" y="1182"/>
                      <a:pt x="3085" y="1172"/>
                      <a:pt x="3101" y="1161"/>
                    </a:cubicBezTo>
                    <a:cubicBezTo>
                      <a:pt x="3119" y="1151"/>
                      <a:pt x="3137" y="1140"/>
                      <a:pt x="3155" y="1130"/>
                    </a:cubicBezTo>
                    <a:lnTo>
                      <a:pt x="3208" y="1106"/>
                    </a:lnTo>
                    <a:cubicBezTo>
                      <a:pt x="3219" y="1125"/>
                      <a:pt x="3229" y="1145"/>
                      <a:pt x="3240" y="1164"/>
                    </a:cubicBezTo>
                    <a:cubicBezTo>
                      <a:pt x="3258" y="1182"/>
                      <a:pt x="3276" y="1201"/>
                      <a:pt x="3294" y="1219"/>
                    </a:cubicBezTo>
                    <a:cubicBezTo>
                      <a:pt x="3317" y="1236"/>
                      <a:pt x="3341" y="1252"/>
                      <a:pt x="3364" y="1269"/>
                    </a:cubicBezTo>
                    <a:lnTo>
                      <a:pt x="3433" y="1320"/>
                    </a:lnTo>
                    <a:lnTo>
                      <a:pt x="3492" y="1367"/>
                    </a:lnTo>
                    <a:lnTo>
                      <a:pt x="3610" y="1478"/>
                    </a:lnTo>
                    <a:cubicBezTo>
                      <a:pt x="3646" y="1518"/>
                      <a:pt x="3681" y="1559"/>
                      <a:pt x="3717" y="1599"/>
                    </a:cubicBezTo>
                    <a:cubicBezTo>
                      <a:pt x="3749" y="1640"/>
                      <a:pt x="3782" y="1680"/>
                      <a:pt x="3814" y="1721"/>
                    </a:cubicBezTo>
                    <a:lnTo>
                      <a:pt x="3937" y="1919"/>
                    </a:lnTo>
                    <a:cubicBezTo>
                      <a:pt x="3974" y="1988"/>
                      <a:pt x="4012" y="2056"/>
                      <a:pt x="4049" y="2125"/>
                    </a:cubicBezTo>
                    <a:cubicBezTo>
                      <a:pt x="4079" y="2193"/>
                      <a:pt x="4110" y="2262"/>
                      <a:pt x="4140" y="2330"/>
                    </a:cubicBezTo>
                    <a:cubicBezTo>
                      <a:pt x="4167" y="2401"/>
                      <a:pt x="4194" y="2471"/>
                      <a:pt x="4221" y="2542"/>
                    </a:cubicBezTo>
                    <a:cubicBezTo>
                      <a:pt x="4251" y="2615"/>
                      <a:pt x="4282" y="2688"/>
                      <a:pt x="4312" y="2761"/>
                    </a:cubicBezTo>
                    <a:cubicBezTo>
                      <a:pt x="4344" y="2835"/>
                      <a:pt x="4376" y="2908"/>
                      <a:pt x="4408" y="2982"/>
                    </a:cubicBezTo>
                    <a:cubicBezTo>
                      <a:pt x="4429" y="3026"/>
                      <a:pt x="4451" y="3070"/>
                      <a:pt x="4472" y="3114"/>
                    </a:cubicBezTo>
                    <a:cubicBezTo>
                      <a:pt x="4494" y="3159"/>
                      <a:pt x="4515" y="3204"/>
                      <a:pt x="4537" y="3249"/>
                    </a:cubicBezTo>
                    <a:cubicBezTo>
                      <a:pt x="4553" y="3295"/>
                      <a:pt x="4569" y="3340"/>
                      <a:pt x="4585" y="3386"/>
                    </a:cubicBezTo>
                    <a:cubicBezTo>
                      <a:pt x="4599" y="3433"/>
                      <a:pt x="4614" y="3479"/>
                      <a:pt x="4628" y="3526"/>
                    </a:cubicBezTo>
                    <a:cubicBezTo>
                      <a:pt x="4639" y="3576"/>
                      <a:pt x="4649" y="3626"/>
                      <a:pt x="4660" y="3676"/>
                    </a:cubicBezTo>
                    <a:cubicBezTo>
                      <a:pt x="4665" y="3728"/>
                      <a:pt x="4671" y="3780"/>
                      <a:pt x="4676" y="3832"/>
                    </a:cubicBezTo>
                    <a:lnTo>
                      <a:pt x="5083" y="3861"/>
                    </a:lnTo>
                    <a:cubicBezTo>
                      <a:pt x="5106" y="3858"/>
                      <a:pt x="5130" y="3854"/>
                      <a:pt x="5153" y="3851"/>
                    </a:cubicBezTo>
                    <a:cubicBezTo>
                      <a:pt x="5180" y="3846"/>
                      <a:pt x="5206" y="3842"/>
                      <a:pt x="5233" y="3837"/>
                    </a:cubicBezTo>
                    <a:cubicBezTo>
                      <a:pt x="5262" y="3835"/>
                      <a:pt x="5290" y="3832"/>
                      <a:pt x="5319" y="3830"/>
                    </a:cubicBezTo>
                    <a:lnTo>
                      <a:pt x="5404" y="3827"/>
                    </a:lnTo>
                    <a:cubicBezTo>
                      <a:pt x="5429" y="3830"/>
                      <a:pt x="5454" y="3834"/>
                      <a:pt x="5479" y="3837"/>
                    </a:cubicBezTo>
                    <a:lnTo>
                      <a:pt x="5554" y="3861"/>
                    </a:lnTo>
                    <a:lnTo>
                      <a:pt x="5624" y="3840"/>
                    </a:lnTo>
                    <a:cubicBezTo>
                      <a:pt x="5653" y="3837"/>
                      <a:pt x="5681" y="3833"/>
                      <a:pt x="5710" y="3830"/>
                    </a:cubicBezTo>
                    <a:lnTo>
                      <a:pt x="5790" y="3827"/>
                    </a:lnTo>
                    <a:cubicBezTo>
                      <a:pt x="5820" y="3824"/>
                      <a:pt x="5851" y="3822"/>
                      <a:pt x="5881" y="3819"/>
                    </a:cubicBezTo>
                    <a:cubicBezTo>
                      <a:pt x="5908" y="3815"/>
                      <a:pt x="5934" y="3810"/>
                      <a:pt x="5961" y="3806"/>
                    </a:cubicBezTo>
                    <a:lnTo>
                      <a:pt x="6149" y="3758"/>
                    </a:lnTo>
                    <a:lnTo>
                      <a:pt x="6347" y="3703"/>
                    </a:lnTo>
                    <a:lnTo>
                      <a:pt x="6545" y="3653"/>
                    </a:lnTo>
                    <a:cubicBezTo>
                      <a:pt x="6542" y="3622"/>
                      <a:pt x="6538" y="3591"/>
                      <a:pt x="6535" y="3560"/>
                    </a:cubicBezTo>
                    <a:cubicBezTo>
                      <a:pt x="6522" y="3530"/>
                      <a:pt x="6510" y="3501"/>
                      <a:pt x="6497" y="3471"/>
                    </a:cubicBezTo>
                    <a:cubicBezTo>
                      <a:pt x="6477" y="3440"/>
                      <a:pt x="6458" y="3409"/>
                      <a:pt x="6438" y="3378"/>
                    </a:cubicBezTo>
                    <a:cubicBezTo>
                      <a:pt x="6411" y="3348"/>
                      <a:pt x="6385" y="3318"/>
                      <a:pt x="6358" y="3288"/>
                    </a:cubicBezTo>
                    <a:lnTo>
                      <a:pt x="6277" y="3204"/>
                    </a:lnTo>
                    <a:cubicBezTo>
                      <a:pt x="6249" y="3176"/>
                      <a:pt x="6220" y="3148"/>
                      <a:pt x="6192" y="3120"/>
                    </a:cubicBezTo>
                    <a:cubicBezTo>
                      <a:pt x="6169" y="3094"/>
                      <a:pt x="6145" y="3069"/>
                      <a:pt x="6122" y="3043"/>
                    </a:cubicBezTo>
                    <a:lnTo>
                      <a:pt x="5908" y="2784"/>
                    </a:lnTo>
                    <a:lnTo>
                      <a:pt x="5710" y="2531"/>
                    </a:lnTo>
                    <a:lnTo>
                      <a:pt x="5522" y="2267"/>
                    </a:lnTo>
                    <a:lnTo>
                      <a:pt x="5201" y="1705"/>
                    </a:lnTo>
                    <a:lnTo>
                      <a:pt x="5104" y="1602"/>
                    </a:lnTo>
                    <a:lnTo>
                      <a:pt x="4992" y="1496"/>
                    </a:lnTo>
                    <a:lnTo>
                      <a:pt x="4879" y="1394"/>
                    </a:lnTo>
                    <a:lnTo>
                      <a:pt x="4778" y="1298"/>
                    </a:lnTo>
                    <a:cubicBezTo>
                      <a:pt x="4749" y="1248"/>
                      <a:pt x="4721" y="1198"/>
                      <a:pt x="4692" y="1148"/>
                    </a:cubicBezTo>
                    <a:lnTo>
                      <a:pt x="4746" y="1130"/>
                    </a:lnTo>
                    <a:cubicBezTo>
                      <a:pt x="4758" y="1138"/>
                      <a:pt x="4771" y="1145"/>
                      <a:pt x="4783" y="1153"/>
                    </a:cubicBezTo>
                    <a:lnTo>
                      <a:pt x="4847" y="1174"/>
                    </a:lnTo>
                    <a:cubicBezTo>
                      <a:pt x="4865" y="1180"/>
                      <a:pt x="4883" y="1187"/>
                      <a:pt x="4901" y="1193"/>
                    </a:cubicBezTo>
                    <a:cubicBezTo>
                      <a:pt x="4921" y="1198"/>
                      <a:pt x="4940" y="1204"/>
                      <a:pt x="4960" y="1209"/>
                    </a:cubicBezTo>
                    <a:cubicBezTo>
                      <a:pt x="4953" y="1218"/>
                      <a:pt x="4945" y="1226"/>
                      <a:pt x="4938" y="1235"/>
                    </a:cubicBezTo>
                    <a:lnTo>
                      <a:pt x="5099" y="1288"/>
                    </a:lnTo>
                    <a:lnTo>
                      <a:pt x="5206" y="1288"/>
                    </a:lnTo>
                    <a:lnTo>
                      <a:pt x="5345" y="1285"/>
                    </a:lnTo>
                    <a:lnTo>
                      <a:pt x="5506" y="1280"/>
                    </a:lnTo>
                    <a:lnTo>
                      <a:pt x="5672" y="1280"/>
                    </a:lnTo>
                    <a:lnTo>
                      <a:pt x="5838" y="1280"/>
                    </a:lnTo>
                    <a:lnTo>
                      <a:pt x="5994" y="1280"/>
                    </a:lnTo>
                    <a:lnTo>
                      <a:pt x="6133" y="1288"/>
                    </a:lnTo>
                    <a:lnTo>
                      <a:pt x="6240" y="1293"/>
                    </a:lnTo>
                    <a:cubicBezTo>
                      <a:pt x="6265" y="1297"/>
                      <a:pt x="6290" y="1300"/>
                      <a:pt x="6315" y="1304"/>
                    </a:cubicBezTo>
                    <a:lnTo>
                      <a:pt x="6395" y="1328"/>
                    </a:lnTo>
                    <a:cubicBezTo>
                      <a:pt x="6411" y="1338"/>
                      <a:pt x="6427" y="1347"/>
                      <a:pt x="6443" y="1357"/>
                    </a:cubicBezTo>
                    <a:cubicBezTo>
                      <a:pt x="6452" y="1365"/>
                      <a:pt x="6461" y="1372"/>
                      <a:pt x="6470" y="1380"/>
                    </a:cubicBezTo>
                    <a:cubicBezTo>
                      <a:pt x="6477" y="1390"/>
                      <a:pt x="6485" y="1399"/>
                      <a:pt x="6492" y="1409"/>
                    </a:cubicBezTo>
                    <a:lnTo>
                      <a:pt x="6518" y="1441"/>
                    </a:lnTo>
                    <a:lnTo>
                      <a:pt x="6561" y="1478"/>
                    </a:lnTo>
                    <a:cubicBezTo>
                      <a:pt x="6572" y="1483"/>
                      <a:pt x="6582" y="1489"/>
                      <a:pt x="6593" y="1494"/>
                    </a:cubicBezTo>
                    <a:cubicBezTo>
                      <a:pt x="6607" y="1496"/>
                      <a:pt x="6622" y="1497"/>
                      <a:pt x="6636" y="1499"/>
                    </a:cubicBezTo>
                    <a:lnTo>
                      <a:pt x="6685" y="1502"/>
                    </a:lnTo>
                    <a:cubicBezTo>
                      <a:pt x="6703" y="1504"/>
                      <a:pt x="6720" y="1505"/>
                      <a:pt x="6738" y="1507"/>
                    </a:cubicBezTo>
                    <a:cubicBezTo>
                      <a:pt x="6756" y="1509"/>
                      <a:pt x="6774" y="1510"/>
                      <a:pt x="6792" y="1512"/>
                    </a:cubicBezTo>
                    <a:lnTo>
                      <a:pt x="6845" y="1565"/>
                    </a:lnTo>
                    <a:cubicBezTo>
                      <a:pt x="6856" y="1567"/>
                      <a:pt x="6866" y="1568"/>
                      <a:pt x="6877" y="1570"/>
                    </a:cubicBezTo>
                    <a:lnTo>
                      <a:pt x="6947" y="1570"/>
                    </a:lnTo>
                    <a:lnTo>
                      <a:pt x="7038" y="1576"/>
                    </a:lnTo>
                    <a:lnTo>
                      <a:pt x="7134" y="1576"/>
                    </a:lnTo>
                    <a:cubicBezTo>
                      <a:pt x="7164" y="1577"/>
                      <a:pt x="7195" y="1577"/>
                      <a:pt x="7225" y="1578"/>
                    </a:cubicBezTo>
                    <a:lnTo>
                      <a:pt x="7300" y="1581"/>
                    </a:lnTo>
                    <a:cubicBezTo>
                      <a:pt x="7331" y="1585"/>
                      <a:pt x="7361" y="1590"/>
                      <a:pt x="7392" y="1594"/>
                    </a:cubicBezTo>
                    <a:lnTo>
                      <a:pt x="7504" y="1610"/>
                    </a:lnTo>
                    <a:lnTo>
                      <a:pt x="7616" y="1623"/>
                    </a:lnTo>
                    <a:lnTo>
                      <a:pt x="7724" y="1636"/>
                    </a:lnTo>
                    <a:cubicBezTo>
                      <a:pt x="7754" y="1639"/>
                      <a:pt x="7785" y="1641"/>
                      <a:pt x="7815" y="1644"/>
                    </a:cubicBezTo>
                    <a:lnTo>
                      <a:pt x="7922" y="1647"/>
                    </a:lnTo>
                    <a:lnTo>
                      <a:pt x="8040" y="1647"/>
                    </a:lnTo>
                    <a:lnTo>
                      <a:pt x="8163" y="1644"/>
                    </a:lnTo>
                    <a:lnTo>
                      <a:pt x="8275" y="1644"/>
                    </a:lnTo>
                    <a:lnTo>
                      <a:pt x="8377" y="1652"/>
                    </a:lnTo>
                    <a:cubicBezTo>
                      <a:pt x="8386" y="1642"/>
                      <a:pt x="8395" y="1633"/>
                      <a:pt x="8404" y="1623"/>
                    </a:cubicBezTo>
                    <a:cubicBezTo>
                      <a:pt x="8418" y="1616"/>
                      <a:pt x="8433" y="1609"/>
                      <a:pt x="8447" y="1602"/>
                    </a:cubicBezTo>
                    <a:cubicBezTo>
                      <a:pt x="8461" y="1594"/>
                      <a:pt x="8476" y="1586"/>
                      <a:pt x="8490" y="1578"/>
                    </a:cubicBezTo>
                    <a:cubicBezTo>
                      <a:pt x="8499" y="1571"/>
                      <a:pt x="8507" y="1564"/>
                      <a:pt x="8516" y="1557"/>
                    </a:cubicBezTo>
                    <a:cubicBezTo>
                      <a:pt x="8525" y="1547"/>
                      <a:pt x="8534" y="1538"/>
                      <a:pt x="8543" y="1528"/>
                    </a:cubicBezTo>
                    <a:cubicBezTo>
                      <a:pt x="8545" y="1518"/>
                      <a:pt x="8546" y="1509"/>
                      <a:pt x="8548" y="1499"/>
                    </a:cubicBezTo>
                    <a:cubicBezTo>
                      <a:pt x="8546" y="1492"/>
                      <a:pt x="8545" y="1485"/>
                      <a:pt x="8543" y="1478"/>
                    </a:cubicBezTo>
                    <a:lnTo>
                      <a:pt x="8543" y="1454"/>
                    </a:lnTo>
                    <a:cubicBezTo>
                      <a:pt x="8545" y="1444"/>
                      <a:pt x="8546" y="1435"/>
                      <a:pt x="8548" y="1425"/>
                    </a:cubicBezTo>
                    <a:cubicBezTo>
                      <a:pt x="8555" y="1411"/>
                      <a:pt x="8563" y="1397"/>
                      <a:pt x="8570" y="1383"/>
                    </a:cubicBezTo>
                    <a:cubicBezTo>
                      <a:pt x="8590" y="1362"/>
                      <a:pt x="8609" y="1341"/>
                      <a:pt x="8629" y="1320"/>
                    </a:cubicBezTo>
                    <a:cubicBezTo>
                      <a:pt x="8652" y="1299"/>
                      <a:pt x="8675" y="1277"/>
                      <a:pt x="8698" y="1256"/>
                    </a:cubicBezTo>
                    <a:cubicBezTo>
                      <a:pt x="8714" y="1235"/>
                      <a:pt x="8731" y="1214"/>
                      <a:pt x="8747" y="1193"/>
                    </a:cubicBezTo>
                    <a:lnTo>
                      <a:pt x="8768" y="1148"/>
                    </a:lnTo>
                    <a:cubicBezTo>
                      <a:pt x="8775" y="1130"/>
                      <a:pt x="8783" y="1111"/>
                      <a:pt x="8790" y="1093"/>
                    </a:cubicBezTo>
                    <a:cubicBezTo>
                      <a:pt x="8793" y="1074"/>
                      <a:pt x="8797" y="1056"/>
                      <a:pt x="8800" y="1037"/>
                    </a:cubicBezTo>
                    <a:cubicBezTo>
                      <a:pt x="8807" y="1019"/>
                      <a:pt x="8815" y="1002"/>
                      <a:pt x="8822" y="984"/>
                    </a:cubicBezTo>
                    <a:cubicBezTo>
                      <a:pt x="8829" y="968"/>
                      <a:pt x="8836" y="953"/>
                      <a:pt x="8843" y="937"/>
                    </a:cubicBezTo>
                    <a:cubicBezTo>
                      <a:pt x="8852" y="924"/>
                      <a:pt x="8861" y="910"/>
                      <a:pt x="8870" y="897"/>
                    </a:cubicBezTo>
                    <a:cubicBezTo>
                      <a:pt x="8884" y="887"/>
                      <a:pt x="8899" y="878"/>
                      <a:pt x="8913" y="868"/>
                    </a:cubicBezTo>
                    <a:cubicBezTo>
                      <a:pt x="8929" y="858"/>
                      <a:pt x="8945" y="847"/>
                      <a:pt x="8961" y="837"/>
                    </a:cubicBezTo>
                    <a:lnTo>
                      <a:pt x="8993" y="802"/>
                    </a:lnTo>
                    <a:lnTo>
                      <a:pt x="9014" y="757"/>
                    </a:lnTo>
                    <a:lnTo>
                      <a:pt x="9014" y="723"/>
                    </a:lnTo>
                    <a:lnTo>
                      <a:pt x="9014" y="694"/>
                    </a:lnTo>
                    <a:cubicBezTo>
                      <a:pt x="9012" y="683"/>
                      <a:pt x="9011" y="673"/>
                      <a:pt x="9009" y="662"/>
                    </a:cubicBezTo>
                    <a:cubicBezTo>
                      <a:pt x="9007" y="652"/>
                      <a:pt x="9006" y="641"/>
                      <a:pt x="9004" y="631"/>
                    </a:cubicBezTo>
                    <a:cubicBezTo>
                      <a:pt x="9007" y="619"/>
                      <a:pt x="9011" y="606"/>
                      <a:pt x="9014" y="594"/>
                    </a:cubicBezTo>
                    <a:lnTo>
                      <a:pt x="8886" y="538"/>
                    </a:lnTo>
                    <a:lnTo>
                      <a:pt x="8757" y="478"/>
                    </a:lnTo>
                    <a:lnTo>
                      <a:pt x="8650" y="412"/>
                    </a:lnTo>
                    <a:cubicBezTo>
                      <a:pt x="8620" y="387"/>
                      <a:pt x="8589" y="363"/>
                      <a:pt x="8559" y="338"/>
                    </a:cubicBezTo>
                    <a:cubicBezTo>
                      <a:pt x="8534" y="310"/>
                      <a:pt x="8509" y="281"/>
                      <a:pt x="8484" y="253"/>
                    </a:cubicBezTo>
                    <a:cubicBezTo>
                      <a:pt x="8456" y="207"/>
                      <a:pt x="8427" y="162"/>
                      <a:pt x="8399" y="116"/>
                    </a:cubicBezTo>
                    <a:lnTo>
                      <a:pt x="8468" y="92"/>
                    </a:lnTo>
                    <a:cubicBezTo>
                      <a:pt x="8495" y="89"/>
                      <a:pt x="8521" y="85"/>
                      <a:pt x="8548" y="82"/>
                    </a:cubicBezTo>
                    <a:lnTo>
                      <a:pt x="8640" y="61"/>
                    </a:lnTo>
                    <a:lnTo>
                      <a:pt x="8698" y="3"/>
                    </a:lnTo>
                    <a:lnTo>
                      <a:pt x="877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14" name="Freeform 19">
                <a:extLst>
                  <a:ext uri="{FF2B5EF4-FFF2-40B4-BE49-F238E27FC236}">
                    <a16:creationId xmlns:a16="http://schemas.microsoft.com/office/drawing/2014/main" xmlns="" id="{567882B5-3A37-48A2-81D2-908617EC0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318" y="1512649"/>
                <a:ext cx="554512" cy="743794"/>
              </a:xfrm>
              <a:custGeom>
                <a:avLst/>
                <a:gdLst>
                  <a:gd name="T0" fmla="*/ 273 w 417"/>
                  <a:gd name="T1" fmla="*/ 17 h 560"/>
                  <a:gd name="T2" fmla="*/ 290 w 417"/>
                  <a:gd name="T3" fmla="*/ 37 h 560"/>
                  <a:gd name="T4" fmla="*/ 301 w 417"/>
                  <a:gd name="T5" fmla="*/ 61 h 560"/>
                  <a:gd name="T6" fmla="*/ 339 w 417"/>
                  <a:gd name="T7" fmla="*/ 92 h 560"/>
                  <a:gd name="T8" fmla="*/ 364 w 417"/>
                  <a:gd name="T9" fmla="*/ 121 h 560"/>
                  <a:gd name="T10" fmla="*/ 385 w 417"/>
                  <a:gd name="T11" fmla="*/ 160 h 560"/>
                  <a:gd name="T12" fmla="*/ 393 w 417"/>
                  <a:gd name="T13" fmla="*/ 224 h 560"/>
                  <a:gd name="T14" fmla="*/ 402 w 417"/>
                  <a:gd name="T15" fmla="*/ 251 h 560"/>
                  <a:gd name="T16" fmla="*/ 411 w 417"/>
                  <a:gd name="T17" fmla="*/ 272 h 560"/>
                  <a:gd name="T18" fmla="*/ 417 w 417"/>
                  <a:gd name="T19" fmla="*/ 292 h 560"/>
                  <a:gd name="T20" fmla="*/ 416 w 417"/>
                  <a:gd name="T21" fmla="*/ 321 h 560"/>
                  <a:gd name="T22" fmla="*/ 408 w 417"/>
                  <a:gd name="T23" fmla="*/ 365 h 560"/>
                  <a:gd name="T24" fmla="*/ 408 w 417"/>
                  <a:gd name="T25" fmla="*/ 400 h 560"/>
                  <a:gd name="T26" fmla="*/ 409 w 417"/>
                  <a:gd name="T27" fmla="*/ 426 h 560"/>
                  <a:gd name="T28" fmla="*/ 402 w 417"/>
                  <a:gd name="T29" fmla="*/ 448 h 560"/>
                  <a:gd name="T30" fmla="*/ 372 w 417"/>
                  <a:gd name="T31" fmla="*/ 474 h 560"/>
                  <a:gd name="T32" fmla="*/ 380 w 417"/>
                  <a:gd name="T33" fmla="*/ 510 h 560"/>
                  <a:gd name="T34" fmla="*/ 382 w 417"/>
                  <a:gd name="T35" fmla="*/ 521 h 560"/>
                  <a:gd name="T36" fmla="*/ 374 w 417"/>
                  <a:gd name="T37" fmla="*/ 539 h 560"/>
                  <a:gd name="T38" fmla="*/ 361 w 417"/>
                  <a:gd name="T39" fmla="*/ 554 h 560"/>
                  <a:gd name="T40" fmla="*/ 336 w 417"/>
                  <a:gd name="T41" fmla="*/ 552 h 560"/>
                  <a:gd name="T42" fmla="*/ 288 w 417"/>
                  <a:gd name="T43" fmla="*/ 539 h 560"/>
                  <a:gd name="T44" fmla="*/ 232 w 417"/>
                  <a:gd name="T45" fmla="*/ 526 h 560"/>
                  <a:gd name="T46" fmla="*/ 179 w 417"/>
                  <a:gd name="T47" fmla="*/ 512 h 560"/>
                  <a:gd name="T48" fmla="*/ 141 w 417"/>
                  <a:gd name="T49" fmla="*/ 494 h 560"/>
                  <a:gd name="T50" fmla="*/ 130 w 417"/>
                  <a:gd name="T51" fmla="*/ 474 h 560"/>
                  <a:gd name="T52" fmla="*/ 130 w 417"/>
                  <a:gd name="T53" fmla="*/ 457 h 560"/>
                  <a:gd name="T54" fmla="*/ 115 w 417"/>
                  <a:gd name="T55" fmla="*/ 431 h 560"/>
                  <a:gd name="T56" fmla="*/ 75 w 417"/>
                  <a:gd name="T57" fmla="*/ 390 h 560"/>
                  <a:gd name="T58" fmla="*/ 36 w 417"/>
                  <a:gd name="T59" fmla="*/ 352 h 560"/>
                  <a:gd name="T60" fmla="*/ 12 w 417"/>
                  <a:gd name="T61" fmla="*/ 307 h 560"/>
                  <a:gd name="T62" fmla="*/ 0 w 417"/>
                  <a:gd name="T63" fmla="*/ 248 h 560"/>
                  <a:gd name="T64" fmla="*/ 4 w 417"/>
                  <a:gd name="T65" fmla="*/ 187 h 560"/>
                  <a:gd name="T66" fmla="*/ 20 w 417"/>
                  <a:gd name="T67" fmla="*/ 135 h 560"/>
                  <a:gd name="T68" fmla="*/ 26 w 417"/>
                  <a:gd name="T69" fmla="*/ 105 h 560"/>
                  <a:gd name="T70" fmla="*/ 39 w 417"/>
                  <a:gd name="T71" fmla="*/ 101 h 560"/>
                  <a:gd name="T72" fmla="*/ 51 w 417"/>
                  <a:gd name="T73" fmla="*/ 84 h 560"/>
                  <a:gd name="T74" fmla="*/ 62 w 417"/>
                  <a:gd name="T75" fmla="*/ 70 h 560"/>
                  <a:gd name="T76" fmla="*/ 104 w 417"/>
                  <a:gd name="T77" fmla="*/ 51 h 560"/>
                  <a:gd name="T78" fmla="*/ 128 w 417"/>
                  <a:gd name="T79" fmla="*/ 40 h 560"/>
                  <a:gd name="T80" fmla="*/ 141 w 417"/>
                  <a:gd name="T81" fmla="*/ 25 h 560"/>
                  <a:gd name="T82" fmla="*/ 154 w 417"/>
                  <a:gd name="T83" fmla="*/ 27 h 560"/>
                  <a:gd name="T84" fmla="*/ 163 w 417"/>
                  <a:gd name="T85" fmla="*/ 25 h 560"/>
                  <a:gd name="T86" fmla="*/ 166 w 417"/>
                  <a:gd name="T87" fmla="*/ 18 h 560"/>
                  <a:gd name="T88" fmla="*/ 171 w 417"/>
                  <a:gd name="T89" fmla="*/ 16 h 560"/>
                  <a:gd name="T90" fmla="*/ 181 w 417"/>
                  <a:gd name="T91" fmla="*/ 13 h 560"/>
                  <a:gd name="T92" fmla="*/ 207 w 417"/>
                  <a:gd name="T93" fmla="*/ 5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7" h="560">
                    <a:moveTo>
                      <a:pt x="220" y="0"/>
                    </a:moveTo>
                    <a:lnTo>
                      <a:pt x="273" y="17"/>
                    </a:lnTo>
                    <a:lnTo>
                      <a:pt x="284" y="25"/>
                    </a:lnTo>
                    <a:lnTo>
                      <a:pt x="290" y="37"/>
                    </a:lnTo>
                    <a:lnTo>
                      <a:pt x="295" y="48"/>
                    </a:lnTo>
                    <a:lnTo>
                      <a:pt x="301" y="61"/>
                    </a:lnTo>
                    <a:lnTo>
                      <a:pt x="306" y="73"/>
                    </a:lnTo>
                    <a:lnTo>
                      <a:pt x="339" y="92"/>
                    </a:lnTo>
                    <a:lnTo>
                      <a:pt x="351" y="104"/>
                    </a:lnTo>
                    <a:lnTo>
                      <a:pt x="364" y="121"/>
                    </a:lnTo>
                    <a:lnTo>
                      <a:pt x="376" y="140"/>
                    </a:lnTo>
                    <a:lnTo>
                      <a:pt x="385" y="160"/>
                    </a:lnTo>
                    <a:lnTo>
                      <a:pt x="393" y="175"/>
                    </a:lnTo>
                    <a:lnTo>
                      <a:pt x="393" y="224"/>
                    </a:lnTo>
                    <a:lnTo>
                      <a:pt x="396" y="240"/>
                    </a:lnTo>
                    <a:lnTo>
                      <a:pt x="402" y="251"/>
                    </a:lnTo>
                    <a:lnTo>
                      <a:pt x="407" y="262"/>
                    </a:lnTo>
                    <a:lnTo>
                      <a:pt x="411" y="272"/>
                    </a:lnTo>
                    <a:lnTo>
                      <a:pt x="415" y="281"/>
                    </a:lnTo>
                    <a:lnTo>
                      <a:pt x="417" y="292"/>
                    </a:lnTo>
                    <a:lnTo>
                      <a:pt x="417" y="305"/>
                    </a:lnTo>
                    <a:lnTo>
                      <a:pt x="416" y="321"/>
                    </a:lnTo>
                    <a:lnTo>
                      <a:pt x="412" y="343"/>
                    </a:lnTo>
                    <a:lnTo>
                      <a:pt x="408" y="365"/>
                    </a:lnTo>
                    <a:lnTo>
                      <a:pt x="408" y="385"/>
                    </a:lnTo>
                    <a:lnTo>
                      <a:pt x="408" y="400"/>
                    </a:lnTo>
                    <a:lnTo>
                      <a:pt x="409" y="413"/>
                    </a:lnTo>
                    <a:lnTo>
                      <a:pt x="409" y="426"/>
                    </a:lnTo>
                    <a:lnTo>
                      <a:pt x="407" y="437"/>
                    </a:lnTo>
                    <a:lnTo>
                      <a:pt x="402" y="448"/>
                    </a:lnTo>
                    <a:lnTo>
                      <a:pt x="390" y="460"/>
                    </a:lnTo>
                    <a:lnTo>
                      <a:pt x="372" y="474"/>
                    </a:lnTo>
                    <a:lnTo>
                      <a:pt x="372" y="508"/>
                    </a:lnTo>
                    <a:lnTo>
                      <a:pt x="380" y="510"/>
                    </a:lnTo>
                    <a:lnTo>
                      <a:pt x="382" y="514"/>
                    </a:lnTo>
                    <a:lnTo>
                      <a:pt x="382" y="521"/>
                    </a:lnTo>
                    <a:lnTo>
                      <a:pt x="382" y="530"/>
                    </a:lnTo>
                    <a:lnTo>
                      <a:pt x="374" y="539"/>
                    </a:lnTo>
                    <a:lnTo>
                      <a:pt x="369" y="547"/>
                    </a:lnTo>
                    <a:lnTo>
                      <a:pt x="361" y="554"/>
                    </a:lnTo>
                    <a:lnTo>
                      <a:pt x="352" y="560"/>
                    </a:lnTo>
                    <a:lnTo>
                      <a:pt x="336" y="552"/>
                    </a:lnTo>
                    <a:lnTo>
                      <a:pt x="314" y="545"/>
                    </a:lnTo>
                    <a:lnTo>
                      <a:pt x="288" y="539"/>
                    </a:lnTo>
                    <a:lnTo>
                      <a:pt x="260" y="532"/>
                    </a:lnTo>
                    <a:lnTo>
                      <a:pt x="232" y="526"/>
                    </a:lnTo>
                    <a:lnTo>
                      <a:pt x="205" y="519"/>
                    </a:lnTo>
                    <a:lnTo>
                      <a:pt x="179" y="512"/>
                    </a:lnTo>
                    <a:lnTo>
                      <a:pt x="158" y="503"/>
                    </a:lnTo>
                    <a:lnTo>
                      <a:pt x="141" y="494"/>
                    </a:lnTo>
                    <a:lnTo>
                      <a:pt x="132" y="481"/>
                    </a:lnTo>
                    <a:lnTo>
                      <a:pt x="130" y="474"/>
                    </a:lnTo>
                    <a:lnTo>
                      <a:pt x="130" y="465"/>
                    </a:lnTo>
                    <a:lnTo>
                      <a:pt x="130" y="457"/>
                    </a:lnTo>
                    <a:lnTo>
                      <a:pt x="128" y="451"/>
                    </a:lnTo>
                    <a:lnTo>
                      <a:pt x="115" y="431"/>
                    </a:lnTo>
                    <a:lnTo>
                      <a:pt x="96" y="411"/>
                    </a:lnTo>
                    <a:lnTo>
                      <a:pt x="75" y="390"/>
                    </a:lnTo>
                    <a:lnTo>
                      <a:pt x="53" y="371"/>
                    </a:lnTo>
                    <a:lnTo>
                      <a:pt x="36" y="352"/>
                    </a:lnTo>
                    <a:lnTo>
                      <a:pt x="22" y="332"/>
                    </a:lnTo>
                    <a:lnTo>
                      <a:pt x="12" y="307"/>
                    </a:lnTo>
                    <a:lnTo>
                      <a:pt x="4" y="279"/>
                    </a:lnTo>
                    <a:lnTo>
                      <a:pt x="0" y="248"/>
                    </a:lnTo>
                    <a:lnTo>
                      <a:pt x="0" y="216"/>
                    </a:lnTo>
                    <a:lnTo>
                      <a:pt x="4" y="187"/>
                    </a:lnTo>
                    <a:lnTo>
                      <a:pt x="11" y="158"/>
                    </a:lnTo>
                    <a:lnTo>
                      <a:pt x="20" y="135"/>
                    </a:lnTo>
                    <a:lnTo>
                      <a:pt x="33" y="116"/>
                    </a:lnTo>
                    <a:lnTo>
                      <a:pt x="26" y="105"/>
                    </a:lnTo>
                    <a:lnTo>
                      <a:pt x="30" y="105"/>
                    </a:lnTo>
                    <a:lnTo>
                      <a:pt x="39" y="101"/>
                    </a:lnTo>
                    <a:lnTo>
                      <a:pt x="45" y="93"/>
                    </a:lnTo>
                    <a:lnTo>
                      <a:pt x="51" y="84"/>
                    </a:lnTo>
                    <a:lnTo>
                      <a:pt x="56" y="77"/>
                    </a:lnTo>
                    <a:lnTo>
                      <a:pt x="62" y="70"/>
                    </a:lnTo>
                    <a:lnTo>
                      <a:pt x="83" y="59"/>
                    </a:lnTo>
                    <a:lnTo>
                      <a:pt x="104" y="51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32" y="24"/>
                    </a:lnTo>
                    <a:lnTo>
                      <a:pt x="141" y="25"/>
                    </a:lnTo>
                    <a:lnTo>
                      <a:pt x="148" y="26"/>
                    </a:lnTo>
                    <a:lnTo>
                      <a:pt x="154" y="27"/>
                    </a:lnTo>
                    <a:lnTo>
                      <a:pt x="162" y="30"/>
                    </a:lnTo>
                    <a:lnTo>
                      <a:pt x="163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7"/>
                    </a:lnTo>
                    <a:lnTo>
                      <a:pt x="171" y="16"/>
                    </a:lnTo>
                    <a:lnTo>
                      <a:pt x="175" y="15"/>
                    </a:lnTo>
                    <a:lnTo>
                      <a:pt x="181" y="13"/>
                    </a:lnTo>
                    <a:lnTo>
                      <a:pt x="194" y="9"/>
                    </a:lnTo>
                    <a:lnTo>
                      <a:pt x="207" y="5"/>
                    </a:lnTo>
                    <a:lnTo>
                      <a:pt x="2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5" name="Freeform 28">
                <a:extLst>
                  <a:ext uri="{FF2B5EF4-FFF2-40B4-BE49-F238E27FC236}">
                    <a16:creationId xmlns:a16="http://schemas.microsoft.com/office/drawing/2014/main" xmlns="" id="{4EF89DFB-4575-47C5-9F05-2ECEB8D7B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221" y="2265968"/>
                <a:ext cx="449091" cy="1324957"/>
              </a:xfrm>
              <a:custGeom>
                <a:avLst/>
                <a:gdLst>
                  <a:gd name="T0" fmla="*/ 83 w 323"/>
                  <a:gd name="T1" fmla="*/ 8 h 952"/>
                  <a:gd name="T2" fmla="*/ 95 w 323"/>
                  <a:gd name="T3" fmla="*/ 19 h 952"/>
                  <a:gd name="T4" fmla="*/ 91 w 323"/>
                  <a:gd name="T5" fmla="*/ 37 h 952"/>
                  <a:gd name="T6" fmla="*/ 88 w 323"/>
                  <a:gd name="T7" fmla="*/ 55 h 952"/>
                  <a:gd name="T8" fmla="*/ 88 w 323"/>
                  <a:gd name="T9" fmla="*/ 60 h 952"/>
                  <a:gd name="T10" fmla="*/ 96 w 323"/>
                  <a:gd name="T11" fmla="*/ 90 h 952"/>
                  <a:gd name="T12" fmla="*/ 110 w 323"/>
                  <a:gd name="T13" fmla="*/ 113 h 952"/>
                  <a:gd name="T14" fmla="*/ 118 w 323"/>
                  <a:gd name="T15" fmla="*/ 122 h 952"/>
                  <a:gd name="T16" fmla="*/ 141 w 323"/>
                  <a:gd name="T17" fmla="*/ 148 h 952"/>
                  <a:gd name="T18" fmla="*/ 148 w 323"/>
                  <a:gd name="T19" fmla="*/ 158 h 952"/>
                  <a:gd name="T20" fmla="*/ 174 w 323"/>
                  <a:gd name="T21" fmla="*/ 215 h 952"/>
                  <a:gd name="T22" fmla="*/ 198 w 323"/>
                  <a:gd name="T23" fmla="*/ 275 h 952"/>
                  <a:gd name="T24" fmla="*/ 219 w 323"/>
                  <a:gd name="T25" fmla="*/ 333 h 952"/>
                  <a:gd name="T26" fmla="*/ 236 w 323"/>
                  <a:gd name="T27" fmla="*/ 382 h 952"/>
                  <a:gd name="T28" fmla="*/ 246 w 323"/>
                  <a:gd name="T29" fmla="*/ 416 h 952"/>
                  <a:gd name="T30" fmla="*/ 250 w 323"/>
                  <a:gd name="T31" fmla="*/ 429 h 952"/>
                  <a:gd name="T32" fmla="*/ 264 w 323"/>
                  <a:gd name="T33" fmla="*/ 481 h 952"/>
                  <a:gd name="T34" fmla="*/ 279 w 323"/>
                  <a:gd name="T35" fmla="*/ 548 h 952"/>
                  <a:gd name="T36" fmla="*/ 292 w 323"/>
                  <a:gd name="T37" fmla="*/ 623 h 952"/>
                  <a:gd name="T38" fmla="*/ 302 w 323"/>
                  <a:gd name="T39" fmla="*/ 698 h 952"/>
                  <a:gd name="T40" fmla="*/ 312 w 323"/>
                  <a:gd name="T41" fmla="*/ 767 h 952"/>
                  <a:gd name="T42" fmla="*/ 319 w 323"/>
                  <a:gd name="T43" fmla="*/ 820 h 952"/>
                  <a:gd name="T44" fmla="*/ 323 w 323"/>
                  <a:gd name="T45" fmla="*/ 850 h 952"/>
                  <a:gd name="T46" fmla="*/ 273 w 323"/>
                  <a:gd name="T47" fmla="*/ 952 h 952"/>
                  <a:gd name="T48" fmla="*/ 178 w 323"/>
                  <a:gd name="T49" fmla="*/ 860 h 952"/>
                  <a:gd name="T50" fmla="*/ 165 w 323"/>
                  <a:gd name="T51" fmla="*/ 709 h 952"/>
                  <a:gd name="T52" fmla="*/ 158 w 323"/>
                  <a:gd name="T53" fmla="*/ 630 h 952"/>
                  <a:gd name="T54" fmla="*/ 152 w 323"/>
                  <a:gd name="T55" fmla="*/ 565 h 952"/>
                  <a:gd name="T56" fmla="*/ 147 w 323"/>
                  <a:gd name="T57" fmla="*/ 521 h 952"/>
                  <a:gd name="T58" fmla="*/ 145 w 323"/>
                  <a:gd name="T59" fmla="*/ 504 h 952"/>
                  <a:gd name="T60" fmla="*/ 137 w 323"/>
                  <a:gd name="T61" fmla="*/ 461 h 952"/>
                  <a:gd name="T62" fmla="*/ 127 w 323"/>
                  <a:gd name="T63" fmla="*/ 420 h 952"/>
                  <a:gd name="T64" fmla="*/ 118 w 323"/>
                  <a:gd name="T65" fmla="*/ 389 h 952"/>
                  <a:gd name="T66" fmla="*/ 115 w 323"/>
                  <a:gd name="T67" fmla="*/ 376 h 952"/>
                  <a:gd name="T68" fmla="*/ 58 w 323"/>
                  <a:gd name="T69" fmla="*/ 209 h 952"/>
                  <a:gd name="T70" fmla="*/ 48 w 323"/>
                  <a:gd name="T71" fmla="*/ 169 h 952"/>
                  <a:gd name="T72" fmla="*/ 46 w 323"/>
                  <a:gd name="T73" fmla="*/ 129 h 952"/>
                  <a:gd name="T74" fmla="*/ 48 w 323"/>
                  <a:gd name="T75" fmla="*/ 96 h 952"/>
                  <a:gd name="T76" fmla="*/ 49 w 323"/>
                  <a:gd name="T77" fmla="*/ 83 h 952"/>
                  <a:gd name="T78" fmla="*/ 26 w 323"/>
                  <a:gd name="T79" fmla="*/ 63 h 952"/>
                  <a:gd name="T80" fmla="*/ 8 w 323"/>
                  <a:gd name="T81" fmla="*/ 45 h 952"/>
                  <a:gd name="T82" fmla="*/ 0 w 323"/>
                  <a:gd name="T83" fmla="*/ 37 h 952"/>
                  <a:gd name="T84" fmla="*/ 17 w 323"/>
                  <a:gd name="T85" fmla="*/ 13 h 952"/>
                  <a:gd name="T86" fmla="*/ 24 w 323"/>
                  <a:gd name="T87" fmla="*/ 7 h 952"/>
                  <a:gd name="T88" fmla="*/ 53 w 323"/>
                  <a:gd name="T89" fmla="*/ 7 h 952"/>
                  <a:gd name="T90" fmla="*/ 66 w 323"/>
                  <a:gd name="T91" fmla="*/ 3 h 952"/>
                  <a:gd name="T92" fmla="*/ 69 w 323"/>
                  <a:gd name="T93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3" h="952">
                    <a:moveTo>
                      <a:pt x="69" y="0"/>
                    </a:moveTo>
                    <a:lnTo>
                      <a:pt x="83" y="8"/>
                    </a:lnTo>
                    <a:lnTo>
                      <a:pt x="91" y="15"/>
                    </a:lnTo>
                    <a:lnTo>
                      <a:pt x="95" y="19"/>
                    </a:lnTo>
                    <a:lnTo>
                      <a:pt x="95" y="21"/>
                    </a:lnTo>
                    <a:lnTo>
                      <a:pt x="91" y="37"/>
                    </a:lnTo>
                    <a:lnTo>
                      <a:pt x="90" y="48"/>
                    </a:lnTo>
                    <a:lnTo>
                      <a:pt x="88" y="55"/>
                    </a:lnTo>
                    <a:lnTo>
                      <a:pt x="88" y="59"/>
                    </a:lnTo>
                    <a:lnTo>
                      <a:pt x="88" y="60"/>
                    </a:lnTo>
                    <a:lnTo>
                      <a:pt x="92" y="73"/>
                    </a:lnTo>
                    <a:lnTo>
                      <a:pt x="96" y="90"/>
                    </a:lnTo>
                    <a:lnTo>
                      <a:pt x="104" y="103"/>
                    </a:lnTo>
                    <a:lnTo>
                      <a:pt x="110" y="113"/>
                    </a:lnTo>
                    <a:lnTo>
                      <a:pt x="115" y="121"/>
                    </a:lnTo>
                    <a:lnTo>
                      <a:pt x="118" y="122"/>
                    </a:lnTo>
                    <a:lnTo>
                      <a:pt x="132" y="138"/>
                    </a:lnTo>
                    <a:lnTo>
                      <a:pt x="141" y="148"/>
                    </a:lnTo>
                    <a:lnTo>
                      <a:pt x="147" y="156"/>
                    </a:lnTo>
                    <a:lnTo>
                      <a:pt x="148" y="158"/>
                    </a:lnTo>
                    <a:lnTo>
                      <a:pt x="161" y="186"/>
                    </a:lnTo>
                    <a:lnTo>
                      <a:pt x="174" y="215"/>
                    </a:lnTo>
                    <a:lnTo>
                      <a:pt x="187" y="245"/>
                    </a:lnTo>
                    <a:lnTo>
                      <a:pt x="198" y="275"/>
                    </a:lnTo>
                    <a:lnTo>
                      <a:pt x="209" y="305"/>
                    </a:lnTo>
                    <a:lnTo>
                      <a:pt x="219" y="333"/>
                    </a:lnTo>
                    <a:lnTo>
                      <a:pt x="228" y="359"/>
                    </a:lnTo>
                    <a:lnTo>
                      <a:pt x="236" y="382"/>
                    </a:lnTo>
                    <a:lnTo>
                      <a:pt x="241" y="402"/>
                    </a:lnTo>
                    <a:lnTo>
                      <a:pt x="246" y="416"/>
                    </a:lnTo>
                    <a:lnTo>
                      <a:pt x="249" y="425"/>
                    </a:lnTo>
                    <a:lnTo>
                      <a:pt x="250" y="429"/>
                    </a:lnTo>
                    <a:lnTo>
                      <a:pt x="258" y="452"/>
                    </a:lnTo>
                    <a:lnTo>
                      <a:pt x="264" y="481"/>
                    </a:lnTo>
                    <a:lnTo>
                      <a:pt x="272" y="513"/>
                    </a:lnTo>
                    <a:lnTo>
                      <a:pt x="279" y="548"/>
                    </a:lnTo>
                    <a:lnTo>
                      <a:pt x="285" y="586"/>
                    </a:lnTo>
                    <a:lnTo>
                      <a:pt x="292" y="623"/>
                    </a:lnTo>
                    <a:lnTo>
                      <a:pt x="297" y="662"/>
                    </a:lnTo>
                    <a:lnTo>
                      <a:pt x="302" y="698"/>
                    </a:lnTo>
                    <a:lnTo>
                      <a:pt x="307" y="735"/>
                    </a:lnTo>
                    <a:lnTo>
                      <a:pt x="312" y="767"/>
                    </a:lnTo>
                    <a:lnTo>
                      <a:pt x="315" y="795"/>
                    </a:lnTo>
                    <a:lnTo>
                      <a:pt x="319" y="820"/>
                    </a:lnTo>
                    <a:lnTo>
                      <a:pt x="320" y="838"/>
                    </a:lnTo>
                    <a:lnTo>
                      <a:pt x="323" y="850"/>
                    </a:lnTo>
                    <a:lnTo>
                      <a:pt x="323" y="854"/>
                    </a:lnTo>
                    <a:lnTo>
                      <a:pt x="273" y="952"/>
                    </a:lnTo>
                    <a:lnTo>
                      <a:pt x="182" y="879"/>
                    </a:lnTo>
                    <a:lnTo>
                      <a:pt x="178" y="860"/>
                    </a:lnTo>
                    <a:lnTo>
                      <a:pt x="171" y="798"/>
                    </a:lnTo>
                    <a:lnTo>
                      <a:pt x="165" y="709"/>
                    </a:lnTo>
                    <a:lnTo>
                      <a:pt x="162" y="668"/>
                    </a:lnTo>
                    <a:lnTo>
                      <a:pt x="158" y="630"/>
                    </a:lnTo>
                    <a:lnTo>
                      <a:pt x="156" y="596"/>
                    </a:lnTo>
                    <a:lnTo>
                      <a:pt x="152" y="565"/>
                    </a:lnTo>
                    <a:lnTo>
                      <a:pt x="149" y="540"/>
                    </a:lnTo>
                    <a:lnTo>
                      <a:pt x="147" y="521"/>
                    </a:lnTo>
                    <a:lnTo>
                      <a:pt x="145" y="509"/>
                    </a:lnTo>
                    <a:lnTo>
                      <a:pt x="145" y="504"/>
                    </a:lnTo>
                    <a:lnTo>
                      <a:pt x="141" y="483"/>
                    </a:lnTo>
                    <a:lnTo>
                      <a:pt x="137" y="461"/>
                    </a:lnTo>
                    <a:lnTo>
                      <a:pt x="132" y="439"/>
                    </a:lnTo>
                    <a:lnTo>
                      <a:pt x="127" y="420"/>
                    </a:lnTo>
                    <a:lnTo>
                      <a:pt x="122" y="402"/>
                    </a:lnTo>
                    <a:lnTo>
                      <a:pt x="118" y="389"/>
                    </a:lnTo>
                    <a:lnTo>
                      <a:pt x="115" y="380"/>
                    </a:lnTo>
                    <a:lnTo>
                      <a:pt x="115" y="376"/>
                    </a:lnTo>
                    <a:lnTo>
                      <a:pt x="86" y="288"/>
                    </a:lnTo>
                    <a:lnTo>
                      <a:pt x="58" y="209"/>
                    </a:lnTo>
                    <a:lnTo>
                      <a:pt x="52" y="190"/>
                    </a:lnTo>
                    <a:lnTo>
                      <a:pt x="48" y="169"/>
                    </a:lnTo>
                    <a:lnTo>
                      <a:pt x="47" y="148"/>
                    </a:lnTo>
                    <a:lnTo>
                      <a:pt x="46" y="129"/>
                    </a:lnTo>
                    <a:lnTo>
                      <a:pt x="47" y="111"/>
                    </a:lnTo>
                    <a:lnTo>
                      <a:pt x="48" y="96"/>
                    </a:lnTo>
                    <a:lnTo>
                      <a:pt x="48" y="87"/>
                    </a:lnTo>
                    <a:lnTo>
                      <a:pt x="49" y="83"/>
                    </a:lnTo>
                    <a:lnTo>
                      <a:pt x="38" y="73"/>
                    </a:lnTo>
                    <a:lnTo>
                      <a:pt x="26" y="63"/>
                    </a:lnTo>
                    <a:lnTo>
                      <a:pt x="16" y="52"/>
                    </a:lnTo>
                    <a:lnTo>
                      <a:pt x="8" y="45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9" y="24"/>
                    </a:lnTo>
                    <a:lnTo>
                      <a:pt x="17" y="13"/>
                    </a:lnTo>
                    <a:lnTo>
                      <a:pt x="21" y="10"/>
                    </a:lnTo>
                    <a:lnTo>
                      <a:pt x="24" y="7"/>
                    </a:lnTo>
                    <a:lnTo>
                      <a:pt x="40" y="8"/>
                    </a:lnTo>
                    <a:lnTo>
                      <a:pt x="53" y="7"/>
                    </a:lnTo>
                    <a:lnTo>
                      <a:pt x="61" y="6"/>
                    </a:lnTo>
                    <a:lnTo>
                      <a:pt x="66" y="3"/>
                    </a:lnTo>
                    <a:lnTo>
                      <a:pt x="69" y="2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  <p:grpSp>
          <p:nvGrpSpPr>
            <p:cNvPr id="10" name="Group 137">
              <a:extLst>
                <a:ext uri="{FF2B5EF4-FFF2-40B4-BE49-F238E27FC236}">
                  <a16:creationId xmlns:a16="http://schemas.microsoft.com/office/drawing/2014/main" xmlns="" id="{53547B45-08F0-401A-91B5-51E507BBC86D}"/>
                </a:ext>
              </a:extLst>
            </p:cNvPr>
            <p:cNvGrpSpPr/>
            <p:nvPr/>
          </p:nvGrpSpPr>
          <p:grpSpPr>
            <a:xfrm>
              <a:off x="911314" y="1822937"/>
              <a:ext cx="2306669" cy="1009826"/>
              <a:chOff x="911314" y="1822937"/>
              <a:chExt cx="2306669" cy="1009826"/>
            </a:xfrm>
            <a:grpFill/>
          </p:grpSpPr>
          <p:sp>
            <p:nvSpPr>
              <p:cNvPr id="11" name="Freeform 46">
                <a:extLst>
                  <a:ext uri="{FF2B5EF4-FFF2-40B4-BE49-F238E27FC236}">
                    <a16:creationId xmlns:a16="http://schemas.microsoft.com/office/drawing/2014/main" xmlns="" id="{B4CE11FA-6BB0-4DDA-AFA3-E6B3B62B4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314" y="2573932"/>
                <a:ext cx="184880" cy="258831"/>
              </a:xfrm>
              <a:custGeom>
                <a:avLst/>
                <a:gdLst>
                  <a:gd name="T0" fmla="*/ 115 w 149"/>
                  <a:gd name="T1" fmla="*/ 0 h 209"/>
                  <a:gd name="T2" fmla="*/ 128 w 149"/>
                  <a:gd name="T3" fmla="*/ 19 h 209"/>
                  <a:gd name="T4" fmla="*/ 137 w 149"/>
                  <a:gd name="T5" fmla="*/ 39 h 209"/>
                  <a:gd name="T6" fmla="*/ 142 w 149"/>
                  <a:gd name="T7" fmla="*/ 55 h 209"/>
                  <a:gd name="T8" fmla="*/ 146 w 149"/>
                  <a:gd name="T9" fmla="*/ 70 h 209"/>
                  <a:gd name="T10" fmla="*/ 147 w 149"/>
                  <a:gd name="T11" fmla="*/ 79 h 209"/>
                  <a:gd name="T12" fmla="*/ 149 w 149"/>
                  <a:gd name="T13" fmla="*/ 83 h 209"/>
                  <a:gd name="T14" fmla="*/ 146 w 149"/>
                  <a:gd name="T15" fmla="*/ 99 h 209"/>
                  <a:gd name="T16" fmla="*/ 142 w 149"/>
                  <a:gd name="T17" fmla="*/ 117 h 209"/>
                  <a:gd name="T18" fmla="*/ 138 w 149"/>
                  <a:gd name="T19" fmla="*/ 133 h 209"/>
                  <a:gd name="T20" fmla="*/ 133 w 149"/>
                  <a:gd name="T21" fmla="*/ 146 h 209"/>
                  <a:gd name="T22" fmla="*/ 131 w 149"/>
                  <a:gd name="T23" fmla="*/ 155 h 209"/>
                  <a:gd name="T24" fmla="*/ 129 w 149"/>
                  <a:gd name="T25" fmla="*/ 158 h 209"/>
                  <a:gd name="T26" fmla="*/ 118 w 149"/>
                  <a:gd name="T27" fmla="*/ 178 h 209"/>
                  <a:gd name="T28" fmla="*/ 107 w 149"/>
                  <a:gd name="T29" fmla="*/ 193 h 209"/>
                  <a:gd name="T30" fmla="*/ 97 w 149"/>
                  <a:gd name="T31" fmla="*/ 202 h 209"/>
                  <a:gd name="T32" fmla="*/ 88 w 149"/>
                  <a:gd name="T33" fmla="*/ 207 h 209"/>
                  <a:gd name="T34" fmla="*/ 79 w 149"/>
                  <a:gd name="T35" fmla="*/ 209 h 209"/>
                  <a:gd name="T36" fmla="*/ 72 w 149"/>
                  <a:gd name="T37" fmla="*/ 209 h 209"/>
                  <a:gd name="T38" fmla="*/ 67 w 149"/>
                  <a:gd name="T39" fmla="*/ 208 h 209"/>
                  <a:gd name="T40" fmla="*/ 66 w 149"/>
                  <a:gd name="T41" fmla="*/ 207 h 209"/>
                  <a:gd name="T42" fmla="*/ 42 w 149"/>
                  <a:gd name="T43" fmla="*/ 185 h 209"/>
                  <a:gd name="T44" fmla="*/ 26 w 149"/>
                  <a:gd name="T45" fmla="*/ 163 h 209"/>
                  <a:gd name="T46" fmla="*/ 14 w 149"/>
                  <a:gd name="T47" fmla="*/ 139 h 209"/>
                  <a:gd name="T48" fmla="*/ 8 w 149"/>
                  <a:gd name="T49" fmla="*/ 119 h 209"/>
                  <a:gd name="T50" fmla="*/ 4 w 149"/>
                  <a:gd name="T51" fmla="*/ 101 h 209"/>
                  <a:gd name="T52" fmla="*/ 4 w 149"/>
                  <a:gd name="T53" fmla="*/ 85 h 209"/>
                  <a:gd name="T54" fmla="*/ 4 w 149"/>
                  <a:gd name="T55" fmla="*/ 76 h 209"/>
                  <a:gd name="T56" fmla="*/ 4 w 149"/>
                  <a:gd name="T57" fmla="*/ 72 h 209"/>
                  <a:gd name="T58" fmla="*/ 0 w 149"/>
                  <a:gd name="T59" fmla="*/ 6 h 209"/>
                  <a:gd name="T60" fmla="*/ 6 w 149"/>
                  <a:gd name="T61" fmla="*/ 32 h 209"/>
                  <a:gd name="T62" fmla="*/ 13 w 149"/>
                  <a:gd name="T63" fmla="*/ 50 h 209"/>
                  <a:gd name="T64" fmla="*/ 19 w 149"/>
                  <a:gd name="T65" fmla="*/ 63 h 209"/>
                  <a:gd name="T66" fmla="*/ 26 w 149"/>
                  <a:gd name="T67" fmla="*/ 70 h 209"/>
                  <a:gd name="T68" fmla="*/ 31 w 149"/>
                  <a:gd name="T69" fmla="*/ 73 h 209"/>
                  <a:gd name="T70" fmla="*/ 35 w 149"/>
                  <a:gd name="T71" fmla="*/ 76 h 209"/>
                  <a:gd name="T72" fmla="*/ 36 w 149"/>
                  <a:gd name="T73" fmla="*/ 76 h 209"/>
                  <a:gd name="T74" fmla="*/ 36 w 149"/>
                  <a:gd name="T75" fmla="*/ 85 h 209"/>
                  <a:gd name="T76" fmla="*/ 42 w 149"/>
                  <a:gd name="T77" fmla="*/ 88 h 209"/>
                  <a:gd name="T78" fmla="*/ 52 w 149"/>
                  <a:gd name="T79" fmla="*/ 89 h 209"/>
                  <a:gd name="T80" fmla="*/ 62 w 149"/>
                  <a:gd name="T81" fmla="*/ 89 h 209"/>
                  <a:gd name="T82" fmla="*/ 70 w 149"/>
                  <a:gd name="T83" fmla="*/ 89 h 209"/>
                  <a:gd name="T84" fmla="*/ 72 w 149"/>
                  <a:gd name="T85" fmla="*/ 89 h 209"/>
                  <a:gd name="T86" fmla="*/ 88 w 149"/>
                  <a:gd name="T87" fmla="*/ 86 h 209"/>
                  <a:gd name="T88" fmla="*/ 98 w 149"/>
                  <a:gd name="T89" fmla="*/ 80 h 209"/>
                  <a:gd name="T90" fmla="*/ 107 w 149"/>
                  <a:gd name="T91" fmla="*/ 70 h 209"/>
                  <a:gd name="T92" fmla="*/ 112 w 149"/>
                  <a:gd name="T93" fmla="*/ 57 h 209"/>
                  <a:gd name="T94" fmla="*/ 115 w 149"/>
                  <a:gd name="T95" fmla="*/ 44 h 209"/>
                  <a:gd name="T96" fmla="*/ 116 w 149"/>
                  <a:gd name="T97" fmla="*/ 31 h 209"/>
                  <a:gd name="T98" fmla="*/ 116 w 149"/>
                  <a:gd name="T99" fmla="*/ 19 h 209"/>
                  <a:gd name="T100" fmla="*/ 116 w 149"/>
                  <a:gd name="T101" fmla="*/ 9 h 209"/>
                  <a:gd name="T102" fmla="*/ 116 w 149"/>
                  <a:gd name="T103" fmla="*/ 2 h 209"/>
                  <a:gd name="T104" fmla="*/ 115 w 149"/>
                  <a:gd name="T10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9" h="209">
                    <a:moveTo>
                      <a:pt x="115" y="0"/>
                    </a:moveTo>
                    <a:lnTo>
                      <a:pt x="128" y="19"/>
                    </a:lnTo>
                    <a:lnTo>
                      <a:pt x="137" y="39"/>
                    </a:lnTo>
                    <a:lnTo>
                      <a:pt x="142" y="55"/>
                    </a:lnTo>
                    <a:lnTo>
                      <a:pt x="146" y="70"/>
                    </a:lnTo>
                    <a:lnTo>
                      <a:pt x="147" y="79"/>
                    </a:lnTo>
                    <a:lnTo>
                      <a:pt x="149" y="83"/>
                    </a:lnTo>
                    <a:lnTo>
                      <a:pt x="146" y="99"/>
                    </a:lnTo>
                    <a:lnTo>
                      <a:pt x="142" y="117"/>
                    </a:lnTo>
                    <a:lnTo>
                      <a:pt x="138" y="133"/>
                    </a:lnTo>
                    <a:lnTo>
                      <a:pt x="133" y="146"/>
                    </a:lnTo>
                    <a:lnTo>
                      <a:pt x="131" y="155"/>
                    </a:lnTo>
                    <a:lnTo>
                      <a:pt x="129" y="158"/>
                    </a:lnTo>
                    <a:lnTo>
                      <a:pt x="118" y="178"/>
                    </a:lnTo>
                    <a:lnTo>
                      <a:pt x="107" y="193"/>
                    </a:lnTo>
                    <a:lnTo>
                      <a:pt x="97" y="202"/>
                    </a:lnTo>
                    <a:lnTo>
                      <a:pt x="88" y="207"/>
                    </a:lnTo>
                    <a:lnTo>
                      <a:pt x="79" y="209"/>
                    </a:lnTo>
                    <a:lnTo>
                      <a:pt x="72" y="209"/>
                    </a:lnTo>
                    <a:lnTo>
                      <a:pt x="67" y="208"/>
                    </a:lnTo>
                    <a:lnTo>
                      <a:pt x="66" y="207"/>
                    </a:lnTo>
                    <a:lnTo>
                      <a:pt x="42" y="185"/>
                    </a:lnTo>
                    <a:lnTo>
                      <a:pt x="26" y="163"/>
                    </a:lnTo>
                    <a:lnTo>
                      <a:pt x="14" y="139"/>
                    </a:lnTo>
                    <a:lnTo>
                      <a:pt x="8" y="119"/>
                    </a:lnTo>
                    <a:lnTo>
                      <a:pt x="4" y="101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4" y="72"/>
                    </a:lnTo>
                    <a:lnTo>
                      <a:pt x="0" y="6"/>
                    </a:lnTo>
                    <a:lnTo>
                      <a:pt x="6" y="32"/>
                    </a:lnTo>
                    <a:lnTo>
                      <a:pt x="13" y="50"/>
                    </a:lnTo>
                    <a:lnTo>
                      <a:pt x="19" y="63"/>
                    </a:lnTo>
                    <a:lnTo>
                      <a:pt x="26" y="70"/>
                    </a:lnTo>
                    <a:lnTo>
                      <a:pt x="31" y="73"/>
                    </a:lnTo>
                    <a:lnTo>
                      <a:pt x="35" y="76"/>
                    </a:lnTo>
                    <a:lnTo>
                      <a:pt x="36" y="76"/>
                    </a:lnTo>
                    <a:lnTo>
                      <a:pt x="36" y="85"/>
                    </a:lnTo>
                    <a:lnTo>
                      <a:pt x="42" y="88"/>
                    </a:lnTo>
                    <a:lnTo>
                      <a:pt x="52" y="89"/>
                    </a:lnTo>
                    <a:lnTo>
                      <a:pt x="62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88" y="86"/>
                    </a:lnTo>
                    <a:lnTo>
                      <a:pt x="98" y="80"/>
                    </a:lnTo>
                    <a:lnTo>
                      <a:pt x="107" y="70"/>
                    </a:lnTo>
                    <a:lnTo>
                      <a:pt x="112" y="57"/>
                    </a:lnTo>
                    <a:lnTo>
                      <a:pt x="115" y="44"/>
                    </a:lnTo>
                    <a:lnTo>
                      <a:pt x="116" y="31"/>
                    </a:lnTo>
                    <a:lnTo>
                      <a:pt x="116" y="19"/>
                    </a:lnTo>
                    <a:lnTo>
                      <a:pt x="116" y="9"/>
                    </a:lnTo>
                    <a:lnTo>
                      <a:pt x="116" y="2"/>
                    </a:lnTo>
                    <a:lnTo>
                      <a:pt x="11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2" name="Freeform 55">
                <a:extLst>
                  <a:ext uri="{FF2B5EF4-FFF2-40B4-BE49-F238E27FC236}">
                    <a16:creationId xmlns:a16="http://schemas.microsoft.com/office/drawing/2014/main" xmlns="" id="{63B0D8BB-5626-4EB6-8085-4FF403A29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447" y="1822937"/>
                <a:ext cx="203536" cy="186807"/>
              </a:xfrm>
              <a:custGeom>
                <a:avLst/>
                <a:gdLst>
                  <a:gd name="T0" fmla="*/ 11 w 145"/>
                  <a:gd name="T1" fmla="*/ 0 h 134"/>
                  <a:gd name="T2" fmla="*/ 30 w 145"/>
                  <a:gd name="T3" fmla="*/ 14 h 134"/>
                  <a:gd name="T4" fmla="*/ 51 w 145"/>
                  <a:gd name="T5" fmla="*/ 24 h 134"/>
                  <a:gd name="T6" fmla="*/ 71 w 145"/>
                  <a:gd name="T7" fmla="*/ 29 h 134"/>
                  <a:gd name="T8" fmla="*/ 92 w 145"/>
                  <a:gd name="T9" fmla="*/ 32 h 134"/>
                  <a:gd name="T10" fmla="*/ 110 w 145"/>
                  <a:gd name="T11" fmla="*/ 32 h 134"/>
                  <a:gd name="T12" fmla="*/ 126 w 145"/>
                  <a:gd name="T13" fmla="*/ 31 h 134"/>
                  <a:gd name="T14" fmla="*/ 135 w 145"/>
                  <a:gd name="T15" fmla="*/ 29 h 134"/>
                  <a:gd name="T16" fmla="*/ 139 w 145"/>
                  <a:gd name="T17" fmla="*/ 29 h 134"/>
                  <a:gd name="T18" fmla="*/ 138 w 145"/>
                  <a:gd name="T19" fmla="*/ 58 h 134"/>
                  <a:gd name="T20" fmla="*/ 139 w 145"/>
                  <a:gd name="T21" fmla="*/ 82 h 134"/>
                  <a:gd name="T22" fmla="*/ 141 w 145"/>
                  <a:gd name="T23" fmla="*/ 104 h 134"/>
                  <a:gd name="T24" fmla="*/ 143 w 145"/>
                  <a:gd name="T25" fmla="*/ 120 h 134"/>
                  <a:gd name="T26" fmla="*/ 145 w 145"/>
                  <a:gd name="T27" fmla="*/ 130 h 134"/>
                  <a:gd name="T28" fmla="*/ 145 w 145"/>
                  <a:gd name="T29" fmla="*/ 134 h 134"/>
                  <a:gd name="T30" fmla="*/ 106 w 145"/>
                  <a:gd name="T31" fmla="*/ 125 h 134"/>
                  <a:gd name="T32" fmla="*/ 75 w 145"/>
                  <a:gd name="T33" fmla="*/ 115 h 134"/>
                  <a:gd name="T34" fmla="*/ 51 w 145"/>
                  <a:gd name="T35" fmla="*/ 103 h 134"/>
                  <a:gd name="T36" fmla="*/ 33 w 145"/>
                  <a:gd name="T37" fmla="*/ 91 h 134"/>
                  <a:gd name="T38" fmla="*/ 20 w 145"/>
                  <a:gd name="T39" fmla="*/ 81 h 134"/>
                  <a:gd name="T40" fmla="*/ 11 w 145"/>
                  <a:gd name="T41" fmla="*/ 72 h 134"/>
                  <a:gd name="T42" fmla="*/ 4 w 145"/>
                  <a:gd name="T43" fmla="*/ 66 h 134"/>
                  <a:gd name="T44" fmla="*/ 2 w 145"/>
                  <a:gd name="T45" fmla="*/ 60 h 134"/>
                  <a:gd name="T46" fmla="*/ 0 w 145"/>
                  <a:gd name="T47" fmla="*/ 58 h 134"/>
                  <a:gd name="T48" fmla="*/ 11 w 145"/>
                  <a:gd name="T4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34">
                    <a:moveTo>
                      <a:pt x="11" y="0"/>
                    </a:moveTo>
                    <a:lnTo>
                      <a:pt x="30" y="14"/>
                    </a:lnTo>
                    <a:lnTo>
                      <a:pt x="51" y="24"/>
                    </a:lnTo>
                    <a:lnTo>
                      <a:pt x="71" y="29"/>
                    </a:lnTo>
                    <a:lnTo>
                      <a:pt x="92" y="32"/>
                    </a:lnTo>
                    <a:lnTo>
                      <a:pt x="110" y="32"/>
                    </a:lnTo>
                    <a:lnTo>
                      <a:pt x="126" y="31"/>
                    </a:lnTo>
                    <a:lnTo>
                      <a:pt x="135" y="29"/>
                    </a:lnTo>
                    <a:lnTo>
                      <a:pt x="139" y="29"/>
                    </a:lnTo>
                    <a:lnTo>
                      <a:pt x="138" y="58"/>
                    </a:lnTo>
                    <a:lnTo>
                      <a:pt x="139" y="82"/>
                    </a:lnTo>
                    <a:lnTo>
                      <a:pt x="141" y="104"/>
                    </a:lnTo>
                    <a:lnTo>
                      <a:pt x="143" y="120"/>
                    </a:lnTo>
                    <a:lnTo>
                      <a:pt x="145" y="130"/>
                    </a:lnTo>
                    <a:lnTo>
                      <a:pt x="145" y="134"/>
                    </a:lnTo>
                    <a:lnTo>
                      <a:pt x="106" y="125"/>
                    </a:lnTo>
                    <a:lnTo>
                      <a:pt x="75" y="115"/>
                    </a:lnTo>
                    <a:lnTo>
                      <a:pt x="51" y="103"/>
                    </a:lnTo>
                    <a:lnTo>
                      <a:pt x="33" y="91"/>
                    </a:lnTo>
                    <a:lnTo>
                      <a:pt x="20" y="81"/>
                    </a:lnTo>
                    <a:lnTo>
                      <a:pt x="11" y="72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Pembelian</a:t>
            </a:r>
            <a:r>
              <a:rPr lang="en-US" kern="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kern="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Tunai</a:t>
            </a:r>
            <a:endParaRPr lang="en-US" kern="0" dirty="0">
              <a:solidFill>
                <a:schemeClr val="tx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xmlns="" id="{E2B600F5-3EA6-464B-AF16-B8290BC3CB47}"/>
              </a:ext>
            </a:extLst>
          </p:cNvPr>
          <p:cNvSpPr/>
          <p:nvPr/>
        </p:nvSpPr>
        <p:spPr>
          <a:xfrm rot="2700000">
            <a:off x="3895195" y="3640429"/>
            <a:ext cx="298064" cy="5343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Teardrop 1">
            <a:extLst>
              <a:ext uri="{FF2B5EF4-FFF2-40B4-BE49-F238E27FC236}">
                <a16:creationId xmlns:a16="http://schemas.microsoft.com/office/drawing/2014/main" xmlns="" id="{886A5EA9-2F34-4D03-A7D1-131BF3A418B8}"/>
              </a:ext>
            </a:extLst>
          </p:cNvPr>
          <p:cNvSpPr/>
          <p:nvPr/>
        </p:nvSpPr>
        <p:spPr>
          <a:xfrm rot="18805991">
            <a:off x="5906366" y="3695853"/>
            <a:ext cx="422416" cy="418009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ectangle 130">
            <a:extLst>
              <a:ext uri="{FF2B5EF4-FFF2-40B4-BE49-F238E27FC236}">
                <a16:creationId xmlns:a16="http://schemas.microsoft.com/office/drawing/2014/main" xmlns="" id="{A8D9EC8A-948B-412A-901D-8368232C8982}"/>
              </a:ext>
            </a:extLst>
          </p:cNvPr>
          <p:cNvSpPr/>
          <p:nvPr/>
        </p:nvSpPr>
        <p:spPr>
          <a:xfrm>
            <a:off x="7986107" y="3713707"/>
            <a:ext cx="379301" cy="38102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Oval 7">
            <a:extLst>
              <a:ext uri="{FF2B5EF4-FFF2-40B4-BE49-F238E27FC236}">
                <a16:creationId xmlns:a16="http://schemas.microsoft.com/office/drawing/2014/main" xmlns="" id="{1E59201B-370F-43DE-90BC-E2D1DA824C7D}"/>
              </a:ext>
            </a:extLst>
          </p:cNvPr>
          <p:cNvSpPr/>
          <p:nvPr/>
        </p:nvSpPr>
        <p:spPr>
          <a:xfrm>
            <a:off x="10043959" y="3689783"/>
            <a:ext cx="404947" cy="4049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>
          <a:xfrm>
            <a:off x="4252686" y="1371600"/>
            <a:ext cx="7329714" cy="4681538"/>
          </a:xfrm>
          <a:prstGeom prst="rect">
            <a:avLst/>
          </a:prstGeom>
        </p:spPr>
        <p:txBody>
          <a:bodyPr/>
          <a:lstStyle/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berwujud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diperoleh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dari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pembelian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tunai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dicatat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jumlah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sebesar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uang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dikeluarkan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Termasuk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dalamnya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adalah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harga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faktur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semua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yang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dikeluarkan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agar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aktiva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tetap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tersebut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siap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untuk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dipakai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seperti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angkut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premi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asuransi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dalam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perjalanan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balik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nama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pemasangan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dan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biaya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percobaan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228600" marR="0" lvl="0" indent="-22860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9462D3B8-427E-45E0-8482-743DA33697B0}"/>
              </a:ext>
            </a:extLst>
          </p:cNvPr>
          <p:cNvGrpSpPr/>
          <p:nvPr/>
        </p:nvGrpSpPr>
        <p:grpSpPr>
          <a:xfrm>
            <a:off x="1604674" y="1413943"/>
            <a:ext cx="2321607" cy="4862463"/>
            <a:chOff x="851030" y="1340768"/>
            <a:chExt cx="2426195" cy="5081516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9" name="Group 136">
              <a:extLst>
                <a:ext uri="{FF2B5EF4-FFF2-40B4-BE49-F238E27FC236}">
                  <a16:creationId xmlns:a16="http://schemas.microsoft.com/office/drawing/2014/main" xmlns="" id="{3664F454-1250-4D14-97B7-9288D7EA1FE5}"/>
                </a:ext>
              </a:extLst>
            </p:cNvPr>
            <p:cNvGrpSpPr/>
            <p:nvPr/>
          </p:nvGrpSpPr>
          <p:grpSpPr>
            <a:xfrm>
              <a:off x="851030" y="1340768"/>
              <a:ext cx="2426195" cy="5081516"/>
              <a:chOff x="3009901" y="1512649"/>
              <a:chExt cx="2426195" cy="5081516"/>
            </a:xfrm>
            <a:grpFill/>
          </p:grpSpPr>
          <p:sp>
            <p:nvSpPr>
              <p:cNvPr id="13" name="Freeform 9">
                <a:extLst>
                  <a:ext uri="{FF2B5EF4-FFF2-40B4-BE49-F238E27FC236}">
                    <a16:creationId xmlns:a16="http://schemas.microsoft.com/office/drawing/2014/main" xmlns="" id="{B2FB10C6-69A1-41A2-9AC3-3285BB311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901" y="1671638"/>
                <a:ext cx="2426195" cy="4922527"/>
              </a:xfrm>
              <a:custGeom>
                <a:avLst/>
                <a:gdLst>
                  <a:gd name="T0" fmla="*/ 1787 w 1867"/>
                  <a:gd name="T1" fmla="*/ 46 h 3789"/>
                  <a:gd name="T2" fmla="*/ 1799 w 1867"/>
                  <a:gd name="T3" fmla="*/ 220 h 3789"/>
                  <a:gd name="T4" fmla="*/ 1827 w 1867"/>
                  <a:gd name="T5" fmla="*/ 371 h 3789"/>
                  <a:gd name="T6" fmla="*/ 1796 w 1867"/>
                  <a:gd name="T7" fmla="*/ 616 h 3789"/>
                  <a:gd name="T8" fmla="*/ 1687 w 1867"/>
                  <a:gd name="T9" fmla="*/ 819 h 3789"/>
                  <a:gd name="T10" fmla="*/ 1281 w 1867"/>
                  <a:gd name="T11" fmla="*/ 859 h 3789"/>
                  <a:gd name="T12" fmla="*/ 1365 w 1867"/>
                  <a:gd name="T13" fmla="*/ 1428 h 3789"/>
                  <a:gd name="T14" fmla="*/ 1428 w 1867"/>
                  <a:gd name="T15" fmla="*/ 1718 h 3789"/>
                  <a:gd name="T16" fmla="*/ 1310 w 1867"/>
                  <a:gd name="T17" fmla="*/ 1679 h 3789"/>
                  <a:gd name="T18" fmla="*/ 1227 w 1867"/>
                  <a:gd name="T19" fmla="*/ 1948 h 3789"/>
                  <a:gd name="T20" fmla="*/ 1199 w 1867"/>
                  <a:gd name="T21" fmla="*/ 2111 h 3789"/>
                  <a:gd name="T22" fmla="*/ 1152 w 1867"/>
                  <a:gd name="T23" fmla="*/ 2430 h 3789"/>
                  <a:gd name="T24" fmla="*/ 1095 w 1867"/>
                  <a:gd name="T25" fmla="*/ 3030 h 3789"/>
                  <a:gd name="T26" fmla="*/ 1120 w 1867"/>
                  <a:gd name="T27" fmla="*/ 3266 h 3789"/>
                  <a:gd name="T28" fmla="*/ 1207 w 1867"/>
                  <a:gd name="T29" fmla="*/ 3412 h 3789"/>
                  <a:gd name="T30" fmla="*/ 1371 w 1867"/>
                  <a:gd name="T31" fmla="*/ 3529 h 3789"/>
                  <a:gd name="T32" fmla="*/ 1274 w 1867"/>
                  <a:gd name="T33" fmla="*/ 3622 h 3789"/>
                  <a:gd name="T34" fmla="*/ 979 w 1867"/>
                  <a:gd name="T35" fmla="*/ 3503 h 3789"/>
                  <a:gd name="T36" fmla="*/ 856 w 1867"/>
                  <a:gd name="T37" fmla="*/ 3412 h 3789"/>
                  <a:gd name="T38" fmla="*/ 847 w 1867"/>
                  <a:gd name="T39" fmla="*/ 3221 h 3789"/>
                  <a:gd name="T40" fmla="*/ 860 w 1867"/>
                  <a:gd name="T41" fmla="*/ 3025 h 3789"/>
                  <a:gd name="T42" fmla="*/ 869 w 1867"/>
                  <a:gd name="T43" fmla="*/ 2597 h 3789"/>
                  <a:gd name="T44" fmla="*/ 871 w 1867"/>
                  <a:gd name="T45" fmla="*/ 2204 h 3789"/>
                  <a:gd name="T46" fmla="*/ 816 w 1867"/>
                  <a:gd name="T47" fmla="*/ 2256 h 3789"/>
                  <a:gd name="T48" fmla="*/ 672 w 1867"/>
                  <a:gd name="T49" fmla="*/ 2624 h 3789"/>
                  <a:gd name="T50" fmla="*/ 636 w 1867"/>
                  <a:gd name="T51" fmla="*/ 2709 h 3789"/>
                  <a:gd name="T52" fmla="*/ 580 w 1867"/>
                  <a:gd name="T53" fmla="*/ 2944 h 3789"/>
                  <a:gd name="T54" fmla="*/ 549 w 1867"/>
                  <a:gd name="T55" fmla="*/ 3219 h 3789"/>
                  <a:gd name="T56" fmla="*/ 560 w 1867"/>
                  <a:gd name="T57" fmla="*/ 3480 h 3789"/>
                  <a:gd name="T58" fmla="*/ 563 w 1867"/>
                  <a:gd name="T59" fmla="*/ 3786 h 3789"/>
                  <a:gd name="T60" fmla="*/ 343 w 1867"/>
                  <a:gd name="T61" fmla="*/ 3605 h 3789"/>
                  <a:gd name="T62" fmla="*/ 322 w 1867"/>
                  <a:gd name="T63" fmla="*/ 3392 h 3789"/>
                  <a:gd name="T64" fmla="*/ 422 w 1867"/>
                  <a:gd name="T65" fmla="*/ 2492 h 3789"/>
                  <a:gd name="T66" fmla="*/ 483 w 1867"/>
                  <a:gd name="T67" fmla="*/ 1917 h 3789"/>
                  <a:gd name="T68" fmla="*/ 479 w 1867"/>
                  <a:gd name="T69" fmla="*/ 1887 h 3789"/>
                  <a:gd name="T70" fmla="*/ 454 w 1867"/>
                  <a:gd name="T71" fmla="*/ 1443 h 3789"/>
                  <a:gd name="T72" fmla="*/ 432 w 1867"/>
                  <a:gd name="T73" fmla="*/ 1057 h 3789"/>
                  <a:gd name="T74" fmla="*/ 391 w 1867"/>
                  <a:gd name="T75" fmla="*/ 1184 h 3789"/>
                  <a:gd name="T76" fmla="*/ 223 w 1867"/>
                  <a:gd name="T77" fmla="*/ 1285 h 3789"/>
                  <a:gd name="T78" fmla="*/ 89 w 1867"/>
                  <a:gd name="T79" fmla="*/ 1149 h 3789"/>
                  <a:gd name="T80" fmla="*/ 44 w 1867"/>
                  <a:gd name="T81" fmla="*/ 832 h 3789"/>
                  <a:gd name="T82" fmla="*/ 77 w 1867"/>
                  <a:gd name="T83" fmla="*/ 584 h 3789"/>
                  <a:gd name="T84" fmla="*/ 203 w 1867"/>
                  <a:gd name="T85" fmla="*/ 642 h 3789"/>
                  <a:gd name="T86" fmla="*/ 171 w 1867"/>
                  <a:gd name="T87" fmla="*/ 782 h 3789"/>
                  <a:gd name="T88" fmla="*/ 211 w 1867"/>
                  <a:gd name="T89" fmla="*/ 879 h 3789"/>
                  <a:gd name="T90" fmla="*/ 248 w 1867"/>
                  <a:gd name="T91" fmla="*/ 709 h 3789"/>
                  <a:gd name="T92" fmla="*/ 273 w 1867"/>
                  <a:gd name="T93" fmla="*/ 611 h 3789"/>
                  <a:gd name="T94" fmla="*/ 504 w 1867"/>
                  <a:gd name="T95" fmla="*/ 505 h 3789"/>
                  <a:gd name="T96" fmla="*/ 615 w 1867"/>
                  <a:gd name="T97" fmla="*/ 462 h 3789"/>
                  <a:gd name="T98" fmla="*/ 788 w 1867"/>
                  <a:gd name="T99" fmla="*/ 963 h 3789"/>
                  <a:gd name="T100" fmla="*/ 962 w 1867"/>
                  <a:gd name="T101" fmla="*/ 1459 h 3789"/>
                  <a:gd name="T102" fmla="*/ 1113 w 1867"/>
                  <a:gd name="T103" fmla="*/ 1442 h 3789"/>
                  <a:gd name="T104" fmla="*/ 1143 w 1867"/>
                  <a:gd name="T105" fmla="*/ 1153 h 3789"/>
                  <a:gd name="T106" fmla="*/ 886 w 1867"/>
                  <a:gd name="T107" fmla="*/ 428 h 3789"/>
                  <a:gd name="T108" fmla="*/ 1059 w 1867"/>
                  <a:gd name="T109" fmla="*/ 485 h 3789"/>
                  <a:gd name="T110" fmla="*/ 1217 w 1867"/>
                  <a:gd name="T111" fmla="*/ 546 h 3789"/>
                  <a:gd name="T112" fmla="*/ 1314 w 1867"/>
                  <a:gd name="T113" fmla="*/ 597 h 3789"/>
                  <a:gd name="T114" fmla="*/ 1501 w 1867"/>
                  <a:gd name="T115" fmla="*/ 624 h 3789"/>
                  <a:gd name="T116" fmla="*/ 1595 w 1867"/>
                  <a:gd name="T117" fmla="*/ 560 h 3789"/>
                  <a:gd name="T118" fmla="*/ 1647 w 1867"/>
                  <a:gd name="T119" fmla="*/ 373 h 3789"/>
                  <a:gd name="T120" fmla="*/ 1681 w 1867"/>
                  <a:gd name="T121" fmla="*/ 239 h 3789"/>
                  <a:gd name="T122" fmla="*/ 1613 w 1867"/>
                  <a:gd name="T123" fmla="*/ 23 h 3789"/>
                  <a:gd name="connsiteX0" fmla="*/ 8779 w 10000"/>
                  <a:gd name="connsiteY0" fmla="*/ 0 h 10000"/>
                  <a:gd name="connsiteX1" fmla="*/ 8875 w 10000"/>
                  <a:gd name="connsiteY1" fmla="*/ 0 h 10000"/>
                  <a:gd name="connsiteX2" fmla="*/ 8993 w 10000"/>
                  <a:gd name="connsiteY2" fmla="*/ 3 h 10000"/>
                  <a:gd name="connsiteX3" fmla="*/ 9111 w 10000"/>
                  <a:gd name="connsiteY3" fmla="*/ 11 h 10000"/>
                  <a:gd name="connsiteX4" fmla="*/ 9239 w 10000"/>
                  <a:gd name="connsiteY4" fmla="*/ 24 h 10000"/>
                  <a:gd name="connsiteX5" fmla="*/ 9347 w 10000"/>
                  <a:gd name="connsiteY5" fmla="*/ 37 h 10000"/>
                  <a:gd name="connsiteX6" fmla="*/ 9448 w 10000"/>
                  <a:gd name="connsiteY6" fmla="*/ 58 h 10000"/>
                  <a:gd name="connsiteX7" fmla="*/ 9513 w 10000"/>
                  <a:gd name="connsiteY7" fmla="*/ 79 h 10000"/>
                  <a:gd name="connsiteX8" fmla="*/ 9555 w 10000"/>
                  <a:gd name="connsiteY8" fmla="*/ 106 h 10000"/>
                  <a:gd name="connsiteX9" fmla="*/ 9572 w 10000"/>
                  <a:gd name="connsiteY9" fmla="*/ 121 h 10000"/>
                  <a:gd name="connsiteX10" fmla="*/ 9577 w 10000"/>
                  <a:gd name="connsiteY10" fmla="*/ 156 h 10000"/>
                  <a:gd name="connsiteX11" fmla="*/ 9593 w 10000"/>
                  <a:gd name="connsiteY11" fmla="*/ 201 h 10000"/>
                  <a:gd name="connsiteX12" fmla="*/ 9604 w 10000"/>
                  <a:gd name="connsiteY12" fmla="*/ 248 h 10000"/>
                  <a:gd name="connsiteX13" fmla="*/ 9620 w 10000"/>
                  <a:gd name="connsiteY13" fmla="*/ 304 h 10000"/>
                  <a:gd name="connsiteX14" fmla="*/ 9625 w 10000"/>
                  <a:gd name="connsiteY14" fmla="*/ 351 h 10000"/>
                  <a:gd name="connsiteX15" fmla="*/ 9636 w 10000"/>
                  <a:gd name="connsiteY15" fmla="*/ 396 h 10000"/>
                  <a:gd name="connsiteX16" fmla="*/ 9636 w 10000"/>
                  <a:gd name="connsiteY16" fmla="*/ 428 h 10000"/>
                  <a:gd name="connsiteX17" fmla="*/ 9598 w 10000"/>
                  <a:gd name="connsiteY17" fmla="*/ 499 h 10000"/>
                  <a:gd name="connsiteX18" fmla="*/ 9614 w 10000"/>
                  <a:gd name="connsiteY18" fmla="*/ 533 h 10000"/>
                  <a:gd name="connsiteX19" fmla="*/ 9636 w 10000"/>
                  <a:gd name="connsiteY19" fmla="*/ 581 h 10000"/>
                  <a:gd name="connsiteX20" fmla="*/ 9663 w 10000"/>
                  <a:gd name="connsiteY20" fmla="*/ 628 h 10000"/>
                  <a:gd name="connsiteX21" fmla="*/ 9684 w 10000"/>
                  <a:gd name="connsiteY21" fmla="*/ 670 h 10000"/>
                  <a:gd name="connsiteX22" fmla="*/ 9695 w 10000"/>
                  <a:gd name="connsiteY22" fmla="*/ 718 h 10000"/>
                  <a:gd name="connsiteX23" fmla="*/ 9695 w 10000"/>
                  <a:gd name="connsiteY23" fmla="*/ 768 h 10000"/>
                  <a:gd name="connsiteX24" fmla="*/ 9689 w 10000"/>
                  <a:gd name="connsiteY24" fmla="*/ 816 h 10000"/>
                  <a:gd name="connsiteX25" fmla="*/ 9684 w 10000"/>
                  <a:gd name="connsiteY25" fmla="*/ 860 h 10000"/>
                  <a:gd name="connsiteX26" fmla="*/ 9684 w 10000"/>
                  <a:gd name="connsiteY26" fmla="*/ 903 h 10000"/>
                  <a:gd name="connsiteX27" fmla="*/ 9700 w 10000"/>
                  <a:gd name="connsiteY27" fmla="*/ 932 h 10000"/>
                  <a:gd name="connsiteX28" fmla="*/ 9738 w 10000"/>
                  <a:gd name="connsiteY28" fmla="*/ 955 h 10000"/>
                  <a:gd name="connsiteX29" fmla="*/ 9786 w 10000"/>
                  <a:gd name="connsiteY29" fmla="*/ 979 h 10000"/>
                  <a:gd name="connsiteX30" fmla="*/ 9839 w 10000"/>
                  <a:gd name="connsiteY30" fmla="*/ 1000 h 10000"/>
                  <a:gd name="connsiteX31" fmla="*/ 9888 w 10000"/>
                  <a:gd name="connsiteY31" fmla="*/ 1019 h 10000"/>
                  <a:gd name="connsiteX32" fmla="*/ 9936 w 10000"/>
                  <a:gd name="connsiteY32" fmla="*/ 1037 h 10000"/>
                  <a:gd name="connsiteX33" fmla="*/ 9979 w 10000"/>
                  <a:gd name="connsiteY33" fmla="*/ 1066 h 10000"/>
                  <a:gd name="connsiteX34" fmla="*/ 10000 w 10000"/>
                  <a:gd name="connsiteY34" fmla="*/ 1106 h 10000"/>
                  <a:gd name="connsiteX35" fmla="*/ 9898 w 10000"/>
                  <a:gd name="connsiteY35" fmla="*/ 1198 h 10000"/>
                  <a:gd name="connsiteX36" fmla="*/ 9818 w 10000"/>
                  <a:gd name="connsiteY36" fmla="*/ 1301 h 10000"/>
                  <a:gd name="connsiteX37" fmla="*/ 9754 w 10000"/>
                  <a:gd name="connsiteY37" fmla="*/ 1407 h 10000"/>
                  <a:gd name="connsiteX38" fmla="*/ 9689 w 10000"/>
                  <a:gd name="connsiteY38" fmla="*/ 1518 h 10000"/>
                  <a:gd name="connsiteX39" fmla="*/ 9620 w 10000"/>
                  <a:gd name="connsiteY39" fmla="*/ 1626 h 10000"/>
                  <a:gd name="connsiteX40" fmla="*/ 9545 w 10000"/>
                  <a:gd name="connsiteY40" fmla="*/ 1731 h 10000"/>
                  <a:gd name="connsiteX41" fmla="*/ 9507 w 10000"/>
                  <a:gd name="connsiteY41" fmla="*/ 1787 h 10000"/>
                  <a:gd name="connsiteX42" fmla="*/ 9475 w 10000"/>
                  <a:gd name="connsiteY42" fmla="*/ 1847 h 10000"/>
                  <a:gd name="connsiteX43" fmla="*/ 9454 w 10000"/>
                  <a:gd name="connsiteY43" fmla="*/ 1908 h 10000"/>
                  <a:gd name="connsiteX44" fmla="*/ 9416 w 10000"/>
                  <a:gd name="connsiteY44" fmla="*/ 1974 h 10000"/>
                  <a:gd name="connsiteX45" fmla="*/ 9379 w 10000"/>
                  <a:gd name="connsiteY45" fmla="*/ 2035 h 10000"/>
                  <a:gd name="connsiteX46" fmla="*/ 9314 w 10000"/>
                  <a:gd name="connsiteY46" fmla="*/ 2088 h 10000"/>
                  <a:gd name="connsiteX47" fmla="*/ 9239 w 10000"/>
                  <a:gd name="connsiteY47" fmla="*/ 2122 h 10000"/>
                  <a:gd name="connsiteX48" fmla="*/ 9143 w 10000"/>
                  <a:gd name="connsiteY48" fmla="*/ 2146 h 10000"/>
                  <a:gd name="connsiteX49" fmla="*/ 9036 w 10000"/>
                  <a:gd name="connsiteY49" fmla="*/ 2162 h 10000"/>
                  <a:gd name="connsiteX50" fmla="*/ 8918 w 10000"/>
                  <a:gd name="connsiteY50" fmla="*/ 2175 h 10000"/>
                  <a:gd name="connsiteX51" fmla="*/ 8795 w 10000"/>
                  <a:gd name="connsiteY51" fmla="*/ 2185 h 10000"/>
                  <a:gd name="connsiteX52" fmla="*/ 8677 w 10000"/>
                  <a:gd name="connsiteY52" fmla="*/ 2201 h 10000"/>
                  <a:gd name="connsiteX53" fmla="*/ 8468 w 10000"/>
                  <a:gd name="connsiteY53" fmla="*/ 2220 h 10000"/>
                  <a:gd name="connsiteX54" fmla="*/ 8232 w 10000"/>
                  <a:gd name="connsiteY54" fmla="*/ 2241 h 10000"/>
                  <a:gd name="connsiteX55" fmla="*/ 7975 w 10000"/>
                  <a:gd name="connsiteY55" fmla="*/ 2251 h 10000"/>
                  <a:gd name="connsiteX56" fmla="*/ 7702 w 10000"/>
                  <a:gd name="connsiteY56" fmla="*/ 2262 h 10000"/>
                  <a:gd name="connsiteX57" fmla="*/ 7429 w 10000"/>
                  <a:gd name="connsiteY57" fmla="*/ 2264 h 10000"/>
                  <a:gd name="connsiteX58" fmla="*/ 7145 w 10000"/>
                  <a:gd name="connsiteY58" fmla="*/ 2267 h 10000"/>
                  <a:gd name="connsiteX59" fmla="*/ 6861 w 10000"/>
                  <a:gd name="connsiteY59" fmla="*/ 2267 h 10000"/>
                  <a:gd name="connsiteX60" fmla="*/ 6867 w 10000"/>
                  <a:gd name="connsiteY60" fmla="*/ 2449 h 10000"/>
                  <a:gd name="connsiteX61" fmla="*/ 6893 w 10000"/>
                  <a:gd name="connsiteY61" fmla="*/ 2637 h 10000"/>
                  <a:gd name="connsiteX62" fmla="*/ 6936 w 10000"/>
                  <a:gd name="connsiteY62" fmla="*/ 2821 h 10000"/>
                  <a:gd name="connsiteX63" fmla="*/ 6990 w 10000"/>
                  <a:gd name="connsiteY63" fmla="*/ 2996 h 10000"/>
                  <a:gd name="connsiteX64" fmla="*/ 7059 w 10000"/>
                  <a:gd name="connsiteY64" fmla="*/ 3159 h 10000"/>
                  <a:gd name="connsiteX65" fmla="*/ 7129 w 10000"/>
                  <a:gd name="connsiteY65" fmla="*/ 3304 h 10000"/>
                  <a:gd name="connsiteX66" fmla="*/ 7177 w 10000"/>
                  <a:gd name="connsiteY66" fmla="*/ 3423 h 10000"/>
                  <a:gd name="connsiteX67" fmla="*/ 7225 w 10000"/>
                  <a:gd name="connsiteY67" fmla="*/ 3537 h 10000"/>
                  <a:gd name="connsiteX68" fmla="*/ 7263 w 10000"/>
                  <a:gd name="connsiteY68" fmla="*/ 3653 h 10000"/>
                  <a:gd name="connsiteX69" fmla="*/ 7311 w 10000"/>
                  <a:gd name="connsiteY69" fmla="*/ 3769 h 10000"/>
                  <a:gd name="connsiteX70" fmla="*/ 7370 w 10000"/>
                  <a:gd name="connsiteY70" fmla="*/ 3885 h 10000"/>
                  <a:gd name="connsiteX71" fmla="*/ 7450 w 10000"/>
                  <a:gd name="connsiteY71" fmla="*/ 3980 h 10000"/>
                  <a:gd name="connsiteX72" fmla="*/ 7531 w 10000"/>
                  <a:gd name="connsiteY72" fmla="*/ 4075 h 10000"/>
                  <a:gd name="connsiteX73" fmla="*/ 7622 w 10000"/>
                  <a:gd name="connsiteY73" fmla="*/ 4170 h 10000"/>
                  <a:gd name="connsiteX74" fmla="*/ 7702 w 10000"/>
                  <a:gd name="connsiteY74" fmla="*/ 4262 h 10000"/>
                  <a:gd name="connsiteX75" fmla="*/ 7766 w 10000"/>
                  <a:gd name="connsiteY75" fmla="*/ 4355 h 10000"/>
                  <a:gd name="connsiteX76" fmla="*/ 7793 w 10000"/>
                  <a:gd name="connsiteY76" fmla="*/ 4447 h 10000"/>
                  <a:gd name="connsiteX77" fmla="*/ 7745 w 10000"/>
                  <a:gd name="connsiteY77" fmla="*/ 4476 h 10000"/>
                  <a:gd name="connsiteX78" fmla="*/ 7697 w 10000"/>
                  <a:gd name="connsiteY78" fmla="*/ 4503 h 10000"/>
                  <a:gd name="connsiteX79" fmla="*/ 7649 w 10000"/>
                  <a:gd name="connsiteY79" fmla="*/ 4534 h 10000"/>
                  <a:gd name="connsiteX80" fmla="*/ 7606 w 10000"/>
                  <a:gd name="connsiteY80" fmla="*/ 4558 h 10000"/>
                  <a:gd name="connsiteX81" fmla="*/ 7568 w 10000"/>
                  <a:gd name="connsiteY81" fmla="*/ 4571 h 10000"/>
                  <a:gd name="connsiteX82" fmla="*/ 7488 w 10000"/>
                  <a:gd name="connsiteY82" fmla="*/ 4582 h 10000"/>
                  <a:gd name="connsiteX83" fmla="*/ 7413 w 10000"/>
                  <a:gd name="connsiteY83" fmla="*/ 4603 h 10000"/>
                  <a:gd name="connsiteX84" fmla="*/ 7322 w 10000"/>
                  <a:gd name="connsiteY84" fmla="*/ 4629 h 10000"/>
                  <a:gd name="connsiteX85" fmla="*/ 7242 w 10000"/>
                  <a:gd name="connsiteY85" fmla="*/ 4663 h 10000"/>
                  <a:gd name="connsiteX86" fmla="*/ 7172 w 10000"/>
                  <a:gd name="connsiteY86" fmla="*/ 4698 h 10000"/>
                  <a:gd name="connsiteX87" fmla="*/ 7108 w 10000"/>
                  <a:gd name="connsiteY87" fmla="*/ 4727 h 10000"/>
                  <a:gd name="connsiteX88" fmla="*/ 7054 w 10000"/>
                  <a:gd name="connsiteY88" fmla="*/ 4719 h 10000"/>
                  <a:gd name="connsiteX89" fmla="*/ 7017 w 10000"/>
                  <a:gd name="connsiteY89" fmla="*/ 4431 h 10000"/>
                  <a:gd name="connsiteX90" fmla="*/ 6947 w 10000"/>
                  <a:gd name="connsiteY90" fmla="*/ 4431 h 10000"/>
                  <a:gd name="connsiteX91" fmla="*/ 6893 w 10000"/>
                  <a:gd name="connsiteY91" fmla="*/ 4434 h 10000"/>
                  <a:gd name="connsiteX92" fmla="*/ 6840 w 10000"/>
                  <a:gd name="connsiteY92" fmla="*/ 4434 h 10000"/>
                  <a:gd name="connsiteX93" fmla="*/ 6770 w 10000"/>
                  <a:gd name="connsiteY93" fmla="*/ 4437 h 10000"/>
                  <a:gd name="connsiteX94" fmla="*/ 6663 w 10000"/>
                  <a:gd name="connsiteY94" fmla="*/ 4442 h 10000"/>
                  <a:gd name="connsiteX95" fmla="*/ 6652 w 10000"/>
                  <a:gd name="connsiteY95" fmla="*/ 4587 h 10000"/>
                  <a:gd name="connsiteX96" fmla="*/ 6642 w 10000"/>
                  <a:gd name="connsiteY96" fmla="*/ 4737 h 10000"/>
                  <a:gd name="connsiteX97" fmla="*/ 6636 w 10000"/>
                  <a:gd name="connsiteY97" fmla="*/ 4885 h 10000"/>
                  <a:gd name="connsiteX98" fmla="*/ 6615 w 10000"/>
                  <a:gd name="connsiteY98" fmla="*/ 5033 h 10000"/>
                  <a:gd name="connsiteX99" fmla="*/ 6572 w 10000"/>
                  <a:gd name="connsiteY99" fmla="*/ 5141 h 10000"/>
                  <a:gd name="connsiteX100" fmla="*/ 6524 w 10000"/>
                  <a:gd name="connsiteY100" fmla="*/ 5252 h 10000"/>
                  <a:gd name="connsiteX101" fmla="*/ 6476 w 10000"/>
                  <a:gd name="connsiteY101" fmla="*/ 5352 h 10000"/>
                  <a:gd name="connsiteX102" fmla="*/ 6449 w 10000"/>
                  <a:gd name="connsiteY102" fmla="*/ 5455 h 10000"/>
                  <a:gd name="connsiteX103" fmla="*/ 6454 w 10000"/>
                  <a:gd name="connsiteY103" fmla="*/ 5550 h 10000"/>
                  <a:gd name="connsiteX104" fmla="*/ 6443 w 10000"/>
                  <a:gd name="connsiteY104" fmla="*/ 5556 h 10000"/>
                  <a:gd name="connsiteX105" fmla="*/ 6427 w 10000"/>
                  <a:gd name="connsiteY105" fmla="*/ 5556 h 10000"/>
                  <a:gd name="connsiteX106" fmla="*/ 6427 w 10000"/>
                  <a:gd name="connsiteY106" fmla="*/ 5556 h 10000"/>
                  <a:gd name="connsiteX107" fmla="*/ 6422 w 10000"/>
                  <a:gd name="connsiteY107" fmla="*/ 5558 h 10000"/>
                  <a:gd name="connsiteX108" fmla="*/ 6422 w 10000"/>
                  <a:gd name="connsiteY108" fmla="*/ 5566 h 10000"/>
                  <a:gd name="connsiteX109" fmla="*/ 6422 w 10000"/>
                  <a:gd name="connsiteY109" fmla="*/ 5571 h 10000"/>
                  <a:gd name="connsiteX110" fmla="*/ 6422 w 10000"/>
                  <a:gd name="connsiteY110" fmla="*/ 5582 h 10000"/>
                  <a:gd name="connsiteX111" fmla="*/ 6422 w 10000"/>
                  <a:gd name="connsiteY111" fmla="*/ 5595 h 10000"/>
                  <a:gd name="connsiteX112" fmla="*/ 6347 w 10000"/>
                  <a:gd name="connsiteY112" fmla="*/ 5682 h 10000"/>
                  <a:gd name="connsiteX113" fmla="*/ 6288 w 10000"/>
                  <a:gd name="connsiteY113" fmla="*/ 5775 h 10000"/>
                  <a:gd name="connsiteX114" fmla="*/ 6261 w 10000"/>
                  <a:gd name="connsiteY114" fmla="*/ 5872 h 10000"/>
                  <a:gd name="connsiteX115" fmla="*/ 6251 w 10000"/>
                  <a:gd name="connsiteY115" fmla="*/ 5978 h 10000"/>
                  <a:gd name="connsiteX116" fmla="*/ 6235 w 10000"/>
                  <a:gd name="connsiteY116" fmla="*/ 6083 h 10000"/>
                  <a:gd name="connsiteX117" fmla="*/ 6229 w 10000"/>
                  <a:gd name="connsiteY117" fmla="*/ 6194 h 10000"/>
                  <a:gd name="connsiteX118" fmla="*/ 6208 w 10000"/>
                  <a:gd name="connsiteY118" fmla="*/ 6302 h 10000"/>
                  <a:gd name="connsiteX119" fmla="*/ 6170 w 10000"/>
                  <a:gd name="connsiteY119" fmla="*/ 6413 h 10000"/>
                  <a:gd name="connsiteX120" fmla="*/ 5978 w 10000"/>
                  <a:gd name="connsiteY120" fmla="*/ 7213 h 10000"/>
                  <a:gd name="connsiteX121" fmla="*/ 5951 w 10000"/>
                  <a:gd name="connsiteY121" fmla="*/ 7300 h 10000"/>
                  <a:gd name="connsiteX122" fmla="*/ 5935 w 10000"/>
                  <a:gd name="connsiteY122" fmla="*/ 7398 h 10000"/>
                  <a:gd name="connsiteX123" fmla="*/ 5929 w 10000"/>
                  <a:gd name="connsiteY123" fmla="*/ 7487 h 10000"/>
                  <a:gd name="connsiteX124" fmla="*/ 5929 w 10000"/>
                  <a:gd name="connsiteY124" fmla="*/ 7585 h 10000"/>
                  <a:gd name="connsiteX125" fmla="*/ 5929 w 10000"/>
                  <a:gd name="connsiteY125" fmla="*/ 7672 h 10000"/>
                  <a:gd name="connsiteX126" fmla="*/ 5913 w 10000"/>
                  <a:gd name="connsiteY126" fmla="*/ 7754 h 10000"/>
                  <a:gd name="connsiteX127" fmla="*/ 5897 w 10000"/>
                  <a:gd name="connsiteY127" fmla="*/ 7831 h 10000"/>
                  <a:gd name="connsiteX128" fmla="*/ 5865 w 10000"/>
                  <a:gd name="connsiteY128" fmla="*/ 7915 h 10000"/>
                  <a:gd name="connsiteX129" fmla="*/ 5865 w 10000"/>
                  <a:gd name="connsiteY129" fmla="*/ 7997 h 10000"/>
                  <a:gd name="connsiteX130" fmla="*/ 5886 w 10000"/>
                  <a:gd name="connsiteY130" fmla="*/ 8073 h 10000"/>
                  <a:gd name="connsiteX131" fmla="*/ 5924 w 10000"/>
                  <a:gd name="connsiteY131" fmla="*/ 8147 h 10000"/>
                  <a:gd name="connsiteX132" fmla="*/ 5972 w 10000"/>
                  <a:gd name="connsiteY132" fmla="*/ 8216 h 10000"/>
                  <a:gd name="connsiteX133" fmla="*/ 6020 w 10000"/>
                  <a:gd name="connsiteY133" fmla="*/ 8282 h 10000"/>
                  <a:gd name="connsiteX134" fmla="*/ 6069 w 10000"/>
                  <a:gd name="connsiteY134" fmla="*/ 8343 h 10000"/>
                  <a:gd name="connsiteX135" fmla="*/ 6138 w 10000"/>
                  <a:gd name="connsiteY135" fmla="*/ 8551 h 10000"/>
                  <a:gd name="connsiteX136" fmla="*/ 6111 w 10000"/>
                  <a:gd name="connsiteY136" fmla="*/ 8572 h 10000"/>
                  <a:gd name="connsiteX137" fmla="*/ 6069 w 10000"/>
                  <a:gd name="connsiteY137" fmla="*/ 8585 h 10000"/>
                  <a:gd name="connsiteX138" fmla="*/ 6031 w 10000"/>
                  <a:gd name="connsiteY138" fmla="*/ 8599 h 10000"/>
                  <a:gd name="connsiteX139" fmla="*/ 5999 w 10000"/>
                  <a:gd name="connsiteY139" fmla="*/ 8620 h 10000"/>
                  <a:gd name="connsiteX140" fmla="*/ 6069 w 10000"/>
                  <a:gd name="connsiteY140" fmla="*/ 8630 h 10000"/>
                  <a:gd name="connsiteX141" fmla="*/ 6117 w 10000"/>
                  <a:gd name="connsiteY141" fmla="*/ 8643 h 10000"/>
                  <a:gd name="connsiteX142" fmla="*/ 6160 w 10000"/>
                  <a:gd name="connsiteY142" fmla="*/ 8670 h 10000"/>
                  <a:gd name="connsiteX143" fmla="*/ 6138 w 10000"/>
                  <a:gd name="connsiteY143" fmla="*/ 8720 h 10000"/>
                  <a:gd name="connsiteX144" fmla="*/ 6144 w 10000"/>
                  <a:gd name="connsiteY144" fmla="*/ 8770 h 10000"/>
                  <a:gd name="connsiteX145" fmla="*/ 6181 w 10000"/>
                  <a:gd name="connsiteY145" fmla="*/ 8826 h 10000"/>
                  <a:gd name="connsiteX146" fmla="*/ 6235 w 10000"/>
                  <a:gd name="connsiteY146" fmla="*/ 8873 h 10000"/>
                  <a:gd name="connsiteX147" fmla="*/ 6288 w 10000"/>
                  <a:gd name="connsiteY147" fmla="*/ 8918 h 10000"/>
                  <a:gd name="connsiteX148" fmla="*/ 6352 w 10000"/>
                  <a:gd name="connsiteY148" fmla="*/ 8952 h 10000"/>
                  <a:gd name="connsiteX149" fmla="*/ 6465 w 10000"/>
                  <a:gd name="connsiteY149" fmla="*/ 9005 h 10000"/>
                  <a:gd name="connsiteX150" fmla="*/ 6583 w 10000"/>
                  <a:gd name="connsiteY150" fmla="*/ 9063 h 10000"/>
                  <a:gd name="connsiteX151" fmla="*/ 6706 w 10000"/>
                  <a:gd name="connsiteY151" fmla="*/ 9116 h 10000"/>
                  <a:gd name="connsiteX152" fmla="*/ 6781 w 10000"/>
                  <a:gd name="connsiteY152" fmla="*/ 9140 h 10000"/>
                  <a:gd name="connsiteX153" fmla="*/ 6867 w 10000"/>
                  <a:gd name="connsiteY153" fmla="*/ 9161 h 10000"/>
                  <a:gd name="connsiteX154" fmla="*/ 6958 w 10000"/>
                  <a:gd name="connsiteY154" fmla="*/ 9179 h 10000"/>
                  <a:gd name="connsiteX155" fmla="*/ 7043 w 10000"/>
                  <a:gd name="connsiteY155" fmla="*/ 9200 h 10000"/>
                  <a:gd name="connsiteX156" fmla="*/ 7134 w 10000"/>
                  <a:gd name="connsiteY156" fmla="*/ 9224 h 10000"/>
                  <a:gd name="connsiteX157" fmla="*/ 7220 w 10000"/>
                  <a:gd name="connsiteY157" fmla="*/ 9248 h 10000"/>
                  <a:gd name="connsiteX158" fmla="*/ 7290 w 10000"/>
                  <a:gd name="connsiteY158" fmla="*/ 9279 h 10000"/>
                  <a:gd name="connsiteX159" fmla="*/ 7343 w 10000"/>
                  <a:gd name="connsiteY159" fmla="*/ 9314 h 10000"/>
                  <a:gd name="connsiteX160" fmla="*/ 7386 w 10000"/>
                  <a:gd name="connsiteY160" fmla="*/ 9359 h 10000"/>
                  <a:gd name="connsiteX161" fmla="*/ 7408 w 10000"/>
                  <a:gd name="connsiteY161" fmla="*/ 9409 h 10000"/>
                  <a:gd name="connsiteX162" fmla="*/ 7381 w 10000"/>
                  <a:gd name="connsiteY162" fmla="*/ 9433 h 10000"/>
                  <a:gd name="connsiteX163" fmla="*/ 7359 w 10000"/>
                  <a:gd name="connsiteY163" fmla="*/ 9464 h 10000"/>
                  <a:gd name="connsiteX164" fmla="*/ 7333 w 10000"/>
                  <a:gd name="connsiteY164" fmla="*/ 9493 h 10000"/>
                  <a:gd name="connsiteX165" fmla="*/ 7284 w 10000"/>
                  <a:gd name="connsiteY165" fmla="*/ 9522 h 10000"/>
                  <a:gd name="connsiteX166" fmla="*/ 7193 w 10000"/>
                  <a:gd name="connsiteY166" fmla="*/ 9546 h 10000"/>
                  <a:gd name="connsiteX167" fmla="*/ 7081 w 10000"/>
                  <a:gd name="connsiteY167" fmla="*/ 9559 h 10000"/>
                  <a:gd name="connsiteX168" fmla="*/ 6958 w 10000"/>
                  <a:gd name="connsiteY168" fmla="*/ 9562 h 10000"/>
                  <a:gd name="connsiteX169" fmla="*/ 6824 w 10000"/>
                  <a:gd name="connsiteY169" fmla="*/ 9559 h 10000"/>
                  <a:gd name="connsiteX170" fmla="*/ 6690 w 10000"/>
                  <a:gd name="connsiteY170" fmla="*/ 9551 h 10000"/>
                  <a:gd name="connsiteX171" fmla="*/ 6567 w 10000"/>
                  <a:gd name="connsiteY171" fmla="*/ 9546 h 10000"/>
                  <a:gd name="connsiteX172" fmla="*/ 6454 w 10000"/>
                  <a:gd name="connsiteY172" fmla="*/ 9538 h 10000"/>
                  <a:gd name="connsiteX173" fmla="*/ 6261 w 10000"/>
                  <a:gd name="connsiteY173" fmla="*/ 9525 h 10000"/>
                  <a:gd name="connsiteX174" fmla="*/ 6074 w 10000"/>
                  <a:gd name="connsiteY174" fmla="*/ 9493 h 10000"/>
                  <a:gd name="connsiteX175" fmla="*/ 5903 w 10000"/>
                  <a:gd name="connsiteY175" fmla="*/ 9454 h 10000"/>
                  <a:gd name="connsiteX176" fmla="*/ 5726 w 10000"/>
                  <a:gd name="connsiteY176" fmla="*/ 9401 h 10000"/>
                  <a:gd name="connsiteX177" fmla="*/ 5560 w 10000"/>
                  <a:gd name="connsiteY177" fmla="*/ 9351 h 10000"/>
                  <a:gd name="connsiteX178" fmla="*/ 5404 w 10000"/>
                  <a:gd name="connsiteY178" fmla="*/ 9295 h 10000"/>
                  <a:gd name="connsiteX179" fmla="*/ 5244 w 10000"/>
                  <a:gd name="connsiteY179" fmla="*/ 9245 h 10000"/>
                  <a:gd name="connsiteX180" fmla="*/ 5083 w 10000"/>
                  <a:gd name="connsiteY180" fmla="*/ 9250 h 10000"/>
                  <a:gd name="connsiteX181" fmla="*/ 5019 w 10000"/>
                  <a:gd name="connsiteY181" fmla="*/ 9245 h 10000"/>
                  <a:gd name="connsiteX182" fmla="*/ 4944 w 10000"/>
                  <a:gd name="connsiteY182" fmla="*/ 9227 h 10000"/>
                  <a:gd name="connsiteX183" fmla="*/ 4853 w 10000"/>
                  <a:gd name="connsiteY183" fmla="*/ 9211 h 10000"/>
                  <a:gd name="connsiteX184" fmla="*/ 4762 w 10000"/>
                  <a:gd name="connsiteY184" fmla="*/ 9187 h 10000"/>
                  <a:gd name="connsiteX185" fmla="*/ 4681 w 10000"/>
                  <a:gd name="connsiteY185" fmla="*/ 9163 h 10000"/>
                  <a:gd name="connsiteX186" fmla="*/ 4617 w 10000"/>
                  <a:gd name="connsiteY186" fmla="*/ 9134 h 10000"/>
                  <a:gd name="connsiteX187" fmla="*/ 4585 w 10000"/>
                  <a:gd name="connsiteY187" fmla="*/ 9105 h 10000"/>
                  <a:gd name="connsiteX188" fmla="*/ 4574 w 10000"/>
                  <a:gd name="connsiteY188" fmla="*/ 9060 h 10000"/>
                  <a:gd name="connsiteX189" fmla="*/ 4585 w 10000"/>
                  <a:gd name="connsiteY189" fmla="*/ 9005 h 10000"/>
                  <a:gd name="connsiteX190" fmla="*/ 4606 w 10000"/>
                  <a:gd name="connsiteY190" fmla="*/ 8947 h 10000"/>
                  <a:gd name="connsiteX191" fmla="*/ 4638 w 10000"/>
                  <a:gd name="connsiteY191" fmla="*/ 8884 h 10000"/>
                  <a:gd name="connsiteX192" fmla="*/ 4681 w 10000"/>
                  <a:gd name="connsiteY192" fmla="*/ 8820 h 10000"/>
                  <a:gd name="connsiteX193" fmla="*/ 4724 w 10000"/>
                  <a:gd name="connsiteY193" fmla="*/ 8757 h 10000"/>
                  <a:gd name="connsiteX194" fmla="*/ 4756 w 10000"/>
                  <a:gd name="connsiteY194" fmla="*/ 8699 h 10000"/>
                  <a:gd name="connsiteX195" fmla="*/ 4783 w 10000"/>
                  <a:gd name="connsiteY195" fmla="*/ 8646 h 10000"/>
                  <a:gd name="connsiteX196" fmla="*/ 4799 w 10000"/>
                  <a:gd name="connsiteY196" fmla="*/ 8604 h 10000"/>
                  <a:gd name="connsiteX197" fmla="*/ 4676 w 10000"/>
                  <a:gd name="connsiteY197" fmla="*/ 8572 h 10000"/>
                  <a:gd name="connsiteX198" fmla="*/ 4590 w 10000"/>
                  <a:gd name="connsiteY198" fmla="*/ 8538 h 10000"/>
                  <a:gd name="connsiteX199" fmla="*/ 4537 w 10000"/>
                  <a:gd name="connsiteY199" fmla="*/ 8501 h 10000"/>
                  <a:gd name="connsiteX200" fmla="*/ 4499 w 10000"/>
                  <a:gd name="connsiteY200" fmla="*/ 8459 h 10000"/>
                  <a:gd name="connsiteX201" fmla="*/ 4488 w 10000"/>
                  <a:gd name="connsiteY201" fmla="*/ 8414 h 10000"/>
                  <a:gd name="connsiteX202" fmla="*/ 4494 w 10000"/>
                  <a:gd name="connsiteY202" fmla="*/ 8366 h 10000"/>
                  <a:gd name="connsiteX203" fmla="*/ 4510 w 10000"/>
                  <a:gd name="connsiteY203" fmla="*/ 8316 h 10000"/>
                  <a:gd name="connsiteX204" fmla="*/ 4537 w 10000"/>
                  <a:gd name="connsiteY204" fmla="*/ 8263 h 10000"/>
                  <a:gd name="connsiteX205" fmla="*/ 4563 w 10000"/>
                  <a:gd name="connsiteY205" fmla="*/ 8211 h 10000"/>
                  <a:gd name="connsiteX206" fmla="*/ 4585 w 10000"/>
                  <a:gd name="connsiteY206" fmla="*/ 8155 h 10000"/>
                  <a:gd name="connsiteX207" fmla="*/ 4606 w 10000"/>
                  <a:gd name="connsiteY207" fmla="*/ 8097 h 10000"/>
                  <a:gd name="connsiteX208" fmla="*/ 4612 w 10000"/>
                  <a:gd name="connsiteY208" fmla="*/ 8042 h 10000"/>
                  <a:gd name="connsiteX209" fmla="*/ 4606 w 10000"/>
                  <a:gd name="connsiteY209" fmla="*/ 7984 h 10000"/>
                  <a:gd name="connsiteX210" fmla="*/ 4590 w 10000"/>
                  <a:gd name="connsiteY210" fmla="*/ 7920 h 10000"/>
                  <a:gd name="connsiteX211" fmla="*/ 4585 w 10000"/>
                  <a:gd name="connsiteY211" fmla="*/ 7838 h 10000"/>
                  <a:gd name="connsiteX212" fmla="*/ 4585 w 10000"/>
                  <a:gd name="connsiteY212" fmla="*/ 7746 h 10000"/>
                  <a:gd name="connsiteX213" fmla="*/ 4590 w 10000"/>
                  <a:gd name="connsiteY213" fmla="*/ 7646 h 10000"/>
                  <a:gd name="connsiteX214" fmla="*/ 4606 w 10000"/>
                  <a:gd name="connsiteY214" fmla="*/ 7551 h 10000"/>
                  <a:gd name="connsiteX215" fmla="*/ 4628 w 10000"/>
                  <a:gd name="connsiteY215" fmla="*/ 7464 h 10000"/>
                  <a:gd name="connsiteX216" fmla="*/ 4644 w 10000"/>
                  <a:gd name="connsiteY216" fmla="*/ 7324 h 10000"/>
                  <a:gd name="connsiteX217" fmla="*/ 4660 w 10000"/>
                  <a:gd name="connsiteY217" fmla="*/ 7173 h 10000"/>
                  <a:gd name="connsiteX218" fmla="*/ 4660 w 10000"/>
                  <a:gd name="connsiteY218" fmla="*/ 7018 h 10000"/>
                  <a:gd name="connsiteX219" fmla="*/ 4655 w 10000"/>
                  <a:gd name="connsiteY219" fmla="*/ 6854 h 10000"/>
                  <a:gd name="connsiteX220" fmla="*/ 4638 w 10000"/>
                  <a:gd name="connsiteY220" fmla="*/ 6693 h 10000"/>
                  <a:gd name="connsiteX221" fmla="*/ 4633 w 10000"/>
                  <a:gd name="connsiteY221" fmla="*/ 6540 h 10000"/>
                  <a:gd name="connsiteX222" fmla="*/ 4628 w 10000"/>
                  <a:gd name="connsiteY222" fmla="*/ 6395 h 10000"/>
                  <a:gd name="connsiteX223" fmla="*/ 4628 w 10000"/>
                  <a:gd name="connsiteY223" fmla="*/ 6310 h 10000"/>
                  <a:gd name="connsiteX224" fmla="*/ 4633 w 10000"/>
                  <a:gd name="connsiteY224" fmla="*/ 6226 h 10000"/>
                  <a:gd name="connsiteX225" fmla="*/ 4644 w 10000"/>
                  <a:gd name="connsiteY225" fmla="*/ 6139 h 10000"/>
                  <a:gd name="connsiteX226" fmla="*/ 4660 w 10000"/>
                  <a:gd name="connsiteY226" fmla="*/ 6054 h 10000"/>
                  <a:gd name="connsiteX227" fmla="*/ 4676 w 10000"/>
                  <a:gd name="connsiteY227" fmla="*/ 5967 h 10000"/>
                  <a:gd name="connsiteX228" fmla="*/ 4676 w 10000"/>
                  <a:gd name="connsiteY228" fmla="*/ 5891 h 10000"/>
                  <a:gd name="connsiteX229" fmla="*/ 4665 w 10000"/>
                  <a:gd name="connsiteY229" fmla="*/ 5817 h 10000"/>
                  <a:gd name="connsiteX230" fmla="*/ 4638 w 10000"/>
                  <a:gd name="connsiteY230" fmla="*/ 5751 h 10000"/>
                  <a:gd name="connsiteX231" fmla="*/ 4585 w 10000"/>
                  <a:gd name="connsiteY231" fmla="*/ 5693 h 10000"/>
                  <a:gd name="connsiteX232" fmla="*/ 4585 w 10000"/>
                  <a:gd name="connsiteY232" fmla="*/ 5709 h 10000"/>
                  <a:gd name="connsiteX233" fmla="*/ 4547 w 10000"/>
                  <a:gd name="connsiteY233" fmla="*/ 5740 h 10000"/>
                  <a:gd name="connsiteX234" fmla="*/ 4510 w 10000"/>
                  <a:gd name="connsiteY234" fmla="*/ 5785 h 10000"/>
                  <a:gd name="connsiteX235" fmla="*/ 4488 w 10000"/>
                  <a:gd name="connsiteY235" fmla="*/ 5827 h 10000"/>
                  <a:gd name="connsiteX236" fmla="*/ 4478 w 10000"/>
                  <a:gd name="connsiteY236" fmla="*/ 5872 h 10000"/>
                  <a:gd name="connsiteX237" fmla="*/ 4446 w 10000"/>
                  <a:gd name="connsiteY237" fmla="*/ 5885 h 10000"/>
                  <a:gd name="connsiteX238" fmla="*/ 4408 w 10000"/>
                  <a:gd name="connsiteY238" fmla="*/ 5914 h 10000"/>
                  <a:gd name="connsiteX239" fmla="*/ 4371 w 10000"/>
                  <a:gd name="connsiteY239" fmla="*/ 5954 h 10000"/>
                  <a:gd name="connsiteX240" fmla="*/ 4328 w 10000"/>
                  <a:gd name="connsiteY240" fmla="*/ 6002 h 10000"/>
                  <a:gd name="connsiteX241" fmla="*/ 4280 w 10000"/>
                  <a:gd name="connsiteY241" fmla="*/ 6057 h 10000"/>
                  <a:gd name="connsiteX242" fmla="*/ 4237 w 10000"/>
                  <a:gd name="connsiteY242" fmla="*/ 6112 h 10000"/>
                  <a:gd name="connsiteX243" fmla="*/ 4205 w 10000"/>
                  <a:gd name="connsiteY243" fmla="*/ 6165 h 10000"/>
                  <a:gd name="connsiteX244" fmla="*/ 4162 w 10000"/>
                  <a:gd name="connsiteY244" fmla="*/ 6215 h 10000"/>
                  <a:gd name="connsiteX245" fmla="*/ 4044 w 10000"/>
                  <a:gd name="connsiteY245" fmla="*/ 6358 h 10000"/>
                  <a:gd name="connsiteX246" fmla="*/ 3910 w 10000"/>
                  <a:gd name="connsiteY246" fmla="*/ 6500 h 10000"/>
                  <a:gd name="connsiteX247" fmla="*/ 3787 w 10000"/>
                  <a:gd name="connsiteY247" fmla="*/ 6646 h 10000"/>
                  <a:gd name="connsiteX248" fmla="*/ 3680 w 10000"/>
                  <a:gd name="connsiteY248" fmla="*/ 6788 h 10000"/>
                  <a:gd name="connsiteX249" fmla="*/ 3599 w 10000"/>
                  <a:gd name="connsiteY249" fmla="*/ 6925 h 10000"/>
                  <a:gd name="connsiteX250" fmla="*/ 3599 w 10000"/>
                  <a:gd name="connsiteY250" fmla="*/ 6928 h 10000"/>
                  <a:gd name="connsiteX251" fmla="*/ 3599 w 10000"/>
                  <a:gd name="connsiteY251" fmla="*/ 6931 h 10000"/>
                  <a:gd name="connsiteX252" fmla="*/ 3605 w 10000"/>
                  <a:gd name="connsiteY252" fmla="*/ 6936 h 10000"/>
                  <a:gd name="connsiteX253" fmla="*/ 3605 w 10000"/>
                  <a:gd name="connsiteY253" fmla="*/ 6941 h 10000"/>
                  <a:gd name="connsiteX254" fmla="*/ 3621 w 10000"/>
                  <a:gd name="connsiteY254" fmla="*/ 6952 h 10000"/>
                  <a:gd name="connsiteX255" fmla="*/ 3562 w 10000"/>
                  <a:gd name="connsiteY255" fmla="*/ 6941 h 10000"/>
                  <a:gd name="connsiteX256" fmla="*/ 3535 w 10000"/>
                  <a:gd name="connsiteY256" fmla="*/ 6997 h 10000"/>
                  <a:gd name="connsiteX257" fmla="*/ 3492 w 10000"/>
                  <a:gd name="connsiteY257" fmla="*/ 7052 h 10000"/>
                  <a:gd name="connsiteX258" fmla="*/ 3455 w 10000"/>
                  <a:gd name="connsiteY258" fmla="*/ 7102 h 10000"/>
                  <a:gd name="connsiteX259" fmla="*/ 3407 w 10000"/>
                  <a:gd name="connsiteY259" fmla="*/ 7150 h 10000"/>
                  <a:gd name="connsiteX260" fmla="*/ 3369 w 10000"/>
                  <a:gd name="connsiteY260" fmla="*/ 7184 h 10000"/>
                  <a:gd name="connsiteX261" fmla="*/ 3348 w 10000"/>
                  <a:gd name="connsiteY261" fmla="*/ 7226 h 10000"/>
                  <a:gd name="connsiteX262" fmla="*/ 3348 w 10000"/>
                  <a:gd name="connsiteY262" fmla="*/ 7266 h 10000"/>
                  <a:gd name="connsiteX263" fmla="*/ 3348 w 10000"/>
                  <a:gd name="connsiteY263" fmla="*/ 7308 h 10000"/>
                  <a:gd name="connsiteX264" fmla="*/ 3358 w 10000"/>
                  <a:gd name="connsiteY264" fmla="*/ 7345 h 10000"/>
                  <a:gd name="connsiteX265" fmla="*/ 3348 w 10000"/>
                  <a:gd name="connsiteY265" fmla="*/ 7377 h 10000"/>
                  <a:gd name="connsiteX266" fmla="*/ 3294 w 10000"/>
                  <a:gd name="connsiteY266" fmla="*/ 7474 h 10000"/>
                  <a:gd name="connsiteX267" fmla="*/ 3224 w 10000"/>
                  <a:gd name="connsiteY267" fmla="*/ 7575 h 10000"/>
                  <a:gd name="connsiteX268" fmla="*/ 3160 w 10000"/>
                  <a:gd name="connsiteY268" fmla="*/ 7672 h 10000"/>
                  <a:gd name="connsiteX269" fmla="*/ 3107 w 10000"/>
                  <a:gd name="connsiteY269" fmla="*/ 7770 h 10000"/>
                  <a:gd name="connsiteX270" fmla="*/ 3064 w 10000"/>
                  <a:gd name="connsiteY270" fmla="*/ 7868 h 10000"/>
                  <a:gd name="connsiteX271" fmla="*/ 3037 w 10000"/>
                  <a:gd name="connsiteY271" fmla="*/ 7970 h 10000"/>
                  <a:gd name="connsiteX272" fmla="*/ 3037 w 10000"/>
                  <a:gd name="connsiteY272" fmla="*/ 8076 h 10000"/>
                  <a:gd name="connsiteX273" fmla="*/ 3069 w 10000"/>
                  <a:gd name="connsiteY273" fmla="*/ 8187 h 10000"/>
                  <a:gd name="connsiteX274" fmla="*/ 3080 w 10000"/>
                  <a:gd name="connsiteY274" fmla="*/ 8245 h 10000"/>
                  <a:gd name="connsiteX275" fmla="*/ 3064 w 10000"/>
                  <a:gd name="connsiteY275" fmla="*/ 8303 h 10000"/>
                  <a:gd name="connsiteX276" fmla="*/ 3032 w 10000"/>
                  <a:gd name="connsiteY276" fmla="*/ 8356 h 10000"/>
                  <a:gd name="connsiteX277" fmla="*/ 2989 w 10000"/>
                  <a:gd name="connsiteY277" fmla="*/ 8409 h 10000"/>
                  <a:gd name="connsiteX278" fmla="*/ 2962 w 10000"/>
                  <a:gd name="connsiteY278" fmla="*/ 8456 h 10000"/>
                  <a:gd name="connsiteX279" fmla="*/ 2941 w 10000"/>
                  <a:gd name="connsiteY279" fmla="*/ 8496 h 10000"/>
                  <a:gd name="connsiteX280" fmla="*/ 2946 w 10000"/>
                  <a:gd name="connsiteY280" fmla="*/ 8530 h 10000"/>
                  <a:gd name="connsiteX281" fmla="*/ 3198 w 10000"/>
                  <a:gd name="connsiteY281" fmla="*/ 8767 h 10000"/>
                  <a:gd name="connsiteX282" fmla="*/ 3198 w 10000"/>
                  <a:gd name="connsiteY282" fmla="*/ 8836 h 10000"/>
                  <a:gd name="connsiteX283" fmla="*/ 3171 w 10000"/>
                  <a:gd name="connsiteY283" fmla="*/ 8884 h 10000"/>
                  <a:gd name="connsiteX284" fmla="*/ 3133 w 10000"/>
                  <a:gd name="connsiteY284" fmla="*/ 8934 h 10000"/>
                  <a:gd name="connsiteX285" fmla="*/ 3091 w 10000"/>
                  <a:gd name="connsiteY285" fmla="*/ 8989 h 10000"/>
                  <a:gd name="connsiteX286" fmla="*/ 3053 w 10000"/>
                  <a:gd name="connsiteY286" fmla="*/ 9045 h 10000"/>
                  <a:gd name="connsiteX287" fmla="*/ 3016 w 10000"/>
                  <a:gd name="connsiteY287" fmla="*/ 9097 h 10000"/>
                  <a:gd name="connsiteX288" fmla="*/ 2994 w 10000"/>
                  <a:gd name="connsiteY288" fmla="*/ 9145 h 10000"/>
                  <a:gd name="connsiteX289" fmla="*/ 2999 w 10000"/>
                  <a:gd name="connsiteY289" fmla="*/ 9184 h 10000"/>
                  <a:gd name="connsiteX290" fmla="*/ 3042 w 10000"/>
                  <a:gd name="connsiteY290" fmla="*/ 9272 h 10000"/>
                  <a:gd name="connsiteX291" fmla="*/ 3107 w 10000"/>
                  <a:gd name="connsiteY291" fmla="*/ 9364 h 10000"/>
                  <a:gd name="connsiteX292" fmla="*/ 3176 w 10000"/>
                  <a:gd name="connsiteY292" fmla="*/ 9454 h 10000"/>
                  <a:gd name="connsiteX293" fmla="*/ 3240 w 10000"/>
                  <a:gd name="connsiteY293" fmla="*/ 9549 h 10000"/>
                  <a:gd name="connsiteX294" fmla="*/ 3289 w 10000"/>
                  <a:gd name="connsiteY294" fmla="*/ 9644 h 10000"/>
                  <a:gd name="connsiteX295" fmla="*/ 3321 w 10000"/>
                  <a:gd name="connsiteY295" fmla="*/ 9741 h 10000"/>
                  <a:gd name="connsiteX296" fmla="*/ 3326 w 10000"/>
                  <a:gd name="connsiteY296" fmla="*/ 9839 h 10000"/>
                  <a:gd name="connsiteX297" fmla="*/ 3299 w 10000"/>
                  <a:gd name="connsiteY297" fmla="*/ 9939 h 10000"/>
                  <a:gd name="connsiteX298" fmla="*/ 3160 w 10000"/>
                  <a:gd name="connsiteY298" fmla="*/ 9974 h 10000"/>
                  <a:gd name="connsiteX299" fmla="*/ 3016 w 10000"/>
                  <a:gd name="connsiteY299" fmla="*/ 9992 h 10000"/>
                  <a:gd name="connsiteX300" fmla="*/ 2855 w 10000"/>
                  <a:gd name="connsiteY300" fmla="*/ 10000 h 10000"/>
                  <a:gd name="connsiteX301" fmla="*/ 2700 w 10000"/>
                  <a:gd name="connsiteY301" fmla="*/ 9997 h 10000"/>
                  <a:gd name="connsiteX302" fmla="*/ 2539 w 10000"/>
                  <a:gd name="connsiteY302" fmla="*/ 9979 h 10000"/>
                  <a:gd name="connsiteX303" fmla="*/ 2384 w 10000"/>
                  <a:gd name="connsiteY303" fmla="*/ 9955 h 10000"/>
                  <a:gd name="connsiteX304" fmla="*/ 2239 w 10000"/>
                  <a:gd name="connsiteY304" fmla="*/ 9921 h 10000"/>
                  <a:gd name="connsiteX305" fmla="*/ 2105 w 10000"/>
                  <a:gd name="connsiteY305" fmla="*/ 9881 h 10000"/>
                  <a:gd name="connsiteX306" fmla="*/ 1987 w 10000"/>
                  <a:gd name="connsiteY306" fmla="*/ 9834 h 10000"/>
                  <a:gd name="connsiteX307" fmla="*/ 1901 w 10000"/>
                  <a:gd name="connsiteY307" fmla="*/ 9781 h 10000"/>
                  <a:gd name="connsiteX308" fmla="*/ 1837 w 10000"/>
                  <a:gd name="connsiteY308" fmla="*/ 9723 h 10000"/>
                  <a:gd name="connsiteX309" fmla="*/ 1837 w 10000"/>
                  <a:gd name="connsiteY309" fmla="*/ 9514 h 10000"/>
                  <a:gd name="connsiteX310" fmla="*/ 1810 w 10000"/>
                  <a:gd name="connsiteY310" fmla="*/ 9480 h 10000"/>
                  <a:gd name="connsiteX311" fmla="*/ 1773 w 10000"/>
                  <a:gd name="connsiteY311" fmla="*/ 9435 h 10000"/>
                  <a:gd name="connsiteX312" fmla="*/ 1746 w 10000"/>
                  <a:gd name="connsiteY312" fmla="*/ 9382 h 10000"/>
                  <a:gd name="connsiteX313" fmla="*/ 1725 w 10000"/>
                  <a:gd name="connsiteY313" fmla="*/ 9316 h 10000"/>
                  <a:gd name="connsiteX314" fmla="*/ 1725 w 10000"/>
                  <a:gd name="connsiteY314" fmla="*/ 9248 h 10000"/>
                  <a:gd name="connsiteX315" fmla="*/ 1746 w 10000"/>
                  <a:gd name="connsiteY315" fmla="*/ 9177 h 10000"/>
                  <a:gd name="connsiteX316" fmla="*/ 1762 w 10000"/>
                  <a:gd name="connsiteY316" fmla="*/ 9126 h 10000"/>
                  <a:gd name="connsiteX317" fmla="*/ 1762 w 10000"/>
                  <a:gd name="connsiteY317" fmla="*/ 9071 h 10000"/>
                  <a:gd name="connsiteX318" fmla="*/ 1741 w 10000"/>
                  <a:gd name="connsiteY318" fmla="*/ 9013 h 10000"/>
                  <a:gd name="connsiteX319" fmla="*/ 1725 w 10000"/>
                  <a:gd name="connsiteY319" fmla="*/ 8952 h 10000"/>
                  <a:gd name="connsiteX320" fmla="*/ 1714 w 10000"/>
                  <a:gd name="connsiteY320" fmla="*/ 8884 h 10000"/>
                  <a:gd name="connsiteX321" fmla="*/ 1714 w 10000"/>
                  <a:gd name="connsiteY321" fmla="*/ 8810 h 10000"/>
                  <a:gd name="connsiteX322" fmla="*/ 1735 w 10000"/>
                  <a:gd name="connsiteY322" fmla="*/ 8733 h 10000"/>
                  <a:gd name="connsiteX323" fmla="*/ 1762 w 10000"/>
                  <a:gd name="connsiteY323" fmla="*/ 8667 h 10000"/>
                  <a:gd name="connsiteX324" fmla="*/ 1800 w 10000"/>
                  <a:gd name="connsiteY324" fmla="*/ 8606 h 10000"/>
                  <a:gd name="connsiteX325" fmla="*/ 1837 w 10000"/>
                  <a:gd name="connsiteY325" fmla="*/ 8546 h 10000"/>
                  <a:gd name="connsiteX326" fmla="*/ 1869 w 10000"/>
                  <a:gd name="connsiteY326" fmla="*/ 8472 h 10000"/>
                  <a:gd name="connsiteX327" fmla="*/ 1869 w 10000"/>
                  <a:gd name="connsiteY327" fmla="*/ 7820 h 10000"/>
                  <a:gd name="connsiteX328" fmla="*/ 1998 w 10000"/>
                  <a:gd name="connsiteY328" fmla="*/ 7020 h 10000"/>
                  <a:gd name="connsiteX329" fmla="*/ 2260 w 10000"/>
                  <a:gd name="connsiteY329" fmla="*/ 6577 h 10000"/>
                  <a:gd name="connsiteX330" fmla="*/ 2276 w 10000"/>
                  <a:gd name="connsiteY330" fmla="*/ 6221 h 10000"/>
                  <a:gd name="connsiteX331" fmla="*/ 2453 w 10000"/>
                  <a:gd name="connsiteY331" fmla="*/ 5735 h 10000"/>
                  <a:gd name="connsiteX332" fmla="*/ 2501 w 10000"/>
                  <a:gd name="connsiteY332" fmla="*/ 5606 h 10000"/>
                  <a:gd name="connsiteX333" fmla="*/ 2539 w 10000"/>
                  <a:gd name="connsiteY333" fmla="*/ 5484 h 10000"/>
                  <a:gd name="connsiteX334" fmla="*/ 2560 w 10000"/>
                  <a:gd name="connsiteY334" fmla="*/ 5363 h 10000"/>
                  <a:gd name="connsiteX335" fmla="*/ 2592 w 10000"/>
                  <a:gd name="connsiteY335" fmla="*/ 5247 h 10000"/>
                  <a:gd name="connsiteX336" fmla="*/ 2598 w 10000"/>
                  <a:gd name="connsiteY336" fmla="*/ 5202 h 10000"/>
                  <a:gd name="connsiteX337" fmla="*/ 2592 w 10000"/>
                  <a:gd name="connsiteY337" fmla="*/ 5154 h 10000"/>
                  <a:gd name="connsiteX338" fmla="*/ 2587 w 10000"/>
                  <a:gd name="connsiteY338" fmla="*/ 5107 h 10000"/>
                  <a:gd name="connsiteX339" fmla="*/ 2587 w 10000"/>
                  <a:gd name="connsiteY339" fmla="*/ 5059 h 10000"/>
                  <a:gd name="connsiteX340" fmla="*/ 2614 w 10000"/>
                  <a:gd name="connsiteY340" fmla="*/ 5015 h 10000"/>
                  <a:gd name="connsiteX341" fmla="*/ 2592 w 10000"/>
                  <a:gd name="connsiteY341" fmla="*/ 5015 h 10000"/>
                  <a:gd name="connsiteX342" fmla="*/ 2587 w 10000"/>
                  <a:gd name="connsiteY342" fmla="*/ 5015 h 10000"/>
                  <a:gd name="connsiteX343" fmla="*/ 2582 w 10000"/>
                  <a:gd name="connsiteY343" fmla="*/ 5015 h 10000"/>
                  <a:gd name="connsiteX344" fmla="*/ 2582 w 10000"/>
                  <a:gd name="connsiteY344" fmla="*/ 5020 h 10000"/>
                  <a:gd name="connsiteX345" fmla="*/ 2571 w 10000"/>
                  <a:gd name="connsiteY345" fmla="*/ 5020 h 10000"/>
                  <a:gd name="connsiteX346" fmla="*/ 2571 w 10000"/>
                  <a:gd name="connsiteY346" fmla="*/ 5015 h 10000"/>
                  <a:gd name="connsiteX347" fmla="*/ 2566 w 10000"/>
                  <a:gd name="connsiteY347" fmla="*/ 5012 h 10000"/>
                  <a:gd name="connsiteX348" fmla="*/ 2560 w 10000"/>
                  <a:gd name="connsiteY348" fmla="*/ 5004 h 10000"/>
                  <a:gd name="connsiteX349" fmla="*/ 2566 w 10000"/>
                  <a:gd name="connsiteY349" fmla="*/ 4980 h 10000"/>
                  <a:gd name="connsiteX350" fmla="*/ 2544 w 10000"/>
                  <a:gd name="connsiteY350" fmla="*/ 4964 h 10000"/>
                  <a:gd name="connsiteX351" fmla="*/ 2517 w 10000"/>
                  <a:gd name="connsiteY351" fmla="*/ 4946 h 10000"/>
                  <a:gd name="connsiteX352" fmla="*/ 2475 w 10000"/>
                  <a:gd name="connsiteY352" fmla="*/ 4933 h 10000"/>
                  <a:gd name="connsiteX353" fmla="*/ 2442 w 10000"/>
                  <a:gd name="connsiteY353" fmla="*/ 4917 h 10000"/>
                  <a:gd name="connsiteX354" fmla="*/ 2421 w 10000"/>
                  <a:gd name="connsiteY354" fmla="*/ 4904 h 10000"/>
                  <a:gd name="connsiteX355" fmla="*/ 2421 w 10000"/>
                  <a:gd name="connsiteY355" fmla="*/ 4605 h 10000"/>
                  <a:gd name="connsiteX356" fmla="*/ 2432 w 10000"/>
                  <a:gd name="connsiteY356" fmla="*/ 4120 h 10000"/>
                  <a:gd name="connsiteX357" fmla="*/ 2453 w 10000"/>
                  <a:gd name="connsiteY357" fmla="*/ 4014 h 10000"/>
                  <a:gd name="connsiteX358" fmla="*/ 2448 w 10000"/>
                  <a:gd name="connsiteY358" fmla="*/ 3911 h 10000"/>
                  <a:gd name="connsiteX359" fmla="*/ 2432 w 10000"/>
                  <a:gd name="connsiteY359" fmla="*/ 3808 h 10000"/>
                  <a:gd name="connsiteX360" fmla="*/ 2410 w 10000"/>
                  <a:gd name="connsiteY360" fmla="*/ 3703 h 10000"/>
                  <a:gd name="connsiteX361" fmla="*/ 2421 w 10000"/>
                  <a:gd name="connsiteY361" fmla="*/ 3597 h 10000"/>
                  <a:gd name="connsiteX362" fmla="*/ 2432 w 10000"/>
                  <a:gd name="connsiteY362" fmla="*/ 3481 h 10000"/>
                  <a:gd name="connsiteX363" fmla="*/ 2448 w 10000"/>
                  <a:gd name="connsiteY363" fmla="*/ 3362 h 10000"/>
                  <a:gd name="connsiteX364" fmla="*/ 2453 w 10000"/>
                  <a:gd name="connsiteY364" fmla="*/ 3238 h 10000"/>
                  <a:gd name="connsiteX365" fmla="*/ 2448 w 10000"/>
                  <a:gd name="connsiteY365" fmla="*/ 3122 h 10000"/>
                  <a:gd name="connsiteX366" fmla="*/ 2421 w 10000"/>
                  <a:gd name="connsiteY366" fmla="*/ 3017 h 10000"/>
                  <a:gd name="connsiteX367" fmla="*/ 2362 w 10000"/>
                  <a:gd name="connsiteY367" fmla="*/ 2703 h 10000"/>
                  <a:gd name="connsiteX368" fmla="*/ 2351 w 10000"/>
                  <a:gd name="connsiteY368" fmla="*/ 2753 h 10000"/>
                  <a:gd name="connsiteX369" fmla="*/ 2314 w 10000"/>
                  <a:gd name="connsiteY369" fmla="*/ 2790 h 10000"/>
                  <a:gd name="connsiteX370" fmla="*/ 2282 w 10000"/>
                  <a:gd name="connsiteY370" fmla="*/ 2821 h 10000"/>
                  <a:gd name="connsiteX371" fmla="*/ 2255 w 10000"/>
                  <a:gd name="connsiteY371" fmla="*/ 2848 h 10000"/>
                  <a:gd name="connsiteX372" fmla="*/ 2239 w 10000"/>
                  <a:gd name="connsiteY372" fmla="*/ 2877 h 10000"/>
                  <a:gd name="connsiteX373" fmla="*/ 2236 w 10000"/>
                  <a:gd name="connsiteY373" fmla="*/ 2903 h 10000"/>
                  <a:gd name="connsiteX374" fmla="*/ 2217 w 10000"/>
                  <a:gd name="connsiteY374" fmla="*/ 2922 h 10000"/>
                  <a:gd name="connsiteX375" fmla="*/ 2185 w 10000"/>
                  <a:gd name="connsiteY375" fmla="*/ 2956 h 10000"/>
                  <a:gd name="connsiteX376" fmla="*/ 2148 w 10000"/>
                  <a:gd name="connsiteY376" fmla="*/ 2996 h 10000"/>
                  <a:gd name="connsiteX377" fmla="*/ 2126 w 10000"/>
                  <a:gd name="connsiteY377" fmla="*/ 3040 h 10000"/>
                  <a:gd name="connsiteX378" fmla="*/ 2105 w 10000"/>
                  <a:gd name="connsiteY378" fmla="*/ 3088 h 10000"/>
                  <a:gd name="connsiteX379" fmla="*/ 2094 w 10000"/>
                  <a:gd name="connsiteY379" fmla="*/ 3125 h 10000"/>
                  <a:gd name="connsiteX380" fmla="*/ 2089 w 10000"/>
                  <a:gd name="connsiteY380" fmla="*/ 3154 h 10000"/>
                  <a:gd name="connsiteX381" fmla="*/ 2078 w 10000"/>
                  <a:gd name="connsiteY381" fmla="*/ 3164 h 10000"/>
                  <a:gd name="connsiteX382" fmla="*/ 1971 w 10000"/>
                  <a:gd name="connsiteY382" fmla="*/ 3215 h 10000"/>
                  <a:gd name="connsiteX383" fmla="*/ 1869 w 10000"/>
                  <a:gd name="connsiteY383" fmla="*/ 3257 h 10000"/>
                  <a:gd name="connsiteX384" fmla="*/ 1773 w 10000"/>
                  <a:gd name="connsiteY384" fmla="*/ 3296 h 10000"/>
                  <a:gd name="connsiteX385" fmla="*/ 1676 w 10000"/>
                  <a:gd name="connsiteY385" fmla="*/ 3331 h 10000"/>
                  <a:gd name="connsiteX386" fmla="*/ 1559 w 10000"/>
                  <a:gd name="connsiteY386" fmla="*/ 3362 h 10000"/>
                  <a:gd name="connsiteX387" fmla="*/ 1414 w 10000"/>
                  <a:gd name="connsiteY387" fmla="*/ 3389 h 10000"/>
                  <a:gd name="connsiteX388" fmla="*/ 1296 w 10000"/>
                  <a:gd name="connsiteY388" fmla="*/ 3399 h 10000"/>
                  <a:gd name="connsiteX389" fmla="*/ 1194 w 10000"/>
                  <a:gd name="connsiteY389" fmla="*/ 3391 h 10000"/>
                  <a:gd name="connsiteX390" fmla="*/ 1093 w 10000"/>
                  <a:gd name="connsiteY390" fmla="*/ 3376 h 10000"/>
                  <a:gd name="connsiteX391" fmla="*/ 1007 w 10000"/>
                  <a:gd name="connsiteY391" fmla="*/ 3344 h 10000"/>
                  <a:gd name="connsiteX392" fmla="*/ 921 w 10000"/>
                  <a:gd name="connsiteY392" fmla="*/ 3310 h 10000"/>
                  <a:gd name="connsiteX393" fmla="*/ 846 w 10000"/>
                  <a:gd name="connsiteY393" fmla="*/ 3270 h 10000"/>
                  <a:gd name="connsiteX394" fmla="*/ 777 w 10000"/>
                  <a:gd name="connsiteY394" fmla="*/ 3225 h 10000"/>
                  <a:gd name="connsiteX395" fmla="*/ 718 w 10000"/>
                  <a:gd name="connsiteY395" fmla="*/ 3183 h 10000"/>
                  <a:gd name="connsiteX396" fmla="*/ 664 w 10000"/>
                  <a:gd name="connsiteY396" fmla="*/ 3146 h 10000"/>
                  <a:gd name="connsiteX397" fmla="*/ 621 w 10000"/>
                  <a:gd name="connsiteY397" fmla="*/ 3114 h 10000"/>
                  <a:gd name="connsiteX398" fmla="*/ 584 w 10000"/>
                  <a:gd name="connsiteY398" fmla="*/ 3096 h 10000"/>
                  <a:gd name="connsiteX399" fmla="*/ 477 w 10000"/>
                  <a:gd name="connsiteY399" fmla="*/ 3032 h 10000"/>
                  <a:gd name="connsiteX400" fmla="*/ 386 w 10000"/>
                  <a:gd name="connsiteY400" fmla="*/ 2959 h 10000"/>
                  <a:gd name="connsiteX401" fmla="*/ 311 w 10000"/>
                  <a:gd name="connsiteY401" fmla="*/ 2869 h 10000"/>
                  <a:gd name="connsiteX402" fmla="*/ 257 w 10000"/>
                  <a:gd name="connsiteY402" fmla="*/ 2774 h 10000"/>
                  <a:gd name="connsiteX403" fmla="*/ 214 w 10000"/>
                  <a:gd name="connsiteY403" fmla="*/ 2668 h 10000"/>
                  <a:gd name="connsiteX404" fmla="*/ 198 w 10000"/>
                  <a:gd name="connsiteY404" fmla="*/ 2557 h 10000"/>
                  <a:gd name="connsiteX405" fmla="*/ 198 w 10000"/>
                  <a:gd name="connsiteY405" fmla="*/ 2449 h 10000"/>
                  <a:gd name="connsiteX406" fmla="*/ 225 w 10000"/>
                  <a:gd name="connsiteY406" fmla="*/ 2341 h 10000"/>
                  <a:gd name="connsiteX407" fmla="*/ 241 w 10000"/>
                  <a:gd name="connsiteY407" fmla="*/ 2291 h 10000"/>
                  <a:gd name="connsiteX408" fmla="*/ 236 w 10000"/>
                  <a:gd name="connsiteY408" fmla="*/ 2243 h 10000"/>
                  <a:gd name="connsiteX409" fmla="*/ 236 w 10000"/>
                  <a:gd name="connsiteY409" fmla="*/ 2196 h 10000"/>
                  <a:gd name="connsiteX410" fmla="*/ 236 w 10000"/>
                  <a:gd name="connsiteY410" fmla="*/ 2151 h 10000"/>
                  <a:gd name="connsiteX411" fmla="*/ 246 w 10000"/>
                  <a:gd name="connsiteY411" fmla="*/ 2114 h 10000"/>
                  <a:gd name="connsiteX412" fmla="*/ 193 w 10000"/>
                  <a:gd name="connsiteY412" fmla="*/ 2032 h 10000"/>
                  <a:gd name="connsiteX413" fmla="*/ 129 w 10000"/>
                  <a:gd name="connsiteY413" fmla="*/ 1942 h 10000"/>
                  <a:gd name="connsiteX414" fmla="*/ 75 w 10000"/>
                  <a:gd name="connsiteY414" fmla="*/ 1850 h 10000"/>
                  <a:gd name="connsiteX415" fmla="*/ 27 w 10000"/>
                  <a:gd name="connsiteY415" fmla="*/ 1760 h 10000"/>
                  <a:gd name="connsiteX416" fmla="*/ 0 w 10000"/>
                  <a:gd name="connsiteY416" fmla="*/ 1671 h 10000"/>
                  <a:gd name="connsiteX417" fmla="*/ 107 w 10000"/>
                  <a:gd name="connsiteY417" fmla="*/ 1618 h 10000"/>
                  <a:gd name="connsiteX418" fmla="*/ 257 w 10000"/>
                  <a:gd name="connsiteY418" fmla="*/ 1576 h 10000"/>
                  <a:gd name="connsiteX419" fmla="*/ 412 w 10000"/>
                  <a:gd name="connsiteY419" fmla="*/ 1541 h 10000"/>
                  <a:gd name="connsiteX420" fmla="*/ 595 w 10000"/>
                  <a:gd name="connsiteY420" fmla="*/ 1518 h 10000"/>
                  <a:gd name="connsiteX421" fmla="*/ 777 w 10000"/>
                  <a:gd name="connsiteY421" fmla="*/ 1507 h 10000"/>
                  <a:gd name="connsiteX422" fmla="*/ 825 w 10000"/>
                  <a:gd name="connsiteY422" fmla="*/ 1523 h 10000"/>
                  <a:gd name="connsiteX423" fmla="*/ 878 w 10000"/>
                  <a:gd name="connsiteY423" fmla="*/ 1533 h 10000"/>
                  <a:gd name="connsiteX424" fmla="*/ 937 w 10000"/>
                  <a:gd name="connsiteY424" fmla="*/ 1541 h 10000"/>
                  <a:gd name="connsiteX425" fmla="*/ 991 w 10000"/>
                  <a:gd name="connsiteY425" fmla="*/ 1554 h 10000"/>
                  <a:gd name="connsiteX426" fmla="*/ 1039 w 10000"/>
                  <a:gd name="connsiteY426" fmla="*/ 1576 h 10000"/>
                  <a:gd name="connsiteX427" fmla="*/ 1093 w 10000"/>
                  <a:gd name="connsiteY427" fmla="*/ 1615 h 10000"/>
                  <a:gd name="connsiteX428" fmla="*/ 1130 w 10000"/>
                  <a:gd name="connsiteY428" fmla="*/ 1660 h 10000"/>
                  <a:gd name="connsiteX429" fmla="*/ 1087 w 10000"/>
                  <a:gd name="connsiteY429" fmla="*/ 1694 h 10000"/>
                  <a:gd name="connsiteX430" fmla="*/ 1071 w 10000"/>
                  <a:gd name="connsiteY430" fmla="*/ 1729 h 10000"/>
                  <a:gd name="connsiteX431" fmla="*/ 1087 w 10000"/>
                  <a:gd name="connsiteY431" fmla="*/ 1763 h 10000"/>
                  <a:gd name="connsiteX432" fmla="*/ 1103 w 10000"/>
                  <a:gd name="connsiteY432" fmla="*/ 1797 h 10000"/>
                  <a:gd name="connsiteX433" fmla="*/ 1114 w 10000"/>
                  <a:gd name="connsiteY433" fmla="*/ 1834 h 10000"/>
                  <a:gd name="connsiteX434" fmla="*/ 1109 w 10000"/>
                  <a:gd name="connsiteY434" fmla="*/ 1871 h 10000"/>
                  <a:gd name="connsiteX435" fmla="*/ 1071 w 10000"/>
                  <a:gd name="connsiteY435" fmla="*/ 1913 h 10000"/>
                  <a:gd name="connsiteX436" fmla="*/ 900 w 10000"/>
                  <a:gd name="connsiteY436" fmla="*/ 1948 h 10000"/>
                  <a:gd name="connsiteX437" fmla="*/ 900 w 10000"/>
                  <a:gd name="connsiteY437" fmla="*/ 1985 h 10000"/>
                  <a:gd name="connsiteX438" fmla="*/ 905 w 10000"/>
                  <a:gd name="connsiteY438" fmla="*/ 2022 h 10000"/>
                  <a:gd name="connsiteX439" fmla="*/ 916 w 10000"/>
                  <a:gd name="connsiteY439" fmla="*/ 2064 h 10000"/>
                  <a:gd name="connsiteX440" fmla="*/ 916 w 10000"/>
                  <a:gd name="connsiteY440" fmla="*/ 2103 h 10000"/>
                  <a:gd name="connsiteX441" fmla="*/ 905 w 10000"/>
                  <a:gd name="connsiteY441" fmla="*/ 2143 h 10000"/>
                  <a:gd name="connsiteX442" fmla="*/ 889 w 10000"/>
                  <a:gd name="connsiteY442" fmla="*/ 2175 h 10000"/>
                  <a:gd name="connsiteX443" fmla="*/ 846 w 10000"/>
                  <a:gd name="connsiteY443" fmla="*/ 2201 h 10000"/>
                  <a:gd name="connsiteX444" fmla="*/ 889 w 10000"/>
                  <a:gd name="connsiteY444" fmla="*/ 2241 h 10000"/>
                  <a:gd name="connsiteX445" fmla="*/ 937 w 10000"/>
                  <a:gd name="connsiteY445" fmla="*/ 2278 h 10000"/>
                  <a:gd name="connsiteX446" fmla="*/ 991 w 10000"/>
                  <a:gd name="connsiteY446" fmla="*/ 2312 h 10000"/>
                  <a:gd name="connsiteX447" fmla="*/ 1044 w 10000"/>
                  <a:gd name="connsiteY447" fmla="*/ 2336 h 10000"/>
                  <a:gd name="connsiteX448" fmla="*/ 1093 w 10000"/>
                  <a:gd name="connsiteY448" fmla="*/ 2346 h 10000"/>
                  <a:gd name="connsiteX449" fmla="*/ 1130 w 10000"/>
                  <a:gd name="connsiteY449" fmla="*/ 2320 h 10000"/>
                  <a:gd name="connsiteX450" fmla="*/ 1157 w 10000"/>
                  <a:gd name="connsiteY450" fmla="*/ 2275 h 10000"/>
                  <a:gd name="connsiteX451" fmla="*/ 1194 w 10000"/>
                  <a:gd name="connsiteY451" fmla="*/ 2220 h 10000"/>
                  <a:gd name="connsiteX452" fmla="*/ 1227 w 10000"/>
                  <a:gd name="connsiteY452" fmla="*/ 2156 h 10000"/>
                  <a:gd name="connsiteX453" fmla="*/ 1248 w 10000"/>
                  <a:gd name="connsiteY453" fmla="*/ 2088 h 10000"/>
                  <a:gd name="connsiteX454" fmla="*/ 1275 w 10000"/>
                  <a:gd name="connsiteY454" fmla="*/ 2022 h 10000"/>
                  <a:gd name="connsiteX455" fmla="*/ 1291 w 10000"/>
                  <a:gd name="connsiteY455" fmla="*/ 1961 h 10000"/>
                  <a:gd name="connsiteX456" fmla="*/ 1296 w 10000"/>
                  <a:gd name="connsiteY456" fmla="*/ 1913 h 10000"/>
                  <a:gd name="connsiteX457" fmla="*/ 1291 w 10000"/>
                  <a:gd name="connsiteY457" fmla="*/ 1879 h 10000"/>
                  <a:gd name="connsiteX458" fmla="*/ 1318 w 10000"/>
                  <a:gd name="connsiteY458" fmla="*/ 1876 h 10000"/>
                  <a:gd name="connsiteX459" fmla="*/ 1328 w 10000"/>
                  <a:gd name="connsiteY459" fmla="*/ 1871 h 10000"/>
                  <a:gd name="connsiteX460" fmla="*/ 1344 w 10000"/>
                  <a:gd name="connsiteY460" fmla="*/ 1866 h 10000"/>
                  <a:gd name="connsiteX461" fmla="*/ 1350 w 10000"/>
                  <a:gd name="connsiteY461" fmla="*/ 1861 h 10000"/>
                  <a:gd name="connsiteX462" fmla="*/ 1360 w 10000"/>
                  <a:gd name="connsiteY462" fmla="*/ 1855 h 10000"/>
                  <a:gd name="connsiteX463" fmla="*/ 1366 w 10000"/>
                  <a:gd name="connsiteY463" fmla="*/ 1847 h 10000"/>
                  <a:gd name="connsiteX464" fmla="*/ 1377 w 10000"/>
                  <a:gd name="connsiteY464" fmla="*/ 1834 h 10000"/>
                  <a:gd name="connsiteX465" fmla="*/ 1366 w 10000"/>
                  <a:gd name="connsiteY465" fmla="*/ 1800 h 10000"/>
                  <a:gd name="connsiteX466" fmla="*/ 1377 w 10000"/>
                  <a:gd name="connsiteY466" fmla="*/ 1752 h 10000"/>
                  <a:gd name="connsiteX467" fmla="*/ 1398 w 10000"/>
                  <a:gd name="connsiteY467" fmla="*/ 1702 h 10000"/>
                  <a:gd name="connsiteX468" fmla="*/ 1430 w 10000"/>
                  <a:gd name="connsiteY468" fmla="*/ 1652 h 10000"/>
                  <a:gd name="connsiteX469" fmla="*/ 1462 w 10000"/>
                  <a:gd name="connsiteY469" fmla="*/ 1613 h 10000"/>
                  <a:gd name="connsiteX470" fmla="*/ 1505 w 10000"/>
                  <a:gd name="connsiteY470" fmla="*/ 1581 h 10000"/>
                  <a:gd name="connsiteX471" fmla="*/ 1575 w 10000"/>
                  <a:gd name="connsiteY471" fmla="*/ 1554 h 10000"/>
                  <a:gd name="connsiteX472" fmla="*/ 1666 w 10000"/>
                  <a:gd name="connsiteY472" fmla="*/ 1536 h 10000"/>
                  <a:gd name="connsiteX473" fmla="*/ 1762 w 10000"/>
                  <a:gd name="connsiteY473" fmla="*/ 1528 h 10000"/>
                  <a:gd name="connsiteX474" fmla="*/ 1864 w 10000"/>
                  <a:gd name="connsiteY474" fmla="*/ 1518 h 10000"/>
                  <a:gd name="connsiteX475" fmla="*/ 1971 w 10000"/>
                  <a:gd name="connsiteY475" fmla="*/ 1507 h 10000"/>
                  <a:gd name="connsiteX476" fmla="*/ 2067 w 10000"/>
                  <a:gd name="connsiteY476" fmla="*/ 1486 h 10000"/>
                  <a:gd name="connsiteX477" fmla="*/ 2266 w 10000"/>
                  <a:gd name="connsiteY477" fmla="*/ 1438 h 10000"/>
                  <a:gd name="connsiteX478" fmla="*/ 2480 w 10000"/>
                  <a:gd name="connsiteY478" fmla="*/ 1386 h 10000"/>
                  <a:gd name="connsiteX479" fmla="*/ 2700 w 10000"/>
                  <a:gd name="connsiteY479" fmla="*/ 1333 h 10000"/>
                  <a:gd name="connsiteX480" fmla="*/ 2892 w 10000"/>
                  <a:gd name="connsiteY480" fmla="*/ 1277 h 10000"/>
                  <a:gd name="connsiteX481" fmla="*/ 2855 w 10000"/>
                  <a:gd name="connsiteY481" fmla="*/ 1262 h 10000"/>
                  <a:gd name="connsiteX482" fmla="*/ 2935 w 10000"/>
                  <a:gd name="connsiteY482" fmla="*/ 1246 h 10000"/>
                  <a:gd name="connsiteX483" fmla="*/ 2994 w 10000"/>
                  <a:gd name="connsiteY483" fmla="*/ 1222 h 10000"/>
                  <a:gd name="connsiteX484" fmla="*/ 3053 w 10000"/>
                  <a:gd name="connsiteY484" fmla="*/ 1193 h 10000"/>
                  <a:gd name="connsiteX485" fmla="*/ 3101 w 10000"/>
                  <a:gd name="connsiteY485" fmla="*/ 1161 h 10000"/>
                  <a:gd name="connsiteX486" fmla="*/ 3155 w 10000"/>
                  <a:gd name="connsiteY486" fmla="*/ 1130 h 10000"/>
                  <a:gd name="connsiteX487" fmla="*/ 3208 w 10000"/>
                  <a:gd name="connsiteY487" fmla="*/ 1106 h 10000"/>
                  <a:gd name="connsiteX488" fmla="*/ 3240 w 10000"/>
                  <a:gd name="connsiteY488" fmla="*/ 1164 h 10000"/>
                  <a:gd name="connsiteX489" fmla="*/ 3294 w 10000"/>
                  <a:gd name="connsiteY489" fmla="*/ 1219 h 10000"/>
                  <a:gd name="connsiteX490" fmla="*/ 3364 w 10000"/>
                  <a:gd name="connsiteY490" fmla="*/ 1269 h 10000"/>
                  <a:gd name="connsiteX491" fmla="*/ 3433 w 10000"/>
                  <a:gd name="connsiteY491" fmla="*/ 1320 h 10000"/>
                  <a:gd name="connsiteX492" fmla="*/ 3492 w 10000"/>
                  <a:gd name="connsiteY492" fmla="*/ 1367 h 10000"/>
                  <a:gd name="connsiteX493" fmla="*/ 3610 w 10000"/>
                  <a:gd name="connsiteY493" fmla="*/ 1478 h 10000"/>
                  <a:gd name="connsiteX494" fmla="*/ 3717 w 10000"/>
                  <a:gd name="connsiteY494" fmla="*/ 1599 h 10000"/>
                  <a:gd name="connsiteX495" fmla="*/ 3814 w 10000"/>
                  <a:gd name="connsiteY495" fmla="*/ 1721 h 10000"/>
                  <a:gd name="connsiteX496" fmla="*/ 3937 w 10000"/>
                  <a:gd name="connsiteY496" fmla="*/ 1919 h 10000"/>
                  <a:gd name="connsiteX497" fmla="*/ 4049 w 10000"/>
                  <a:gd name="connsiteY497" fmla="*/ 2125 h 10000"/>
                  <a:gd name="connsiteX498" fmla="*/ 4140 w 10000"/>
                  <a:gd name="connsiteY498" fmla="*/ 2330 h 10000"/>
                  <a:gd name="connsiteX499" fmla="*/ 4221 w 10000"/>
                  <a:gd name="connsiteY499" fmla="*/ 2542 h 10000"/>
                  <a:gd name="connsiteX500" fmla="*/ 4312 w 10000"/>
                  <a:gd name="connsiteY500" fmla="*/ 2761 h 10000"/>
                  <a:gd name="connsiteX501" fmla="*/ 4408 w 10000"/>
                  <a:gd name="connsiteY501" fmla="*/ 2982 h 10000"/>
                  <a:gd name="connsiteX502" fmla="*/ 4472 w 10000"/>
                  <a:gd name="connsiteY502" fmla="*/ 3114 h 10000"/>
                  <a:gd name="connsiteX503" fmla="*/ 4537 w 10000"/>
                  <a:gd name="connsiteY503" fmla="*/ 3249 h 10000"/>
                  <a:gd name="connsiteX504" fmla="*/ 4585 w 10000"/>
                  <a:gd name="connsiteY504" fmla="*/ 3386 h 10000"/>
                  <a:gd name="connsiteX505" fmla="*/ 4628 w 10000"/>
                  <a:gd name="connsiteY505" fmla="*/ 3526 h 10000"/>
                  <a:gd name="connsiteX506" fmla="*/ 4660 w 10000"/>
                  <a:gd name="connsiteY506" fmla="*/ 3676 h 10000"/>
                  <a:gd name="connsiteX507" fmla="*/ 4676 w 10000"/>
                  <a:gd name="connsiteY507" fmla="*/ 3832 h 10000"/>
                  <a:gd name="connsiteX508" fmla="*/ 5083 w 10000"/>
                  <a:gd name="connsiteY508" fmla="*/ 3861 h 10000"/>
                  <a:gd name="connsiteX509" fmla="*/ 5153 w 10000"/>
                  <a:gd name="connsiteY509" fmla="*/ 3851 h 10000"/>
                  <a:gd name="connsiteX510" fmla="*/ 5233 w 10000"/>
                  <a:gd name="connsiteY510" fmla="*/ 3837 h 10000"/>
                  <a:gd name="connsiteX511" fmla="*/ 5319 w 10000"/>
                  <a:gd name="connsiteY511" fmla="*/ 3830 h 10000"/>
                  <a:gd name="connsiteX512" fmla="*/ 5404 w 10000"/>
                  <a:gd name="connsiteY512" fmla="*/ 3827 h 10000"/>
                  <a:gd name="connsiteX513" fmla="*/ 5479 w 10000"/>
                  <a:gd name="connsiteY513" fmla="*/ 3837 h 10000"/>
                  <a:gd name="connsiteX514" fmla="*/ 5554 w 10000"/>
                  <a:gd name="connsiteY514" fmla="*/ 3861 h 10000"/>
                  <a:gd name="connsiteX515" fmla="*/ 5624 w 10000"/>
                  <a:gd name="connsiteY515" fmla="*/ 3840 h 10000"/>
                  <a:gd name="connsiteX516" fmla="*/ 5710 w 10000"/>
                  <a:gd name="connsiteY516" fmla="*/ 3830 h 10000"/>
                  <a:gd name="connsiteX517" fmla="*/ 5790 w 10000"/>
                  <a:gd name="connsiteY517" fmla="*/ 3827 h 10000"/>
                  <a:gd name="connsiteX518" fmla="*/ 5881 w 10000"/>
                  <a:gd name="connsiteY518" fmla="*/ 3819 h 10000"/>
                  <a:gd name="connsiteX519" fmla="*/ 5961 w 10000"/>
                  <a:gd name="connsiteY519" fmla="*/ 3806 h 10000"/>
                  <a:gd name="connsiteX520" fmla="*/ 6149 w 10000"/>
                  <a:gd name="connsiteY520" fmla="*/ 3758 h 10000"/>
                  <a:gd name="connsiteX521" fmla="*/ 6347 w 10000"/>
                  <a:gd name="connsiteY521" fmla="*/ 3703 h 10000"/>
                  <a:gd name="connsiteX522" fmla="*/ 6545 w 10000"/>
                  <a:gd name="connsiteY522" fmla="*/ 3653 h 10000"/>
                  <a:gd name="connsiteX523" fmla="*/ 6535 w 10000"/>
                  <a:gd name="connsiteY523" fmla="*/ 3560 h 10000"/>
                  <a:gd name="connsiteX524" fmla="*/ 6497 w 10000"/>
                  <a:gd name="connsiteY524" fmla="*/ 3471 h 10000"/>
                  <a:gd name="connsiteX525" fmla="*/ 6438 w 10000"/>
                  <a:gd name="connsiteY525" fmla="*/ 3378 h 10000"/>
                  <a:gd name="connsiteX526" fmla="*/ 6358 w 10000"/>
                  <a:gd name="connsiteY526" fmla="*/ 3288 h 10000"/>
                  <a:gd name="connsiteX527" fmla="*/ 6277 w 10000"/>
                  <a:gd name="connsiteY527" fmla="*/ 3204 h 10000"/>
                  <a:gd name="connsiteX528" fmla="*/ 6192 w 10000"/>
                  <a:gd name="connsiteY528" fmla="*/ 3120 h 10000"/>
                  <a:gd name="connsiteX529" fmla="*/ 6122 w 10000"/>
                  <a:gd name="connsiteY529" fmla="*/ 3043 h 10000"/>
                  <a:gd name="connsiteX530" fmla="*/ 5908 w 10000"/>
                  <a:gd name="connsiteY530" fmla="*/ 2784 h 10000"/>
                  <a:gd name="connsiteX531" fmla="*/ 5710 w 10000"/>
                  <a:gd name="connsiteY531" fmla="*/ 2531 h 10000"/>
                  <a:gd name="connsiteX532" fmla="*/ 5522 w 10000"/>
                  <a:gd name="connsiteY532" fmla="*/ 2267 h 10000"/>
                  <a:gd name="connsiteX533" fmla="*/ 5201 w 10000"/>
                  <a:gd name="connsiteY533" fmla="*/ 1705 h 10000"/>
                  <a:gd name="connsiteX534" fmla="*/ 5104 w 10000"/>
                  <a:gd name="connsiteY534" fmla="*/ 1602 h 10000"/>
                  <a:gd name="connsiteX535" fmla="*/ 4992 w 10000"/>
                  <a:gd name="connsiteY535" fmla="*/ 1496 h 10000"/>
                  <a:gd name="connsiteX536" fmla="*/ 4879 w 10000"/>
                  <a:gd name="connsiteY536" fmla="*/ 1394 h 10000"/>
                  <a:gd name="connsiteX537" fmla="*/ 4778 w 10000"/>
                  <a:gd name="connsiteY537" fmla="*/ 1298 h 10000"/>
                  <a:gd name="connsiteX538" fmla="*/ 4692 w 10000"/>
                  <a:gd name="connsiteY538" fmla="*/ 1148 h 10000"/>
                  <a:gd name="connsiteX539" fmla="*/ 4746 w 10000"/>
                  <a:gd name="connsiteY539" fmla="*/ 1130 h 10000"/>
                  <a:gd name="connsiteX540" fmla="*/ 4783 w 10000"/>
                  <a:gd name="connsiteY540" fmla="*/ 1153 h 10000"/>
                  <a:gd name="connsiteX541" fmla="*/ 4847 w 10000"/>
                  <a:gd name="connsiteY541" fmla="*/ 1174 h 10000"/>
                  <a:gd name="connsiteX542" fmla="*/ 4901 w 10000"/>
                  <a:gd name="connsiteY542" fmla="*/ 1193 h 10000"/>
                  <a:gd name="connsiteX543" fmla="*/ 4960 w 10000"/>
                  <a:gd name="connsiteY543" fmla="*/ 1209 h 10000"/>
                  <a:gd name="connsiteX544" fmla="*/ 4938 w 10000"/>
                  <a:gd name="connsiteY544" fmla="*/ 1235 h 10000"/>
                  <a:gd name="connsiteX545" fmla="*/ 5099 w 10000"/>
                  <a:gd name="connsiteY545" fmla="*/ 1288 h 10000"/>
                  <a:gd name="connsiteX546" fmla="*/ 5206 w 10000"/>
                  <a:gd name="connsiteY546" fmla="*/ 1288 h 10000"/>
                  <a:gd name="connsiteX547" fmla="*/ 5345 w 10000"/>
                  <a:gd name="connsiteY547" fmla="*/ 1285 h 10000"/>
                  <a:gd name="connsiteX548" fmla="*/ 5506 w 10000"/>
                  <a:gd name="connsiteY548" fmla="*/ 1280 h 10000"/>
                  <a:gd name="connsiteX549" fmla="*/ 5672 w 10000"/>
                  <a:gd name="connsiteY549" fmla="*/ 1280 h 10000"/>
                  <a:gd name="connsiteX550" fmla="*/ 5838 w 10000"/>
                  <a:gd name="connsiteY550" fmla="*/ 1280 h 10000"/>
                  <a:gd name="connsiteX551" fmla="*/ 5994 w 10000"/>
                  <a:gd name="connsiteY551" fmla="*/ 1280 h 10000"/>
                  <a:gd name="connsiteX552" fmla="*/ 6133 w 10000"/>
                  <a:gd name="connsiteY552" fmla="*/ 1288 h 10000"/>
                  <a:gd name="connsiteX553" fmla="*/ 6240 w 10000"/>
                  <a:gd name="connsiteY553" fmla="*/ 1293 h 10000"/>
                  <a:gd name="connsiteX554" fmla="*/ 6315 w 10000"/>
                  <a:gd name="connsiteY554" fmla="*/ 1304 h 10000"/>
                  <a:gd name="connsiteX555" fmla="*/ 6395 w 10000"/>
                  <a:gd name="connsiteY555" fmla="*/ 1328 h 10000"/>
                  <a:gd name="connsiteX556" fmla="*/ 6443 w 10000"/>
                  <a:gd name="connsiteY556" fmla="*/ 1357 h 10000"/>
                  <a:gd name="connsiteX557" fmla="*/ 6470 w 10000"/>
                  <a:gd name="connsiteY557" fmla="*/ 1380 h 10000"/>
                  <a:gd name="connsiteX558" fmla="*/ 6492 w 10000"/>
                  <a:gd name="connsiteY558" fmla="*/ 1409 h 10000"/>
                  <a:gd name="connsiteX559" fmla="*/ 6518 w 10000"/>
                  <a:gd name="connsiteY559" fmla="*/ 1441 h 10000"/>
                  <a:gd name="connsiteX560" fmla="*/ 6561 w 10000"/>
                  <a:gd name="connsiteY560" fmla="*/ 1478 h 10000"/>
                  <a:gd name="connsiteX561" fmla="*/ 6593 w 10000"/>
                  <a:gd name="connsiteY561" fmla="*/ 1494 h 10000"/>
                  <a:gd name="connsiteX562" fmla="*/ 6636 w 10000"/>
                  <a:gd name="connsiteY562" fmla="*/ 1499 h 10000"/>
                  <a:gd name="connsiteX563" fmla="*/ 6685 w 10000"/>
                  <a:gd name="connsiteY563" fmla="*/ 1502 h 10000"/>
                  <a:gd name="connsiteX564" fmla="*/ 6738 w 10000"/>
                  <a:gd name="connsiteY564" fmla="*/ 1507 h 10000"/>
                  <a:gd name="connsiteX565" fmla="*/ 6792 w 10000"/>
                  <a:gd name="connsiteY565" fmla="*/ 1512 h 10000"/>
                  <a:gd name="connsiteX566" fmla="*/ 6845 w 10000"/>
                  <a:gd name="connsiteY566" fmla="*/ 1565 h 10000"/>
                  <a:gd name="connsiteX567" fmla="*/ 6877 w 10000"/>
                  <a:gd name="connsiteY567" fmla="*/ 1570 h 10000"/>
                  <a:gd name="connsiteX568" fmla="*/ 6947 w 10000"/>
                  <a:gd name="connsiteY568" fmla="*/ 1570 h 10000"/>
                  <a:gd name="connsiteX569" fmla="*/ 7038 w 10000"/>
                  <a:gd name="connsiteY569" fmla="*/ 1576 h 10000"/>
                  <a:gd name="connsiteX570" fmla="*/ 7134 w 10000"/>
                  <a:gd name="connsiteY570" fmla="*/ 1576 h 10000"/>
                  <a:gd name="connsiteX571" fmla="*/ 7225 w 10000"/>
                  <a:gd name="connsiteY571" fmla="*/ 1578 h 10000"/>
                  <a:gd name="connsiteX572" fmla="*/ 7300 w 10000"/>
                  <a:gd name="connsiteY572" fmla="*/ 1581 h 10000"/>
                  <a:gd name="connsiteX573" fmla="*/ 7392 w 10000"/>
                  <a:gd name="connsiteY573" fmla="*/ 1594 h 10000"/>
                  <a:gd name="connsiteX574" fmla="*/ 7504 w 10000"/>
                  <a:gd name="connsiteY574" fmla="*/ 1610 h 10000"/>
                  <a:gd name="connsiteX575" fmla="*/ 7616 w 10000"/>
                  <a:gd name="connsiteY575" fmla="*/ 1623 h 10000"/>
                  <a:gd name="connsiteX576" fmla="*/ 7724 w 10000"/>
                  <a:gd name="connsiteY576" fmla="*/ 1636 h 10000"/>
                  <a:gd name="connsiteX577" fmla="*/ 7815 w 10000"/>
                  <a:gd name="connsiteY577" fmla="*/ 1644 h 10000"/>
                  <a:gd name="connsiteX578" fmla="*/ 7922 w 10000"/>
                  <a:gd name="connsiteY578" fmla="*/ 1647 h 10000"/>
                  <a:gd name="connsiteX579" fmla="*/ 8040 w 10000"/>
                  <a:gd name="connsiteY579" fmla="*/ 1647 h 10000"/>
                  <a:gd name="connsiteX580" fmla="*/ 8163 w 10000"/>
                  <a:gd name="connsiteY580" fmla="*/ 1644 h 10000"/>
                  <a:gd name="connsiteX581" fmla="*/ 8275 w 10000"/>
                  <a:gd name="connsiteY581" fmla="*/ 1644 h 10000"/>
                  <a:gd name="connsiteX582" fmla="*/ 8377 w 10000"/>
                  <a:gd name="connsiteY582" fmla="*/ 1652 h 10000"/>
                  <a:gd name="connsiteX583" fmla="*/ 8404 w 10000"/>
                  <a:gd name="connsiteY583" fmla="*/ 1623 h 10000"/>
                  <a:gd name="connsiteX584" fmla="*/ 8447 w 10000"/>
                  <a:gd name="connsiteY584" fmla="*/ 1602 h 10000"/>
                  <a:gd name="connsiteX585" fmla="*/ 8490 w 10000"/>
                  <a:gd name="connsiteY585" fmla="*/ 1578 h 10000"/>
                  <a:gd name="connsiteX586" fmla="*/ 8516 w 10000"/>
                  <a:gd name="connsiteY586" fmla="*/ 1557 h 10000"/>
                  <a:gd name="connsiteX587" fmla="*/ 8543 w 10000"/>
                  <a:gd name="connsiteY587" fmla="*/ 1528 h 10000"/>
                  <a:gd name="connsiteX588" fmla="*/ 8548 w 10000"/>
                  <a:gd name="connsiteY588" fmla="*/ 1499 h 10000"/>
                  <a:gd name="connsiteX589" fmla="*/ 8543 w 10000"/>
                  <a:gd name="connsiteY589" fmla="*/ 1478 h 10000"/>
                  <a:gd name="connsiteX590" fmla="*/ 8543 w 10000"/>
                  <a:gd name="connsiteY590" fmla="*/ 1454 h 10000"/>
                  <a:gd name="connsiteX591" fmla="*/ 8548 w 10000"/>
                  <a:gd name="connsiteY591" fmla="*/ 1425 h 10000"/>
                  <a:gd name="connsiteX592" fmla="*/ 8570 w 10000"/>
                  <a:gd name="connsiteY592" fmla="*/ 1383 h 10000"/>
                  <a:gd name="connsiteX593" fmla="*/ 8629 w 10000"/>
                  <a:gd name="connsiteY593" fmla="*/ 1320 h 10000"/>
                  <a:gd name="connsiteX594" fmla="*/ 8698 w 10000"/>
                  <a:gd name="connsiteY594" fmla="*/ 1256 h 10000"/>
                  <a:gd name="connsiteX595" fmla="*/ 8747 w 10000"/>
                  <a:gd name="connsiteY595" fmla="*/ 1193 h 10000"/>
                  <a:gd name="connsiteX596" fmla="*/ 8768 w 10000"/>
                  <a:gd name="connsiteY596" fmla="*/ 1148 h 10000"/>
                  <a:gd name="connsiteX597" fmla="*/ 8790 w 10000"/>
                  <a:gd name="connsiteY597" fmla="*/ 1093 h 10000"/>
                  <a:gd name="connsiteX598" fmla="*/ 8800 w 10000"/>
                  <a:gd name="connsiteY598" fmla="*/ 1037 h 10000"/>
                  <a:gd name="connsiteX599" fmla="*/ 8822 w 10000"/>
                  <a:gd name="connsiteY599" fmla="*/ 984 h 10000"/>
                  <a:gd name="connsiteX600" fmla="*/ 8843 w 10000"/>
                  <a:gd name="connsiteY600" fmla="*/ 937 h 10000"/>
                  <a:gd name="connsiteX601" fmla="*/ 8870 w 10000"/>
                  <a:gd name="connsiteY601" fmla="*/ 897 h 10000"/>
                  <a:gd name="connsiteX602" fmla="*/ 8913 w 10000"/>
                  <a:gd name="connsiteY602" fmla="*/ 868 h 10000"/>
                  <a:gd name="connsiteX603" fmla="*/ 8961 w 10000"/>
                  <a:gd name="connsiteY603" fmla="*/ 837 h 10000"/>
                  <a:gd name="connsiteX604" fmla="*/ 8993 w 10000"/>
                  <a:gd name="connsiteY604" fmla="*/ 802 h 10000"/>
                  <a:gd name="connsiteX605" fmla="*/ 9014 w 10000"/>
                  <a:gd name="connsiteY605" fmla="*/ 757 h 10000"/>
                  <a:gd name="connsiteX606" fmla="*/ 9014 w 10000"/>
                  <a:gd name="connsiteY606" fmla="*/ 723 h 10000"/>
                  <a:gd name="connsiteX607" fmla="*/ 9014 w 10000"/>
                  <a:gd name="connsiteY607" fmla="*/ 694 h 10000"/>
                  <a:gd name="connsiteX608" fmla="*/ 9009 w 10000"/>
                  <a:gd name="connsiteY608" fmla="*/ 662 h 10000"/>
                  <a:gd name="connsiteX609" fmla="*/ 9004 w 10000"/>
                  <a:gd name="connsiteY609" fmla="*/ 631 h 10000"/>
                  <a:gd name="connsiteX610" fmla="*/ 9014 w 10000"/>
                  <a:gd name="connsiteY610" fmla="*/ 594 h 10000"/>
                  <a:gd name="connsiteX611" fmla="*/ 8886 w 10000"/>
                  <a:gd name="connsiteY611" fmla="*/ 538 h 10000"/>
                  <a:gd name="connsiteX612" fmla="*/ 8757 w 10000"/>
                  <a:gd name="connsiteY612" fmla="*/ 478 h 10000"/>
                  <a:gd name="connsiteX613" fmla="*/ 8650 w 10000"/>
                  <a:gd name="connsiteY613" fmla="*/ 412 h 10000"/>
                  <a:gd name="connsiteX614" fmla="*/ 8559 w 10000"/>
                  <a:gd name="connsiteY614" fmla="*/ 338 h 10000"/>
                  <a:gd name="connsiteX615" fmla="*/ 8484 w 10000"/>
                  <a:gd name="connsiteY615" fmla="*/ 253 h 10000"/>
                  <a:gd name="connsiteX616" fmla="*/ 8399 w 10000"/>
                  <a:gd name="connsiteY616" fmla="*/ 116 h 10000"/>
                  <a:gd name="connsiteX617" fmla="*/ 8468 w 10000"/>
                  <a:gd name="connsiteY617" fmla="*/ 92 h 10000"/>
                  <a:gd name="connsiteX618" fmla="*/ 8548 w 10000"/>
                  <a:gd name="connsiteY618" fmla="*/ 82 h 10000"/>
                  <a:gd name="connsiteX619" fmla="*/ 8640 w 10000"/>
                  <a:gd name="connsiteY619" fmla="*/ 61 h 10000"/>
                  <a:gd name="connsiteX620" fmla="*/ 8698 w 10000"/>
                  <a:gd name="connsiteY620" fmla="*/ 3 h 10000"/>
                  <a:gd name="connsiteX621" fmla="*/ 8779 w 10000"/>
                  <a:gd name="connsiteY62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</a:cxnLst>
                <a:rect l="l" t="t" r="r" b="b"/>
                <a:pathLst>
                  <a:path w="10000" h="10000">
                    <a:moveTo>
                      <a:pt x="8779" y="0"/>
                    </a:moveTo>
                    <a:lnTo>
                      <a:pt x="8875" y="0"/>
                    </a:lnTo>
                    <a:lnTo>
                      <a:pt x="8993" y="3"/>
                    </a:lnTo>
                    <a:lnTo>
                      <a:pt x="9111" y="11"/>
                    </a:lnTo>
                    <a:lnTo>
                      <a:pt x="9239" y="24"/>
                    </a:lnTo>
                    <a:lnTo>
                      <a:pt x="9347" y="37"/>
                    </a:lnTo>
                    <a:lnTo>
                      <a:pt x="9448" y="58"/>
                    </a:lnTo>
                    <a:lnTo>
                      <a:pt x="9513" y="79"/>
                    </a:lnTo>
                    <a:lnTo>
                      <a:pt x="9555" y="106"/>
                    </a:lnTo>
                    <a:cubicBezTo>
                      <a:pt x="9561" y="111"/>
                      <a:pt x="9566" y="116"/>
                      <a:pt x="9572" y="121"/>
                    </a:cubicBezTo>
                    <a:cubicBezTo>
                      <a:pt x="9574" y="133"/>
                      <a:pt x="9575" y="144"/>
                      <a:pt x="9577" y="156"/>
                    </a:cubicBezTo>
                    <a:cubicBezTo>
                      <a:pt x="9582" y="171"/>
                      <a:pt x="9588" y="186"/>
                      <a:pt x="9593" y="201"/>
                    </a:cubicBezTo>
                    <a:cubicBezTo>
                      <a:pt x="9597" y="217"/>
                      <a:pt x="9600" y="232"/>
                      <a:pt x="9604" y="248"/>
                    </a:cubicBezTo>
                    <a:cubicBezTo>
                      <a:pt x="9609" y="267"/>
                      <a:pt x="9615" y="285"/>
                      <a:pt x="9620" y="304"/>
                    </a:cubicBezTo>
                    <a:cubicBezTo>
                      <a:pt x="9622" y="320"/>
                      <a:pt x="9623" y="335"/>
                      <a:pt x="9625" y="351"/>
                    </a:cubicBezTo>
                    <a:cubicBezTo>
                      <a:pt x="9629" y="366"/>
                      <a:pt x="9632" y="381"/>
                      <a:pt x="9636" y="396"/>
                    </a:cubicBezTo>
                    <a:lnTo>
                      <a:pt x="9636" y="428"/>
                    </a:lnTo>
                    <a:cubicBezTo>
                      <a:pt x="9623" y="452"/>
                      <a:pt x="9611" y="475"/>
                      <a:pt x="9598" y="499"/>
                    </a:cubicBezTo>
                    <a:cubicBezTo>
                      <a:pt x="9603" y="510"/>
                      <a:pt x="9609" y="522"/>
                      <a:pt x="9614" y="533"/>
                    </a:cubicBezTo>
                    <a:cubicBezTo>
                      <a:pt x="9621" y="549"/>
                      <a:pt x="9629" y="565"/>
                      <a:pt x="9636" y="581"/>
                    </a:cubicBezTo>
                    <a:cubicBezTo>
                      <a:pt x="9645" y="597"/>
                      <a:pt x="9654" y="612"/>
                      <a:pt x="9663" y="628"/>
                    </a:cubicBezTo>
                    <a:lnTo>
                      <a:pt x="9684" y="670"/>
                    </a:lnTo>
                    <a:cubicBezTo>
                      <a:pt x="9688" y="686"/>
                      <a:pt x="9691" y="702"/>
                      <a:pt x="9695" y="718"/>
                    </a:cubicBezTo>
                    <a:lnTo>
                      <a:pt x="9695" y="768"/>
                    </a:lnTo>
                    <a:lnTo>
                      <a:pt x="9689" y="816"/>
                    </a:lnTo>
                    <a:cubicBezTo>
                      <a:pt x="9687" y="831"/>
                      <a:pt x="9686" y="845"/>
                      <a:pt x="9684" y="860"/>
                    </a:cubicBezTo>
                    <a:lnTo>
                      <a:pt x="9684" y="903"/>
                    </a:lnTo>
                    <a:cubicBezTo>
                      <a:pt x="9689" y="913"/>
                      <a:pt x="9695" y="922"/>
                      <a:pt x="9700" y="932"/>
                    </a:cubicBezTo>
                    <a:cubicBezTo>
                      <a:pt x="9713" y="940"/>
                      <a:pt x="9725" y="947"/>
                      <a:pt x="9738" y="955"/>
                    </a:cubicBezTo>
                    <a:lnTo>
                      <a:pt x="9786" y="979"/>
                    </a:lnTo>
                    <a:lnTo>
                      <a:pt x="9839" y="1000"/>
                    </a:lnTo>
                    <a:cubicBezTo>
                      <a:pt x="9855" y="1006"/>
                      <a:pt x="9872" y="1013"/>
                      <a:pt x="9888" y="1019"/>
                    </a:cubicBezTo>
                    <a:lnTo>
                      <a:pt x="9936" y="1037"/>
                    </a:lnTo>
                    <a:cubicBezTo>
                      <a:pt x="9950" y="1047"/>
                      <a:pt x="9965" y="1056"/>
                      <a:pt x="9979" y="1066"/>
                    </a:cubicBezTo>
                    <a:cubicBezTo>
                      <a:pt x="9986" y="1079"/>
                      <a:pt x="9993" y="1093"/>
                      <a:pt x="10000" y="1106"/>
                    </a:cubicBezTo>
                    <a:lnTo>
                      <a:pt x="9898" y="1198"/>
                    </a:lnTo>
                    <a:cubicBezTo>
                      <a:pt x="9871" y="1232"/>
                      <a:pt x="9845" y="1267"/>
                      <a:pt x="9818" y="1301"/>
                    </a:cubicBezTo>
                    <a:cubicBezTo>
                      <a:pt x="9797" y="1336"/>
                      <a:pt x="9775" y="1372"/>
                      <a:pt x="9754" y="1407"/>
                    </a:cubicBezTo>
                    <a:cubicBezTo>
                      <a:pt x="9732" y="1444"/>
                      <a:pt x="9711" y="1481"/>
                      <a:pt x="9689" y="1518"/>
                    </a:cubicBezTo>
                    <a:lnTo>
                      <a:pt x="9620" y="1626"/>
                    </a:lnTo>
                    <a:lnTo>
                      <a:pt x="9545" y="1731"/>
                    </a:lnTo>
                    <a:cubicBezTo>
                      <a:pt x="9532" y="1750"/>
                      <a:pt x="9520" y="1768"/>
                      <a:pt x="9507" y="1787"/>
                    </a:cubicBezTo>
                    <a:cubicBezTo>
                      <a:pt x="9496" y="1807"/>
                      <a:pt x="9486" y="1827"/>
                      <a:pt x="9475" y="1847"/>
                    </a:cubicBezTo>
                    <a:cubicBezTo>
                      <a:pt x="9468" y="1867"/>
                      <a:pt x="9461" y="1888"/>
                      <a:pt x="9454" y="1908"/>
                    </a:cubicBezTo>
                    <a:cubicBezTo>
                      <a:pt x="9441" y="1930"/>
                      <a:pt x="9429" y="1952"/>
                      <a:pt x="9416" y="1974"/>
                    </a:cubicBezTo>
                    <a:cubicBezTo>
                      <a:pt x="9404" y="1994"/>
                      <a:pt x="9391" y="2015"/>
                      <a:pt x="9379" y="2035"/>
                    </a:cubicBezTo>
                    <a:lnTo>
                      <a:pt x="9314" y="2088"/>
                    </a:lnTo>
                    <a:cubicBezTo>
                      <a:pt x="9289" y="2099"/>
                      <a:pt x="9264" y="2111"/>
                      <a:pt x="9239" y="2122"/>
                    </a:cubicBezTo>
                    <a:lnTo>
                      <a:pt x="9143" y="2146"/>
                    </a:lnTo>
                    <a:cubicBezTo>
                      <a:pt x="9107" y="2151"/>
                      <a:pt x="9072" y="2157"/>
                      <a:pt x="9036" y="2162"/>
                    </a:cubicBezTo>
                    <a:lnTo>
                      <a:pt x="8918" y="2175"/>
                    </a:lnTo>
                    <a:lnTo>
                      <a:pt x="8795" y="2185"/>
                    </a:lnTo>
                    <a:lnTo>
                      <a:pt x="8677" y="2201"/>
                    </a:lnTo>
                    <a:lnTo>
                      <a:pt x="8468" y="2220"/>
                    </a:lnTo>
                    <a:lnTo>
                      <a:pt x="8232" y="2241"/>
                    </a:lnTo>
                    <a:lnTo>
                      <a:pt x="7975" y="2251"/>
                    </a:lnTo>
                    <a:lnTo>
                      <a:pt x="7702" y="2262"/>
                    </a:lnTo>
                    <a:lnTo>
                      <a:pt x="7429" y="2264"/>
                    </a:lnTo>
                    <a:lnTo>
                      <a:pt x="7145" y="2267"/>
                    </a:lnTo>
                    <a:lnTo>
                      <a:pt x="6861" y="2267"/>
                    </a:lnTo>
                    <a:cubicBezTo>
                      <a:pt x="6863" y="2328"/>
                      <a:pt x="6865" y="2388"/>
                      <a:pt x="6867" y="2449"/>
                    </a:cubicBezTo>
                    <a:cubicBezTo>
                      <a:pt x="6876" y="2512"/>
                      <a:pt x="6884" y="2574"/>
                      <a:pt x="6893" y="2637"/>
                    </a:cubicBezTo>
                    <a:cubicBezTo>
                      <a:pt x="6907" y="2698"/>
                      <a:pt x="6922" y="2760"/>
                      <a:pt x="6936" y="2821"/>
                    </a:cubicBezTo>
                    <a:cubicBezTo>
                      <a:pt x="6954" y="2879"/>
                      <a:pt x="6972" y="2938"/>
                      <a:pt x="6990" y="2996"/>
                    </a:cubicBezTo>
                    <a:cubicBezTo>
                      <a:pt x="7013" y="3050"/>
                      <a:pt x="7036" y="3105"/>
                      <a:pt x="7059" y="3159"/>
                    </a:cubicBezTo>
                    <a:cubicBezTo>
                      <a:pt x="7082" y="3207"/>
                      <a:pt x="7106" y="3256"/>
                      <a:pt x="7129" y="3304"/>
                    </a:cubicBezTo>
                    <a:cubicBezTo>
                      <a:pt x="7145" y="3344"/>
                      <a:pt x="7161" y="3383"/>
                      <a:pt x="7177" y="3423"/>
                    </a:cubicBezTo>
                    <a:lnTo>
                      <a:pt x="7225" y="3537"/>
                    </a:lnTo>
                    <a:cubicBezTo>
                      <a:pt x="7238" y="3576"/>
                      <a:pt x="7250" y="3614"/>
                      <a:pt x="7263" y="3653"/>
                    </a:cubicBezTo>
                    <a:cubicBezTo>
                      <a:pt x="7279" y="3692"/>
                      <a:pt x="7295" y="3730"/>
                      <a:pt x="7311" y="3769"/>
                    </a:cubicBezTo>
                    <a:cubicBezTo>
                      <a:pt x="7331" y="3808"/>
                      <a:pt x="7350" y="3846"/>
                      <a:pt x="7370" y="3885"/>
                    </a:cubicBezTo>
                    <a:lnTo>
                      <a:pt x="7450" y="3980"/>
                    </a:lnTo>
                    <a:cubicBezTo>
                      <a:pt x="7477" y="4012"/>
                      <a:pt x="7504" y="4043"/>
                      <a:pt x="7531" y="4075"/>
                    </a:cubicBezTo>
                    <a:cubicBezTo>
                      <a:pt x="7561" y="4107"/>
                      <a:pt x="7592" y="4138"/>
                      <a:pt x="7622" y="4170"/>
                    </a:cubicBezTo>
                    <a:lnTo>
                      <a:pt x="7702" y="4262"/>
                    </a:lnTo>
                    <a:cubicBezTo>
                      <a:pt x="7723" y="4293"/>
                      <a:pt x="7745" y="4324"/>
                      <a:pt x="7766" y="4355"/>
                    </a:cubicBezTo>
                    <a:cubicBezTo>
                      <a:pt x="7775" y="4386"/>
                      <a:pt x="7784" y="4416"/>
                      <a:pt x="7793" y="4447"/>
                    </a:cubicBezTo>
                    <a:cubicBezTo>
                      <a:pt x="7777" y="4457"/>
                      <a:pt x="7761" y="4466"/>
                      <a:pt x="7745" y="4476"/>
                    </a:cubicBezTo>
                    <a:lnTo>
                      <a:pt x="7697" y="4503"/>
                    </a:lnTo>
                    <a:cubicBezTo>
                      <a:pt x="7681" y="4513"/>
                      <a:pt x="7665" y="4524"/>
                      <a:pt x="7649" y="4534"/>
                    </a:cubicBezTo>
                    <a:cubicBezTo>
                      <a:pt x="7635" y="4542"/>
                      <a:pt x="7620" y="4550"/>
                      <a:pt x="7606" y="4558"/>
                    </a:cubicBezTo>
                    <a:cubicBezTo>
                      <a:pt x="7593" y="4562"/>
                      <a:pt x="7581" y="4567"/>
                      <a:pt x="7568" y="4571"/>
                    </a:cubicBezTo>
                    <a:cubicBezTo>
                      <a:pt x="7541" y="4575"/>
                      <a:pt x="7515" y="4578"/>
                      <a:pt x="7488" y="4582"/>
                    </a:cubicBezTo>
                    <a:lnTo>
                      <a:pt x="7413" y="4603"/>
                    </a:lnTo>
                    <a:cubicBezTo>
                      <a:pt x="7383" y="4612"/>
                      <a:pt x="7352" y="4620"/>
                      <a:pt x="7322" y="4629"/>
                    </a:cubicBezTo>
                    <a:cubicBezTo>
                      <a:pt x="7295" y="4640"/>
                      <a:pt x="7269" y="4652"/>
                      <a:pt x="7242" y="4663"/>
                    </a:cubicBezTo>
                    <a:cubicBezTo>
                      <a:pt x="7219" y="4675"/>
                      <a:pt x="7195" y="4686"/>
                      <a:pt x="7172" y="4698"/>
                    </a:cubicBezTo>
                    <a:cubicBezTo>
                      <a:pt x="7151" y="4708"/>
                      <a:pt x="7129" y="4717"/>
                      <a:pt x="7108" y="4727"/>
                    </a:cubicBezTo>
                    <a:cubicBezTo>
                      <a:pt x="7090" y="4724"/>
                      <a:pt x="7072" y="4722"/>
                      <a:pt x="7054" y="4719"/>
                    </a:cubicBezTo>
                    <a:cubicBezTo>
                      <a:pt x="7042" y="4623"/>
                      <a:pt x="7029" y="4527"/>
                      <a:pt x="7017" y="4431"/>
                    </a:cubicBezTo>
                    <a:lnTo>
                      <a:pt x="6947" y="4431"/>
                    </a:lnTo>
                    <a:lnTo>
                      <a:pt x="6893" y="4434"/>
                    </a:lnTo>
                    <a:lnTo>
                      <a:pt x="6840" y="4434"/>
                    </a:lnTo>
                    <a:lnTo>
                      <a:pt x="6770" y="4437"/>
                    </a:lnTo>
                    <a:lnTo>
                      <a:pt x="6663" y="4442"/>
                    </a:lnTo>
                    <a:cubicBezTo>
                      <a:pt x="6659" y="4490"/>
                      <a:pt x="6656" y="4539"/>
                      <a:pt x="6652" y="4587"/>
                    </a:cubicBezTo>
                    <a:cubicBezTo>
                      <a:pt x="6649" y="4637"/>
                      <a:pt x="6645" y="4687"/>
                      <a:pt x="6642" y="4737"/>
                    </a:cubicBezTo>
                    <a:cubicBezTo>
                      <a:pt x="6640" y="4786"/>
                      <a:pt x="6638" y="4836"/>
                      <a:pt x="6636" y="4885"/>
                    </a:cubicBezTo>
                    <a:cubicBezTo>
                      <a:pt x="6629" y="4934"/>
                      <a:pt x="6622" y="4984"/>
                      <a:pt x="6615" y="5033"/>
                    </a:cubicBezTo>
                    <a:cubicBezTo>
                      <a:pt x="6601" y="5069"/>
                      <a:pt x="6586" y="5105"/>
                      <a:pt x="6572" y="5141"/>
                    </a:cubicBezTo>
                    <a:lnTo>
                      <a:pt x="6524" y="5252"/>
                    </a:lnTo>
                    <a:cubicBezTo>
                      <a:pt x="6508" y="5285"/>
                      <a:pt x="6492" y="5319"/>
                      <a:pt x="6476" y="5352"/>
                    </a:cubicBezTo>
                    <a:cubicBezTo>
                      <a:pt x="6467" y="5386"/>
                      <a:pt x="6458" y="5421"/>
                      <a:pt x="6449" y="5455"/>
                    </a:cubicBezTo>
                    <a:cubicBezTo>
                      <a:pt x="6451" y="5487"/>
                      <a:pt x="6452" y="5518"/>
                      <a:pt x="6454" y="5550"/>
                    </a:cubicBezTo>
                    <a:cubicBezTo>
                      <a:pt x="6450" y="5552"/>
                      <a:pt x="6447" y="5554"/>
                      <a:pt x="6443" y="5556"/>
                    </a:cubicBezTo>
                    <a:lnTo>
                      <a:pt x="6427" y="5556"/>
                    </a:lnTo>
                    <a:lnTo>
                      <a:pt x="6427" y="5556"/>
                    </a:lnTo>
                    <a:cubicBezTo>
                      <a:pt x="6425" y="5557"/>
                      <a:pt x="6424" y="5557"/>
                      <a:pt x="6422" y="5558"/>
                    </a:cubicBezTo>
                    <a:lnTo>
                      <a:pt x="6422" y="5566"/>
                    </a:lnTo>
                    <a:lnTo>
                      <a:pt x="6422" y="5571"/>
                    </a:lnTo>
                    <a:lnTo>
                      <a:pt x="6422" y="5582"/>
                    </a:lnTo>
                    <a:lnTo>
                      <a:pt x="6422" y="5595"/>
                    </a:lnTo>
                    <a:lnTo>
                      <a:pt x="6347" y="5682"/>
                    </a:lnTo>
                    <a:cubicBezTo>
                      <a:pt x="6327" y="5713"/>
                      <a:pt x="6308" y="5744"/>
                      <a:pt x="6288" y="5775"/>
                    </a:cubicBezTo>
                    <a:cubicBezTo>
                      <a:pt x="6279" y="5807"/>
                      <a:pt x="6270" y="5840"/>
                      <a:pt x="6261" y="5872"/>
                    </a:cubicBezTo>
                    <a:cubicBezTo>
                      <a:pt x="6258" y="5907"/>
                      <a:pt x="6254" y="5943"/>
                      <a:pt x="6251" y="5978"/>
                    </a:cubicBezTo>
                    <a:cubicBezTo>
                      <a:pt x="6246" y="6013"/>
                      <a:pt x="6240" y="6048"/>
                      <a:pt x="6235" y="6083"/>
                    </a:cubicBezTo>
                    <a:lnTo>
                      <a:pt x="6229" y="6194"/>
                    </a:lnTo>
                    <a:lnTo>
                      <a:pt x="6208" y="6302"/>
                    </a:lnTo>
                    <a:cubicBezTo>
                      <a:pt x="6195" y="6339"/>
                      <a:pt x="6183" y="6376"/>
                      <a:pt x="6170" y="6413"/>
                    </a:cubicBezTo>
                    <a:lnTo>
                      <a:pt x="5978" y="7213"/>
                    </a:lnTo>
                    <a:lnTo>
                      <a:pt x="5951" y="7300"/>
                    </a:lnTo>
                    <a:cubicBezTo>
                      <a:pt x="5946" y="7333"/>
                      <a:pt x="5940" y="7365"/>
                      <a:pt x="5935" y="7398"/>
                    </a:cubicBezTo>
                    <a:cubicBezTo>
                      <a:pt x="5933" y="7428"/>
                      <a:pt x="5931" y="7457"/>
                      <a:pt x="5929" y="7487"/>
                    </a:cubicBezTo>
                    <a:lnTo>
                      <a:pt x="5929" y="7585"/>
                    </a:lnTo>
                    <a:lnTo>
                      <a:pt x="5929" y="7672"/>
                    </a:lnTo>
                    <a:cubicBezTo>
                      <a:pt x="5924" y="7699"/>
                      <a:pt x="5918" y="7727"/>
                      <a:pt x="5913" y="7754"/>
                    </a:cubicBezTo>
                    <a:cubicBezTo>
                      <a:pt x="5908" y="7780"/>
                      <a:pt x="5902" y="7805"/>
                      <a:pt x="5897" y="7831"/>
                    </a:cubicBezTo>
                    <a:cubicBezTo>
                      <a:pt x="5886" y="7859"/>
                      <a:pt x="5876" y="7887"/>
                      <a:pt x="5865" y="7915"/>
                    </a:cubicBezTo>
                    <a:lnTo>
                      <a:pt x="5865" y="7997"/>
                    </a:lnTo>
                    <a:cubicBezTo>
                      <a:pt x="5872" y="8022"/>
                      <a:pt x="5879" y="8048"/>
                      <a:pt x="5886" y="8073"/>
                    </a:cubicBezTo>
                    <a:cubicBezTo>
                      <a:pt x="5899" y="8098"/>
                      <a:pt x="5911" y="8122"/>
                      <a:pt x="5924" y="8147"/>
                    </a:cubicBezTo>
                    <a:lnTo>
                      <a:pt x="5972" y="8216"/>
                    </a:lnTo>
                    <a:lnTo>
                      <a:pt x="6020" y="8282"/>
                    </a:lnTo>
                    <a:lnTo>
                      <a:pt x="6069" y="8343"/>
                    </a:lnTo>
                    <a:cubicBezTo>
                      <a:pt x="6092" y="8412"/>
                      <a:pt x="6115" y="8482"/>
                      <a:pt x="6138" y="8551"/>
                    </a:cubicBezTo>
                    <a:lnTo>
                      <a:pt x="6111" y="8572"/>
                    </a:lnTo>
                    <a:cubicBezTo>
                      <a:pt x="6097" y="8576"/>
                      <a:pt x="6083" y="8581"/>
                      <a:pt x="6069" y="8585"/>
                    </a:cubicBezTo>
                    <a:cubicBezTo>
                      <a:pt x="6056" y="8590"/>
                      <a:pt x="6044" y="8594"/>
                      <a:pt x="6031" y="8599"/>
                    </a:cubicBezTo>
                    <a:cubicBezTo>
                      <a:pt x="6020" y="8606"/>
                      <a:pt x="6010" y="8613"/>
                      <a:pt x="5999" y="8620"/>
                    </a:cubicBezTo>
                    <a:cubicBezTo>
                      <a:pt x="6022" y="8623"/>
                      <a:pt x="6046" y="8627"/>
                      <a:pt x="6069" y="8630"/>
                    </a:cubicBezTo>
                    <a:cubicBezTo>
                      <a:pt x="6085" y="8634"/>
                      <a:pt x="6101" y="8639"/>
                      <a:pt x="6117" y="8643"/>
                    </a:cubicBezTo>
                    <a:cubicBezTo>
                      <a:pt x="6131" y="8652"/>
                      <a:pt x="6146" y="8661"/>
                      <a:pt x="6160" y="8670"/>
                    </a:cubicBezTo>
                    <a:cubicBezTo>
                      <a:pt x="6153" y="8687"/>
                      <a:pt x="6145" y="8703"/>
                      <a:pt x="6138" y="8720"/>
                    </a:cubicBezTo>
                    <a:cubicBezTo>
                      <a:pt x="6140" y="8737"/>
                      <a:pt x="6142" y="8753"/>
                      <a:pt x="6144" y="8770"/>
                    </a:cubicBezTo>
                    <a:cubicBezTo>
                      <a:pt x="6156" y="8789"/>
                      <a:pt x="6169" y="8807"/>
                      <a:pt x="6181" y="8826"/>
                    </a:cubicBezTo>
                    <a:cubicBezTo>
                      <a:pt x="6199" y="8842"/>
                      <a:pt x="6217" y="8857"/>
                      <a:pt x="6235" y="8873"/>
                    </a:cubicBezTo>
                    <a:cubicBezTo>
                      <a:pt x="6253" y="8888"/>
                      <a:pt x="6270" y="8903"/>
                      <a:pt x="6288" y="8918"/>
                    </a:cubicBezTo>
                    <a:lnTo>
                      <a:pt x="6352" y="8952"/>
                    </a:lnTo>
                    <a:lnTo>
                      <a:pt x="6465" y="9005"/>
                    </a:lnTo>
                    <a:lnTo>
                      <a:pt x="6583" y="9063"/>
                    </a:lnTo>
                    <a:lnTo>
                      <a:pt x="6706" y="9116"/>
                    </a:lnTo>
                    <a:lnTo>
                      <a:pt x="6781" y="9140"/>
                    </a:lnTo>
                    <a:lnTo>
                      <a:pt x="6867" y="9161"/>
                    </a:lnTo>
                    <a:lnTo>
                      <a:pt x="6958" y="9179"/>
                    </a:lnTo>
                    <a:lnTo>
                      <a:pt x="7043" y="9200"/>
                    </a:lnTo>
                    <a:lnTo>
                      <a:pt x="7134" y="9224"/>
                    </a:lnTo>
                    <a:lnTo>
                      <a:pt x="7220" y="9248"/>
                    </a:lnTo>
                    <a:lnTo>
                      <a:pt x="7290" y="9279"/>
                    </a:lnTo>
                    <a:lnTo>
                      <a:pt x="7343" y="9314"/>
                    </a:lnTo>
                    <a:cubicBezTo>
                      <a:pt x="7357" y="9329"/>
                      <a:pt x="7372" y="9344"/>
                      <a:pt x="7386" y="9359"/>
                    </a:cubicBezTo>
                    <a:cubicBezTo>
                      <a:pt x="7393" y="9376"/>
                      <a:pt x="7401" y="9392"/>
                      <a:pt x="7408" y="9409"/>
                    </a:cubicBezTo>
                    <a:lnTo>
                      <a:pt x="7381" y="9433"/>
                    </a:lnTo>
                    <a:cubicBezTo>
                      <a:pt x="7374" y="9443"/>
                      <a:pt x="7366" y="9454"/>
                      <a:pt x="7359" y="9464"/>
                    </a:cubicBezTo>
                    <a:lnTo>
                      <a:pt x="7333" y="9493"/>
                    </a:lnTo>
                    <a:cubicBezTo>
                      <a:pt x="7317" y="9503"/>
                      <a:pt x="7300" y="9512"/>
                      <a:pt x="7284" y="9522"/>
                    </a:cubicBezTo>
                    <a:lnTo>
                      <a:pt x="7193" y="9546"/>
                    </a:lnTo>
                    <a:lnTo>
                      <a:pt x="7081" y="9559"/>
                    </a:lnTo>
                    <a:lnTo>
                      <a:pt x="6958" y="9562"/>
                    </a:lnTo>
                    <a:lnTo>
                      <a:pt x="6824" y="9559"/>
                    </a:lnTo>
                    <a:lnTo>
                      <a:pt x="6690" y="9551"/>
                    </a:lnTo>
                    <a:lnTo>
                      <a:pt x="6567" y="9546"/>
                    </a:lnTo>
                    <a:lnTo>
                      <a:pt x="6454" y="9538"/>
                    </a:lnTo>
                    <a:lnTo>
                      <a:pt x="6261" y="9525"/>
                    </a:lnTo>
                    <a:lnTo>
                      <a:pt x="6074" y="9493"/>
                    </a:lnTo>
                    <a:lnTo>
                      <a:pt x="5903" y="9454"/>
                    </a:lnTo>
                    <a:lnTo>
                      <a:pt x="5726" y="9401"/>
                    </a:lnTo>
                    <a:lnTo>
                      <a:pt x="5560" y="9351"/>
                    </a:lnTo>
                    <a:lnTo>
                      <a:pt x="5404" y="9295"/>
                    </a:lnTo>
                    <a:lnTo>
                      <a:pt x="5244" y="9245"/>
                    </a:lnTo>
                    <a:lnTo>
                      <a:pt x="5083" y="9250"/>
                    </a:lnTo>
                    <a:cubicBezTo>
                      <a:pt x="5062" y="9248"/>
                      <a:pt x="5040" y="9247"/>
                      <a:pt x="5019" y="9245"/>
                    </a:cubicBezTo>
                    <a:lnTo>
                      <a:pt x="4944" y="9227"/>
                    </a:lnTo>
                    <a:lnTo>
                      <a:pt x="4853" y="9211"/>
                    </a:lnTo>
                    <a:lnTo>
                      <a:pt x="4762" y="9187"/>
                    </a:lnTo>
                    <a:lnTo>
                      <a:pt x="4681" y="9163"/>
                    </a:lnTo>
                    <a:cubicBezTo>
                      <a:pt x="4660" y="9153"/>
                      <a:pt x="4638" y="9144"/>
                      <a:pt x="4617" y="9134"/>
                    </a:cubicBezTo>
                    <a:lnTo>
                      <a:pt x="4585" y="9105"/>
                    </a:lnTo>
                    <a:cubicBezTo>
                      <a:pt x="4581" y="9090"/>
                      <a:pt x="4578" y="9075"/>
                      <a:pt x="4574" y="9060"/>
                    </a:cubicBezTo>
                    <a:cubicBezTo>
                      <a:pt x="4578" y="9042"/>
                      <a:pt x="4581" y="9023"/>
                      <a:pt x="4585" y="9005"/>
                    </a:cubicBezTo>
                    <a:cubicBezTo>
                      <a:pt x="4592" y="8986"/>
                      <a:pt x="4599" y="8966"/>
                      <a:pt x="4606" y="8947"/>
                    </a:cubicBezTo>
                    <a:cubicBezTo>
                      <a:pt x="4617" y="8926"/>
                      <a:pt x="4627" y="8905"/>
                      <a:pt x="4638" y="8884"/>
                    </a:cubicBezTo>
                    <a:cubicBezTo>
                      <a:pt x="4652" y="8863"/>
                      <a:pt x="4667" y="8841"/>
                      <a:pt x="4681" y="8820"/>
                    </a:cubicBezTo>
                    <a:cubicBezTo>
                      <a:pt x="4695" y="8799"/>
                      <a:pt x="4710" y="8778"/>
                      <a:pt x="4724" y="8757"/>
                    </a:cubicBezTo>
                    <a:cubicBezTo>
                      <a:pt x="4735" y="8738"/>
                      <a:pt x="4745" y="8718"/>
                      <a:pt x="4756" y="8699"/>
                    </a:cubicBezTo>
                    <a:cubicBezTo>
                      <a:pt x="4765" y="8681"/>
                      <a:pt x="4774" y="8664"/>
                      <a:pt x="4783" y="8646"/>
                    </a:cubicBezTo>
                    <a:cubicBezTo>
                      <a:pt x="4788" y="8632"/>
                      <a:pt x="4794" y="8618"/>
                      <a:pt x="4799" y="8604"/>
                    </a:cubicBezTo>
                    <a:lnTo>
                      <a:pt x="4676" y="8572"/>
                    </a:lnTo>
                    <a:cubicBezTo>
                      <a:pt x="4647" y="8561"/>
                      <a:pt x="4619" y="8549"/>
                      <a:pt x="4590" y="8538"/>
                    </a:cubicBezTo>
                    <a:cubicBezTo>
                      <a:pt x="4572" y="8526"/>
                      <a:pt x="4555" y="8513"/>
                      <a:pt x="4537" y="8501"/>
                    </a:cubicBezTo>
                    <a:cubicBezTo>
                      <a:pt x="4524" y="8487"/>
                      <a:pt x="4512" y="8473"/>
                      <a:pt x="4499" y="8459"/>
                    </a:cubicBezTo>
                    <a:cubicBezTo>
                      <a:pt x="4495" y="8444"/>
                      <a:pt x="4492" y="8429"/>
                      <a:pt x="4488" y="8414"/>
                    </a:cubicBezTo>
                    <a:lnTo>
                      <a:pt x="4494" y="8366"/>
                    </a:lnTo>
                    <a:cubicBezTo>
                      <a:pt x="4499" y="8349"/>
                      <a:pt x="4505" y="8333"/>
                      <a:pt x="4510" y="8316"/>
                    </a:cubicBezTo>
                    <a:cubicBezTo>
                      <a:pt x="4519" y="8298"/>
                      <a:pt x="4528" y="8281"/>
                      <a:pt x="4537" y="8263"/>
                    </a:cubicBezTo>
                    <a:cubicBezTo>
                      <a:pt x="4546" y="8246"/>
                      <a:pt x="4554" y="8228"/>
                      <a:pt x="4563" y="8211"/>
                    </a:cubicBezTo>
                    <a:cubicBezTo>
                      <a:pt x="4570" y="8192"/>
                      <a:pt x="4578" y="8174"/>
                      <a:pt x="4585" y="8155"/>
                    </a:cubicBezTo>
                    <a:cubicBezTo>
                      <a:pt x="4592" y="8136"/>
                      <a:pt x="4599" y="8116"/>
                      <a:pt x="4606" y="8097"/>
                    </a:cubicBezTo>
                    <a:cubicBezTo>
                      <a:pt x="4608" y="8079"/>
                      <a:pt x="4610" y="8060"/>
                      <a:pt x="4612" y="8042"/>
                    </a:cubicBezTo>
                    <a:cubicBezTo>
                      <a:pt x="4610" y="8023"/>
                      <a:pt x="4608" y="8003"/>
                      <a:pt x="4606" y="7984"/>
                    </a:cubicBezTo>
                    <a:cubicBezTo>
                      <a:pt x="4601" y="7963"/>
                      <a:pt x="4595" y="7941"/>
                      <a:pt x="4590" y="7920"/>
                    </a:cubicBezTo>
                    <a:cubicBezTo>
                      <a:pt x="4588" y="7893"/>
                      <a:pt x="4587" y="7865"/>
                      <a:pt x="4585" y="7838"/>
                    </a:cubicBezTo>
                    <a:lnTo>
                      <a:pt x="4585" y="7746"/>
                    </a:lnTo>
                    <a:cubicBezTo>
                      <a:pt x="4587" y="7713"/>
                      <a:pt x="4588" y="7679"/>
                      <a:pt x="4590" y="7646"/>
                    </a:cubicBezTo>
                    <a:cubicBezTo>
                      <a:pt x="4595" y="7614"/>
                      <a:pt x="4601" y="7583"/>
                      <a:pt x="4606" y="7551"/>
                    </a:cubicBezTo>
                    <a:cubicBezTo>
                      <a:pt x="4613" y="7522"/>
                      <a:pt x="4621" y="7493"/>
                      <a:pt x="4628" y="7464"/>
                    </a:cubicBezTo>
                    <a:cubicBezTo>
                      <a:pt x="4633" y="7417"/>
                      <a:pt x="4639" y="7371"/>
                      <a:pt x="4644" y="7324"/>
                    </a:cubicBezTo>
                    <a:cubicBezTo>
                      <a:pt x="4649" y="7274"/>
                      <a:pt x="4655" y="7223"/>
                      <a:pt x="4660" y="7173"/>
                    </a:cubicBezTo>
                    <a:lnTo>
                      <a:pt x="4660" y="7018"/>
                    </a:lnTo>
                    <a:cubicBezTo>
                      <a:pt x="4658" y="6963"/>
                      <a:pt x="4657" y="6909"/>
                      <a:pt x="4655" y="6854"/>
                    </a:cubicBezTo>
                    <a:cubicBezTo>
                      <a:pt x="4649" y="6800"/>
                      <a:pt x="4644" y="6747"/>
                      <a:pt x="4638" y="6693"/>
                    </a:cubicBezTo>
                    <a:cubicBezTo>
                      <a:pt x="4636" y="6642"/>
                      <a:pt x="4635" y="6591"/>
                      <a:pt x="4633" y="6540"/>
                    </a:cubicBezTo>
                    <a:cubicBezTo>
                      <a:pt x="4631" y="6492"/>
                      <a:pt x="4630" y="6443"/>
                      <a:pt x="4628" y="6395"/>
                    </a:cubicBezTo>
                    <a:lnTo>
                      <a:pt x="4628" y="6310"/>
                    </a:lnTo>
                    <a:cubicBezTo>
                      <a:pt x="4630" y="6282"/>
                      <a:pt x="4631" y="6254"/>
                      <a:pt x="4633" y="6226"/>
                    </a:cubicBezTo>
                    <a:cubicBezTo>
                      <a:pt x="4637" y="6197"/>
                      <a:pt x="4640" y="6168"/>
                      <a:pt x="4644" y="6139"/>
                    </a:cubicBezTo>
                    <a:cubicBezTo>
                      <a:pt x="4649" y="6111"/>
                      <a:pt x="4655" y="6082"/>
                      <a:pt x="4660" y="6054"/>
                    </a:cubicBezTo>
                    <a:cubicBezTo>
                      <a:pt x="4665" y="6025"/>
                      <a:pt x="4671" y="5996"/>
                      <a:pt x="4676" y="5967"/>
                    </a:cubicBezTo>
                    <a:lnTo>
                      <a:pt x="4676" y="5891"/>
                    </a:lnTo>
                    <a:cubicBezTo>
                      <a:pt x="4672" y="5866"/>
                      <a:pt x="4669" y="5842"/>
                      <a:pt x="4665" y="5817"/>
                    </a:cubicBezTo>
                    <a:lnTo>
                      <a:pt x="4638" y="5751"/>
                    </a:lnTo>
                    <a:cubicBezTo>
                      <a:pt x="4620" y="5732"/>
                      <a:pt x="4603" y="5712"/>
                      <a:pt x="4585" y="5693"/>
                    </a:cubicBezTo>
                    <a:lnTo>
                      <a:pt x="4585" y="5709"/>
                    </a:lnTo>
                    <a:cubicBezTo>
                      <a:pt x="4572" y="5719"/>
                      <a:pt x="4560" y="5730"/>
                      <a:pt x="4547" y="5740"/>
                    </a:cubicBezTo>
                    <a:cubicBezTo>
                      <a:pt x="4535" y="5755"/>
                      <a:pt x="4522" y="5770"/>
                      <a:pt x="4510" y="5785"/>
                    </a:cubicBezTo>
                    <a:cubicBezTo>
                      <a:pt x="4503" y="5799"/>
                      <a:pt x="4495" y="5813"/>
                      <a:pt x="4488" y="5827"/>
                    </a:cubicBezTo>
                    <a:cubicBezTo>
                      <a:pt x="4485" y="5842"/>
                      <a:pt x="4481" y="5857"/>
                      <a:pt x="4478" y="5872"/>
                    </a:cubicBezTo>
                    <a:cubicBezTo>
                      <a:pt x="4467" y="5876"/>
                      <a:pt x="4457" y="5881"/>
                      <a:pt x="4446" y="5885"/>
                    </a:cubicBezTo>
                    <a:lnTo>
                      <a:pt x="4408" y="5914"/>
                    </a:lnTo>
                    <a:lnTo>
                      <a:pt x="4371" y="5954"/>
                    </a:lnTo>
                    <a:cubicBezTo>
                      <a:pt x="4357" y="5970"/>
                      <a:pt x="4342" y="5986"/>
                      <a:pt x="4328" y="6002"/>
                    </a:cubicBezTo>
                    <a:cubicBezTo>
                      <a:pt x="4312" y="6020"/>
                      <a:pt x="4296" y="6039"/>
                      <a:pt x="4280" y="6057"/>
                    </a:cubicBezTo>
                    <a:lnTo>
                      <a:pt x="4237" y="6112"/>
                    </a:lnTo>
                    <a:cubicBezTo>
                      <a:pt x="4226" y="6130"/>
                      <a:pt x="4216" y="6147"/>
                      <a:pt x="4205" y="6165"/>
                    </a:cubicBezTo>
                    <a:cubicBezTo>
                      <a:pt x="4191" y="6182"/>
                      <a:pt x="4176" y="6198"/>
                      <a:pt x="4162" y="6215"/>
                    </a:cubicBezTo>
                    <a:cubicBezTo>
                      <a:pt x="4123" y="6263"/>
                      <a:pt x="4083" y="6310"/>
                      <a:pt x="4044" y="6358"/>
                    </a:cubicBezTo>
                    <a:cubicBezTo>
                      <a:pt x="3999" y="6405"/>
                      <a:pt x="3955" y="6453"/>
                      <a:pt x="3910" y="6500"/>
                    </a:cubicBezTo>
                    <a:lnTo>
                      <a:pt x="3787" y="6646"/>
                    </a:lnTo>
                    <a:cubicBezTo>
                      <a:pt x="3751" y="6693"/>
                      <a:pt x="3716" y="6741"/>
                      <a:pt x="3680" y="6788"/>
                    </a:cubicBezTo>
                    <a:cubicBezTo>
                      <a:pt x="3653" y="6834"/>
                      <a:pt x="3626" y="6879"/>
                      <a:pt x="3599" y="6925"/>
                    </a:cubicBezTo>
                    <a:lnTo>
                      <a:pt x="3599" y="6928"/>
                    </a:lnTo>
                    <a:lnTo>
                      <a:pt x="3599" y="6931"/>
                    </a:lnTo>
                    <a:cubicBezTo>
                      <a:pt x="3601" y="6933"/>
                      <a:pt x="3603" y="6934"/>
                      <a:pt x="3605" y="6936"/>
                    </a:cubicBezTo>
                    <a:lnTo>
                      <a:pt x="3605" y="6941"/>
                    </a:lnTo>
                    <a:cubicBezTo>
                      <a:pt x="3610" y="6945"/>
                      <a:pt x="3616" y="6948"/>
                      <a:pt x="3621" y="6952"/>
                    </a:cubicBezTo>
                    <a:cubicBezTo>
                      <a:pt x="3601" y="6948"/>
                      <a:pt x="3582" y="6945"/>
                      <a:pt x="3562" y="6941"/>
                    </a:cubicBezTo>
                    <a:cubicBezTo>
                      <a:pt x="3553" y="6960"/>
                      <a:pt x="3544" y="6978"/>
                      <a:pt x="3535" y="6997"/>
                    </a:cubicBezTo>
                    <a:lnTo>
                      <a:pt x="3492" y="7052"/>
                    </a:lnTo>
                    <a:cubicBezTo>
                      <a:pt x="3480" y="7069"/>
                      <a:pt x="3467" y="7085"/>
                      <a:pt x="3455" y="7102"/>
                    </a:cubicBezTo>
                    <a:lnTo>
                      <a:pt x="3407" y="7150"/>
                    </a:lnTo>
                    <a:cubicBezTo>
                      <a:pt x="3394" y="7161"/>
                      <a:pt x="3382" y="7173"/>
                      <a:pt x="3369" y="7184"/>
                    </a:cubicBezTo>
                    <a:lnTo>
                      <a:pt x="3348" y="7226"/>
                    </a:lnTo>
                    <a:lnTo>
                      <a:pt x="3348" y="7266"/>
                    </a:lnTo>
                    <a:lnTo>
                      <a:pt x="3348" y="7308"/>
                    </a:lnTo>
                    <a:cubicBezTo>
                      <a:pt x="3351" y="7320"/>
                      <a:pt x="3355" y="7333"/>
                      <a:pt x="3358" y="7345"/>
                    </a:cubicBezTo>
                    <a:cubicBezTo>
                      <a:pt x="3355" y="7356"/>
                      <a:pt x="3351" y="7366"/>
                      <a:pt x="3348" y="7377"/>
                    </a:cubicBezTo>
                    <a:cubicBezTo>
                      <a:pt x="3330" y="7409"/>
                      <a:pt x="3312" y="7442"/>
                      <a:pt x="3294" y="7474"/>
                    </a:cubicBezTo>
                    <a:cubicBezTo>
                      <a:pt x="3271" y="7508"/>
                      <a:pt x="3247" y="7541"/>
                      <a:pt x="3224" y="7575"/>
                    </a:cubicBezTo>
                    <a:lnTo>
                      <a:pt x="3160" y="7672"/>
                    </a:lnTo>
                    <a:cubicBezTo>
                      <a:pt x="3142" y="7705"/>
                      <a:pt x="3125" y="7737"/>
                      <a:pt x="3107" y="7770"/>
                    </a:cubicBezTo>
                    <a:cubicBezTo>
                      <a:pt x="3093" y="7803"/>
                      <a:pt x="3078" y="7835"/>
                      <a:pt x="3064" y="7868"/>
                    </a:cubicBezTo>
                    <a:lnTo>
                      <a:pt x="3037" y="7970"/>
                    </a:lnTo>
                    <a:lnTo>
                      <a:pt x="3037" y="8076"/>
                    </a:lnTo>
                    <a:cubicBezTo>
                      <a:pt x="3048" y="8113"/>
                      <a:pt x="3058" y="8150"/>
                      <a:pt x="3069" y="8187"/>
                    </a:cubicBezTo>
                    <a:cubicBezTo>
                      <a:pt x="3073" y="8206"/>
                      <a:pt x="3076" y="8226"/>
                      <a:pt x="3080" y="8245"/>
                    </a:cubicBezTo>
                    <a:cubicBezTo>
                      <a:pt x="3075" y="8264"/>
                      <a:pt x="3069" y="8284"/>
                      <a:pt x="3064" y="8303"/>
                    </a:cubicBezTo>
                    <a:cubicBezTo>
                      <a:pt x="3053" y="8321"/>
                      <a:pt x="3043" y="8338"/>
                      <a:pt x="3032" y="8356"/>
                    </a:cubicBezTo>
                    <a:cubicBezTo>
                      <a:pt x="3018" y="8374"/>
                      <a:pt x="3003" y="8391"/>
                      <a:pt x="2989" y="8409"/>
                    </a:cubicBezTo>
                    <a:cubicBezTo>
                      <a:pt x="2980" y="8425"/>
                      <a:pt x="2971" y="8440"/>
                      <a:pt x="2962" y="8456"/>
                    </a:cubicBezTo>
                    <a:cubicBezTo>
                      <a:pt x="2955" y="8469"/>
                      <a:pt x="2948" y="8483"/>
                      <a:pt x="2941" y="8496"/>
                    </a:cubicBezTo>
                    <a:cubicBezTo>
                      <a:pt x="2943" y="8507"/>
                      <a:pt x="2944" y="8519"/>
                      <a:pt x="2946" y="8530"/>
                    </a:cubicBezTo>
                    <a:lnTo>
                      <a:pt x="3198" y="8767"/>
                    </a:lnTo>
                    <a:lnTo>
                      <a:pt x="3198" y="8836"/>
                    </a:lnTo>
                    <a:lnTo>
                      <a:pt x="3171" y="8884"/>
                    </a:lnTo>
                    <a:lnTo>
                      <a:pt x="3133" y="8934"/>
                    </a:lnTo>
                    <a:cubicBezTo>
                      <a:pt x="3119" y="8952"/>
                      <a:pt x="3105" y="8971"/>
                      <a:pt x="3091" y="8989"/>
                    </a:cubicBezTo>
                    <a:cubicBezTo>
                      <a:pt x="3078" y="9008"/>
                      <a:pt x="3066" y="9026"/>
                      <a:pt x="3053" y="9045"/>
                    </a:cubicBezTo>
                    <a:cubicBezTo>
                      <a:pt x="3041" y="9062"/>
                      <a:pt x="3028" y="9080"/>
                      <a:pt x="3016" y="9097"/>
                    </a:cubicBezTo>
                    <a:cubicBezTo>
                      <a:pt x="3009" y="9113"/>
                      <a:pt x="3001" y="9129"/>
                      <a:pt x="2994" y="9145"/>
                    </a:cubicBezTo>
                    <a:cubicBezTo>
                      <a:pt x="2996" y="9158"/>
                      <a:pt x="2997" y="9171"/>
                      <a:pt x="2999" y="9184"/>
                    </a:cubicBezTo>
                    <a:cubicBezTo>
                      <a:pt x="3013" y="9213"/>
                      <a:pt x="3028" y="9243"/>
                      <a:pt x="3042" y="9272"/>
                    </a:cubicBezTo>
                    <a:lnTo>
                      <a:pt x="3107" y="9364"/>
                    </a:lnTo>
                    <a:lnTo>
                      <a:pt x="3176" y="9454"/>
                    </a:lnTo>
                    <a:cubicBezTo>
                      <a:pt x="3197" y="9486"/>
                      <a:pt x="3219" y="9517"/>
                      <a:pt x="3240" y="9549"/>
                    </a:cubicBezTo>
                    <a:cubicBezTo>
                      <a:pt x="3256" y="9581"/>
                      <a:pt x="3273" y="9612"/>
                      <a:pt x="3289" y="9644"/>
                    </a:cubicBezTo>
                    <a:cubicBezTo>
                      <a:pt x="3300" y="9676"/>
                      <a:pt x="3310" y="9709"/>
                      <a:pt x="3321" y="9741"/>
                    </a:cubicBezTo>
                    <a:cubicBezTo>
                      <a:pt x="3323" y="9774"/>
                      <a:pt x="3324" y="9806"/>
                      <a:pt x="3326" y="9839"/>
                    </a:cubicBezTo>
                    <a:cubicBezTo>
                      <a:pt x="3317" y="9872"/>
                      <a:pt x="3308" y="9906"/>
                      <a:pt x="3299" y="9939"/>
                    </a:cubicBezTo>
                    <a:lnTo>
                      <a:pt x="3160" y="9974"/>
                    </a:lnTo>
                    <a:lnTo>
                      <a:pt x="3016" y="9992"/>
                    </a:lnTo>
                    <a:lnTo>
                      <a:pt x="2855" y="10000"/>
                    </a:lnTo>
                    <a:lnTo>
                      <a:pt x="2700" y="9997"/>
                    </a:lnTo>
                    <a:lnTo>
                      <a:pt x="2539" y="9979"/>
                    </a:lnTo>
                    <a:lnTo>
                      <a:pt x="2384" y="9955"/>
                    </a:lnTo>
                    <a:lnTo>
                      <a:pt x="2239" y="9921"/>
                    </a:lnTo>
                    <a:lnTo>
                      <a:pt x="2105" y="9881"/>
                    </a:lnTo>
                    <a:cubicBezTo>
                      <a:pt x="2066" y="9865"/>
                      <a:pt x="2026" y="9850"/>
                      <a:pt x="1987" y="9834"/>
                    </a:cubicBezTo>
                    <a:lnTo>
                      <a:pt x="1901" y="9781"/>
                    </a:lnTo>
                    <a:lnTo>
                      <a:pt x="1837" y="9723"/>
                    </a:lnTo>
                    <a:lnTo>
                      <a:pt x="1837" y="9514"/>
                    </a:lnTo>
                    <a:cubicBezTo>
                      <a:pt x="1828" y="9503"/>
                      <a:pt x="1819" y="9491"/>
                      <a:pt x="1810" y="9480"/>
                    </a:cubicBezTo>
                    <a:cubicBezTo>
                      <a:pt x="1798" y="9465"/>
                      <a:pt x="1785" y="9450"/>
                      <a:pt x="1773" y="9435"/>
                    </a:cubicBezTo>
                    <a:cubicBezTo>
                      <a:pt x="1764" y="9417"/>
                      <a:pt x="1755" y="9400"/>
                      <a:pt x="1746" y="9382"/>
                    </a:cubicBezTo>
                    <a:lnTo>
                      <a:pt x="1725" y="9316"/>
                    </a:lnTo>
                    <a:lnTo>
                      <a:pt x="1725" y="9248"/>
                    </a:lnTo>
                    <a:cubicBezTo>
                      <a:pt x="1732" y="9224"/>
                      <a:pt x="1739" y="9201"/>
                      <a:pt x="1746" y="9177"/>
                    </a:cubicBezTo>
                    <a:cubicBezTo>
                      <a:pt x="1751" y="9160"/>
                      <a:pt x="1757" y="9143"/>
                      <a:pt x="1762" y="9126"/>
                    </a:cubicBezTo>
                    <a:lnTo>
                      <a:pt x="1762" y="9071"/>
                    </a:lnTo>
                    <a:cubicBezTo>
                      <a:pt x="1755" y="9052"/>
                      <a:pt x="1748" y="9032"/>
                      <a:pt x="1741" y="9013"/>
                    </a:cubicBezTo>
                    <a:cubicBezTo>
                      <a:pt x="1736" y="8993"/>
                      <a:pt x="1730" y="8972"/>
                      <a:pt x="1725" y="8952"/>
                    </a:cubicBezTo>
                    <a:cubicBezTo>
                      <a:pt x="1721" y="8929"/>
                      <a:pt x="1718" y="8907"/>
                      <a:pt x="1714" y="8884"/>
                    </a:cubicBezTo>
                    <a:lnTo>
                      <a:pt x="1714" y="8810"/>
                    </a:lnTo>
                    <a:cubicBezTo>
                      <a:pt x="1721" y="8784"/>
                      <a:pt x="1728" y="8759"/>
                      <a:pt x="1735" y="8733"/>
                    </a:cubicBezTo>
                    <a:lnTo>
                      <a:pt x="1762" y="8667"/>
                    </a:lnTo>
                    <a:cubicBezTo>
                      <a:pt x="1775" y="8647"/>
                      <a:pt x="1787" y="8626"/>
                      <a:pt x="1800" y="8606"/>
                    </a:cubicBezTo>
                    <a:cubicBezTo>
                      <a:pt x="1812" y="8586"/>
                      <a:pt x="1825" y="8566"/>
                      <a:pt x="1837" y="8546"/>
                    </a:cubicBezTo>
                    <a:cubicBezTo>
                      <a:pt x="1848" y="8521"/>
                      <a:pt x="1858" y="8497"/>
                      <a:pt x="1869" y="8472"/>
                    </a:cubicBezTo>
                    <a:lnTo>
                      <a:pt x="1869" y="7820"/>
                    </a:lnTo>
                    <a:lnTo>
                      <a:pt x="1998" y="7020"/>
                    </a:lnTo>
                    <a:cubicBezTo>
                      <a:pt x="2085" y="6872"/>
                      <a:pt x="2173" y="6725"/>
                      <a:pt x="2260" y="6577"/>
                    </a:cubicBezTo>
                    <a:cubicBezTo>
                      <a:pt x="2265" y="6458"/>
                      <a:pt x="2271" y="6340"/>
                      <a:pt x="2276" y="6221"/>
                    </a:cubicBezTo>
                    <a:lnTo>
                      <a:pt x="2453" y="5735"/>
                    </a:lnTo>
                    <a:lnTo>
                      <a:pt x="2501" y="5606"/>
                    </a:lnTo>
                    <a:cubicBezTo>
                      <a:pt x="2514" y="5565"/>
                      <a:pt x="2526" y="5525"/>
                      <a:pt x="2539" y="5484"/>
                    </a:cubicBezTo>
                    <a:cubicBezTo>
                      <a:pt x="2546" y="5444"/>
                      <a:pt x="2553" y="5403"/>
                      <a:pt x="2560" y="5363"/>
                    </a:cubicBezTo>
                    <a:cubicBezTo>
                      <a:pt x="2571" y="5324"/>
                      <a:pt x="2581" y="5286"/>
                      <a:pt x="2592" y="5247"/>
                    </a:cubicBezTo>
                    <a:lnTo>
                      <a:pt x="2598" y="5202"/>
                    </a:lnTo>
                    <a:lnTo>
                      <a:pt x="2592" y="5154"/>
                    </a:lnTo>
                    <a:cubicBezTo>
                      <a:pt x="2590" y="5138"/>
                      <a:pt x="2589" y="5123"/>
                      <a:pt x="2587" y="5107"/>
                    </a:cubicBezTo>
                    <a:lnTo>
                      <a:pt x="2587" y="5059"/>
                    </a:lnTo>
                    <a:cubicBezTo>
                      <a:pt x="2596" y="5044"/>
                      <a:pt x="2605" y="5030"/>
                      <a:pt x="2614" y="5015"/>
                    </a:cubicBezTo>
                    <a:lnTo>
                      <a:pt x="2592" y="5015"/>
                    </a:lnTo>
                    <a:lnTo>
                      <a:pt x="2587" y="5015"/>
                    </a:lnTo>
                    <a:lnTo>
                      <a:pt x="2582" y="5015"/>
                    </a:lnTo>
                    <a:lnTo>
                      <a:pt x="2582" y="5020"/>
                    </a:lnTo>
                    <a:lnTo>
                      <a:pt x="2571" y="5020"/>
                    </a:lnTo>
                    <a:lnTo>
                      <a:pt x="2571" y="5015"/>
                    </a:lnTo>
                    <a:cubicBezTo>
                      <a:pt x="2569" y="5014"/>
                      <a:pt x="2568" y="5013"/>
                      <a:pt x="2566" y="5012"/>
                    </a:cubicBezTo>
                    <a:cubicBezTo>
                      <a:pt x="2564" y="5009"/>
                      <a:pt x="2562" y="5007"/>
                      <a:pt x="2560" y="5004"/>
                    </a:cubicBezTo>
                    <a:lnTo>
                      <a:pt x="2566" y="4980"/>
                    </a:lnTo>
                    <a:cubicBezTo>
                      <a:pt x="2559" y="4975"/>
                      <a:pt x="2551" y="4969"/>
                      <a:pt x="2544" y="4964"/>
                    </a:cubicBezTo>
                    <a:lnTo>
                      <a:pt x="2517" y="4946"/>
                    </a:lnTo>
                    <a:cubicBezTo>
                      <a:pt x="2503" y="4942"/>
                      <a:pt x="2489" y="4937"/>
                      <a:pt x="2475" y="4933"/>
                    </a:cubicBezTo>
                    <a:cubicBezTo>
                      <a:pt x="2464" y="4928"/>
                      <a:pt x="2453" y="4922"/>
                      <a:pt x="2442" y="4917"/>
                    </a:cubicBezTo>
                    <a:cubicBezTo>
                      <a:pt x="2435" y="4913"/>
                      <a:pt x="2428" y="4908"/>
                      <a:pt x="2421" y="4904"/>
                    </a:cubicBezTo>
                    <a:lnTo>
                      <a:pt x="2421" y="4605"/>
                    </a:lnTo>
                    <a:cubicBezTo>
                      <a:pt x="2425" y="4443"/>
                      <a:pt x="2428" y="4282"/>
                      <a:pt x="2432" y="4120"/>
                    </a:cubicBezTo>
                    <a:cubicBezTo>
                      <a:pt x="2439" y="4085"/>
                      <a:pt x="2446" y="4049"/>
                      <a:pt x="2453" y="4014"/>
                    </a:cubicBezTo>
                    <a:cubicBezTo>
                      <a:pt x="2451" y="3980"/>
                      <a:pt x="2450" y="3945"/>
                      <a:pt x="2448" y="3911"/>
                    </a:cubicBezTo>
                    <a:cubicBezTo>
                      <a:pt x="2443" y="3877"/>
                      <a:pt x="2437" y="3842"/>
                      <a:pt x="2432" y="3808"/>
                    </a:cubicBezTo>
                    <a:cubicBezTo>
                      <a:pt x="2425" y="3773"/>
                      <a:pt x="2417" y="3738"/>
                      <a:pt x="2410" y="3703"/>
                    </a:cubicBezTo>
                    <a:cubicBezTo>
                      <a:pt x="2414" y="3668"/>
                      <a:pt x="2417" y="3632"/>
                      <a:pt x="2421" y="3597"/>
                    </a:cubicBezTo>
                    <a:cubicBezTo>
                      <a:pt x="2425" y="3558"/>
                      <a:pt x="2428" y="3520"/>
                      <a:pt x="2432" y="3481"/>
                    </a:cubicBezTo>
                    <a:cubicBezTo>
                      <a:pt x="2437" y="3441"/>
                      <a:pt x="2443" y="3402"/>
                      <a:pt x="2448" y="3362"/>
                    </a:cubicBezTo>
                    <a:cubicBezTo>
                      <a:pt x="2450" y="3321"/>
                      <a:pt x="2451" y="3279"/>
                      <a:pt x="2453" y="3238"/>
                    </a:cubicBezTo>
                    <a:cubicBezTo>
                      <a:pt x="2451" y="3199"/>
                      <a:pt x="2450" y="3161"/>
                      <a:pt x="2448" y="3122"/>
                    </a:cubicBezTo>
                    <a:lnTo>
                      <a:pt x="2421" y="3017"/>
                    </a:lnTo>
                    <a:cubicBezTo>
                      <a:pt x="2401" y="2912"/>
                      <a:pt x="2382" y="2808"/>
                      <a:pt x="2362" y="2703"/>
                    </a:cubicBezTo>
                    <a:cubicBezTo>
                      <a:pt x="2358" y="2720"/>
                      <a:pt x="2355" y="2736"/>
                      <a:pt x="2351" y="2753"/>
                    </a:cubicBezTo>
                    <a:lnTo>
                      <a:pt x="2314" y="2790"/>
                    </a:lnTo>
                    <a:cubicBezTo>
                      <a:pt x="2303" y="2800"/>
                      <a:pt x="2293" y="2811"/>
                      <a:pt x="2282" y="2821"/>
                    </a:cubicBezTo>
                    <a:lnTo>
                      <a:pt x="2255" y="2848"/>
                    </a:lnTo>
                    <a:cubicBezTo>
                      <a:pt x="2250" y="2858"/>
                      <a:pt x="2244" y="2867"/>
                      <a:pt x="2239" y="2877"/>
                    </a:cubicBezTo>
                    <a:cubicBezTo>
                      <a:pt x="2238" y="2886"/>
                      <a:pt x="2237" y="2894"/>
                      <a:pt x="2236" y="2903"/>
                    </a:cubicBezTo>
                    <a:lnTo>
                      <a:pt x="2217" y="2922"/>
                    </a:lnTo>
                    <a:cubicBezTo>
                      <a:pt x="2206" y="2933"/>
                      <a:pt x="2196" y="2945"/>
                      <a:pt x="2185" y="2956"/>
                    </a:cubicBezTo>
                    <a:lnTo>
                      <a:pt x="2148" y="2996"/>
                    </a:lnTo>
                    <a:cubicBezTo>
                      <a:pt x="2141" y="3011"/>
                      <a:pt x="2133" y="3025"/>
                      <a:pt x="2126" y="3040"/>
                    </a:cubicBezTo>
                    <a:lnTo>
                      <a:pt x="2105" y="3088"/>
                    </a:lnTo>
                    <a:cubicBezTo>
                      <a:pt x="2101" y="3100"/>
                      <a:pt x="2098" y="3113"/>
                      <a:pt x="2094" y="3125"/>
                    </a:cubicBezTo>
                    <a:cubicBezTo>
                      <a:pt x="2092" y="3135"/>
                      <a:pt x="2091" y="3144"/>
                      <a:pt x="2089" y="3154"/>
                    </a:cubicBezTo>
                    <a:cubicBezTo>
                      <a:pt x="2085" y="3157"/>
                      <a:pt x="2082" y="3161"/>
                      <a:pt x="2078" y="3164"/>
                    </a:cubicBezTo>
                    <a:lnTo>
                      <a:pt x="1971" y="3215"/>
                    </a:lnTo>
                    <a:lnTo>
                      <a:pt x="1869" y="3257"/>
                    </a:lnTo>
                    <a:lnTo>
                      <a:pt x="1773" y="3296"/>
                    </a:lnTo>
                    <a:cubicBezTo>
                      <a:pt x="1741" y="3308"/>
                      <a:pt x="1708" y="3319"/>
                      <a:pt x="1676" y="3331"/>
                    </a:cubicBezTo>
                    <a:lnTo>
                      <a:pt x="1559" y="3362"/>
                    </a:lnTo>
                    <a:lnTo>
                      <a:pt x="1414" y="3389"/>
                    </a:lnTo>
                    <a:lnTo>
                      <a:pt x="1296" y="3399"/>
                    </a:lnTo>
                    <a:lnTo>
                      <a:pt x="1194" y="3391"/>
                    </a:lnTo>
                    <a:lnTo>
                      <a:pt x="1093" y="3376"/>
                    </a:lnTo>
                    <a:lnTo>
                      <a:pt x="1007" y="3344"/>
                    </a:lnTo>
                    <a:cubicBezTo>
                      <a:pt x="978" y="3333"/>
                      <a:pt x="950" y="3321"/>
                      <a:pt x="921" y="3310"/>
                    </a:cubicBezTo>
                    <a:cubicBezTo>
                      <a:pt x="896" y="3297"/>
                      <a:pt x="871" y="3283"/>
                      <a:pt x="846" y="3270"/>
                    </a:cubicBezTo>
                    <a:lnTo>
                      <a:pt x="777" y="3225"/>
                    </a:lnTo>
                    <a:cubicBezTo>
                      <a:pt x="757" y="3211"/>
                      <a:pt x="738" y="3197"/>
                      <a:pt x="718" y="3183"/>
                    </a:cubicBezTo>
                    <a:cubicBezTo>
                      <a:pt x="700" y="3171"/>
                      <a:pt x="682" y="3158"/>
                      <a:pt x="664" y="3146"/>
                    </a:cubicBezTo>
                    <a:cubicBezTo>
                      <a:pt x="650" y="3135"/>
                      <a:pt x="635" y="3125"/>
                      <a:pt x="621" y="3114"/>
                    </a:cubicBezTo>
                    <a:cubicBezTo>
                      <a:pt x="609" y="3108"/>
                      <a:pt x="596" y="3102"/>
                      <a:pt x="584" y="3096"/>
                    </a:cubicBezTo>
                    <a:cubicBezTo>
                      <a:pt x="548" y="3075"/>
                      <a:pt x="513" y="3053"/>
                      <a:pt x="477" y="3032"/>
                    </a:cubicBezTo>
                    <a:lnTo>
                      <a:pt x="386" y="2959"/>
                    </a:lnTo>
                    <a:lnTo>
                      <a:pt x="311" y="2869"/>
                    </a:lnTo>
                    <a:cubicBezTo>
                      <a:pt x="293" y="2837"/>
                      <a:pt x="275" y="2806"/>
                      <a:pt x="257" y="2774"/>
                    </a:cubicBezTo>
                    <a:cubicBezTo>
                      <a:pt x="243" y="2739"/>
                      <a:pt x="228" y="2703"/>
                      <a:pt x="214" y="2668"/>
                    </a:cubicBezTo>
                    <a:cubicBezTo>
                      <a:pt x="209" y="2631"/>
                      <a:pt x="203" y="2594"/>
                      <a:pt x="198" y="2557"/>
                    </a:cubicBezTo>
                    <a:lnTo>
                      <a:pt x="198" y="2449"/>
                    </a:lnTo>
                    <a:lnTo>
                      <a:pt x="225" y="2341"/>
                    </a:lnTo>
                    <a:cubicBezTo>
                      <a:pt x="230" y="2324"/>
                      <a:pt x="236" y="2308"/>
                      <a:pt x="241" y="2291"/>
                    </a:cubicBezTo>
                    <a:cubicBezTo>
                      <a:pt x="239" y="2275"/>
                      <a:pt x="238" y="2259"/>
                      <a:pt x="236" y="2243"/>
                    </a:cubicBezTo>
                    <a:lnTo>
                      <a:pt x="236" y="2196"/>
                    </a:lnTo>
                    <a:lnTo>
                      <a:pt x="236" y="2151"/>
                    </a:lnTo>
                    <a:cubicBezTo>
                      <a:pt x="239" y="2139"/>
                      <a:pt x="243" y="2126"/>
                      <a:pt x="246" y="2114"/>
                    </a:cubicBezTo>
                    <a:cubicBezTo>
                      <a:pt x="228" y="2087"/>
                      <a:pt x="211" y="2059"/>
                      <a:pt x="193" y="2032"/>
                    </a:cubicBezTo>
                    <a:cubicBezTo>
                      <a:pt x="172" y="2002"/>
                      <a:pt x="150" y="1972"/>
                      <a:pt x="129" y="1942"/>
                    </a:cubicBezTo>
                    <a:cubicBezTo>
                      <a:pt x="111" y="1911"/>
                      <a:pt x="93" y="1881"/>
                      <a:pt x="75" y="1850"/>
                    </a:cubicBezTo>
                    <a:lnTo>
                      <a:pt x="27" y="1760"/>
                    </a:lnTo>
                    <a:cubicBezTo>
                      <a:pt x="18" y="1730"/>
                      <a:pt x="9" y="1701"/>
                      <a:pt x="0" y="1671"/>
                    </a:cubicBezTo>
                    <a:lnTo>
                      <a:pt x="107" y="1618"/>
                    </a:lnTo>
                    <a:lnTo>
                      <a:pt x="257" y="1576"/>
                    </a:lnTo>
                    <a:lnTo>
                      <a:pt x="412" y="1541"/>
                    </a:lnTo>
                    <a:lnTo>
                      <a:pt x="595" y="1518"/>
                    </a:lnTo>
                    <a:lnTo>
                      <a:pt x="777" y="1507"/>
                    </a:lnTo>
                    <a:cubicBezTo>
                      <a:pt x="793" y="1512"/>
                      <a:pt x="809" y="1518"/>
                      <a:pt x="825" y="1523"/>
                    </a:cubicBezTo>
                    <a:cubicBezTo>
                      <a:pt x="843" y="1526"/>
                      <a:pt x="860" y="1530"/>
                      <a:pt x="878" y="1533"/>
                    </a:cubicBezTo>
                    <a:cubicBezTo>
                      <a:pt x="898" y="1536"/>
                      <a:pt x="917" y="1538"/>
                      <a:pt x="937" y="1541"/>
                    </a:cubicBezTo>
                    <a:cubicBezTo>
                      <a:pt x="955" y="1545"/>
                      <a:pt x="973" y="1550"/>
                      <a:pt x="991" y="1554"/>
                    </a:cubicBezTo>
                    <a:cubicBezTo>
                      <a:pt x="1007" y="1561"/>
                      <a:pt x="1023" y="1569"/>
                      <a:pt x="1039" y="1576"/>
                    </a:cubicBezTo>
                    <a:lnTo>
                      <a:pt x="1093" y="1615"/>
                    </a:lnTo>
                    <a:cubicBezTo>
                      <a:pt x="1105" y="1630"/>
                      <a:pt x="1118" y="1645"/>
                      <a:pt x="1130" y="1660"/>
                    </a:cubicBezTo>
                    <a:lnTo>
                      <a:pt x="1087" y="1694"/>
                    </a:lnTo>
                    <a:cubicBezTo>
                      <a:pt x="1082" y="1706"/>
                      <a:pt x="1076" y="1717"/>
                      <a:pt x="1071" y="1729"/>
                    </a:cubicBezTo>
                    <a:cubicBezTo>
                      <a:pt x="1076" y="1740"/>
                      <a:pt x="1082" y="1752"/>
                      <a:pt x="1087" y="1763"/>
                    </a:cubicBezTo>
                    <a:cubicBezTo>
                      <a:pt x="1092" y="1774"/>
                      <a:pt x="1098" y="1786"/>
                      <a:pt x="1103" y="1797"/>
                    </a:cubicBezTo>
                    <a:cubicBezTo>
                      <a:pt x="1107" y="1809"/>
                      <a:pt x="1110" y="1822"/>
                      <a:pt x="1114" y="1834"/>
                    </a:cubicBezTo>
                    <a:cubicBezTo>
                      <a:pt x="1112" y="1846"/>
                      <a:pt x="1111" y="1859"/>
                      <a:pt x="1109" y="1871"/>
                    </a:cubicBezTo>
                    <a:cubicBezTo>
                      <a:pt x="1096" y="1885"/>
                      <a:pt x="1084" y="1899"/>
                      <a:pt x="1071" y="1913"/>
                    </a:cubicBezTo>
                    <a:lnTo>
                      <a:pt x="900" y="1948"/>
                    </a:lnTo>
                    <a:lnTo>
                      <a:pt x="900" y="1985"/>
                    </a:lnTo>
                    <a:cubicBezTo>
                      <a:pt x="902" y="1997"/>
                      <a:pt x="903" y="2010"/>
                      <a:pt x="905" y="2022"/>
                    </a:cubicBezTo>
                    <a:cubicBezTo>
                      <a:pt x="909" y="2036"/>
                      <a:pt x="912" y="2050"/>
                      <a:pt x="916" y="2064"/>
                    </a:cubicBezTo>
                    <a:lnTo>
                      <a:pt x="916" y="2103"/>
                    </a:lnTo>
                    <a:cubicBezTo>
                      <a:pt x="912" y="2116"/>
                      <a:pt x="909" y="2130"/>
                      <a:pt x="905" y="2143"/>
                    </a:cubicBezTo>
                    <a:cubicBezTo>
                      <a:pt x="900" y="2154"/>
                      <a:pt x="894" y="2164"/>
                      <a:pt x="889" y="2175"/>
                    </a:cubicBezTo>
                    <a:cubicBezTo>
                      <a:pt x="875" y="2184"/>
                      <a:pt x="860" y="2192"/>
                      <a:pt x="846" y="2201"/>
                    </a:cubicBezTo>
                    <a:lnTo>
                      <a:pt x="889" y="2241"/>
                    </a:lnTo>
                    <a:cubicBezTo>
                      <a:pt x="905" y="2253"/>
                      <a:pt x="921" y="2266"/>
                      <a:pt x="937" y="2278"/>
                    </a:cubicBezTo>
                    <a:cubicBezTo>
                      <a:pt x="955" y="2289"/>
                      <a:pt x="973" y="2301"/>
                      <a:pt x="991" y="2312"/>
                    </a:cubicBezTo>
                    <a:lnTo>
                      <a:pt x="1044" y="2336"/>
                    </a:lnTo>
                    <a:cubicBezTo>
                      <a:pt x="1060" y="2339"/>
                      <a:pt x="1077" y="2343"/>
                      <a:pt x="1093" y="2346"/>
                    </a:cubicBezTo>
                    <a:cubicBezTo>
                      <a:pt x="1105" y="2337"/>
                      <a:pt x="1118" y="2329"/>
                      <a:pt x="1130" y="2320"/>
                    </a:cubicBezTo>
                    <a:lnTo>
                      <a:pt x="1157" y="2275"/>
                    </a:lnTo>
                    <a:cubicBezTo>
                      <a:pt x="1169" y="2257"/>
                      <a:pt x="1182" y="2238"/>
                      <a:pt x="1194" y="2220"/>
                    </a:cubicBezTo>
                    <a:cubicBezTo>
                      <a:pt x="1205" y="2199"/>
                      <a:pt x="1216" y="2177"/>
                      <a:pt x="1227" y="2156"/>
                    </a:cubicBezTo>
                    <a:cubicBezTo>
                      <a:pt x="1234" y="2133"/>
                      <a:pt x="1241" y="2111"/>
                      <a:pt x="1248" y="2088"/>
                    </a:cubicBezTo>
                    <a:lnTo>
                      <a:pt x="1275" y="2022"/>
                    </a:lnTo>
                    <a:cubicBezTo>
                      <a:pt x="1280" y="2002"/>
                      <a:pt x="1286" y="1981"/>
                      <a:pt x="1291" y="1961"/>
                    </a:cubicBezTo>
                    <a:cubicBezTo>
                      <a:pt x="1293" y="1945"/>
                      <a:pt x="1294" y="1929"/>
                      <a:pt x="1296" y="1913"/>
                    </a:cubicBezTo>
                    <a:cubicBezTo>
                      <a:pt x="1294" y="1902"/>
                      <a:pt x="1293" y="1890"/>
                      <a:pt x="1291" y="1879"/>
                    </a:cubicBezTo>
                    <a:lnTo>
                      <a:pt x="1318" y="1876"/>
                    </a:lnTo>
                    <a:cubicBezTo>
                      <a:pt x="1321" y="1874"/>
                      <a:pt x="1325" y="1873"/>
                      <a:pt x="1328" y="1871"/>
                    </a:cubicBezTo>
                    <a:cubicBezTo>
                      <a:pt x="1333" y="1869"/>
                      <a:pt x="1339" y="1868"/>
                      <a:pt x="1344" y="1866"/>
                    </a:cubicBezTo>
                    <a:cubicBezTo>
                      <a:pt x="1346" y="1864"/>
                      <a:pt x="1348" y="1863"/>
                      <a:pt x="1350" y="1861"/>
                    </a:cubicBezTo>
                    <a:cubicBezTo>
                      <a:pt x="1353" y="1859"/>
                      <a:pt x="1357" y="1857"/>
                      <a:pt x="1360" y="1855"/>
                    </a:cubicBezTo>
                    <a:cubicBezTo>
                      <a:pt x="1362" y="1852"/>
                      <a:pt x="1364" y="1850"/>
                      <a:pt x="1366" y="1847"/>
                    </a:cubicBezTo>
                    <a:cubicBezTo>
                      <a:pt x="1370" y="1843"/>
                      <a:pt x="1373" y="1838"/>
                      <a:pt x="1377" y="1834"/>
                    </a:cubicBezTo>
                    <a:cubicBezTo>
                      <a:pt x="1373" y="1823"/>
                      <a:pt x="1370" y="1811"/>
                      <a:pt x="1366" y="1800"/>
                    </a:cubicBezTo>
                    <a:cubicBezTo>
                      <a:pt x="1370" y="1784"/>
                      <a:pt x="1373" y="1768"/>
                      <a:pt x="1377" y="1752"/>
                    </a:cubicBezTo>
                    <a:cubicBezTo>
                      <a:pt x="1384" y="1735"/>
                      <a:pt x="1391" y="1719"/>
                      <a:pt x="1398" y="1702"/>
                    </a:cubicBezTo>
                    <a:cubicBezTo>
                      <a:pt x="1409" y="1685"/>
                      <a:pt x="1419" y="1669"/>
                      <a:pt x="1430" y="1652"/>
                    </a:cubicBezTo>
                    <a:cubicBezTo>
                      <a:pt x="1441" y="1639"/>
                      <a:pt x="1451" y="1626"/>
                      <a:pt x="1462" y="1613"/>
                    </a:cubicBezTo>
                    <a:cubicBezTo>
                      <a:pt x="1476" y="1602"/>
                      <a:pt x="1491" y="1592"/>
                      <a:pt x="1505" y="1581"/>
                    </a:cubicBezTo>
                    <a:lnTo>
                      <a:pt x="1575" y="1554"/>
                    </a:lnTo>
                    <a:lnTo>
                      <a:pt x="1666" y="1536"/>
                    </a:lnTo>
                    <a:cubicBezTo>
                      <a:pt x="1698" y="1533"/>
                      <a:pt x="1730" y="1531"/>
                      <a:pt x="1762" y="1528"/>
                    </a:cubicBezTo>
                    <a:lnTo>
                      <a:pt x="1864" y="1518"/>
                    </a:lnTo>
                    <a:lnTo>
                      <a:pt x="1971" y="1507"/>
                    </a:lnTo>
                    <a:lnTo>
                      <a:pt x="2067" y="1486"/>
                    </a:lnTo>
                    <a:lnTo>
                      <a:pt x="2266" y="1438"/>
                    </a:lnTo>
                    <a:lnTo>
                      <a:pt x="2480" y="1386"/>
                    </a:lnTo>
                    <a:lnTo>
                      <a:pt x="2700" y="1333"/>
                    </a:lnTo>
                    <a:lnTo>
                      <a:pt x="2892" y="1277"/>
                    </a:lnTo>
                    <a:cubicBezTo>
                      <a:pt x="2880" y="1272"/>
                      <a:pt x="2867" y="1267"/>
                      <a:pt x="2855" y="1262"/>
                    </a:cubicBezTo>
                    <a:cubicBezTo>
                      <a:pt x="2882" y="1257"/>
                      <a:pt x="2908" y="1251"/>
                      <a:pt x="2935" y="1246"/>
                    </a:cubicBezTo>
                    <a:lnTo>
                      <a:pt x="2994" y="1222"/>
                    </a:lnTo>
                    <a:lnTo>
                      <a:pt x="3053" y="1193"/>
                    </a:lnTo>
                    <a:cubicBezTo>
                      <a:pt x="3069" y="1182"/>
                      <a:pt x="3085" y="1172"/>
                      <a:pt x="3101" y="1161"/>
                    </a:cubicBezTo>
                    <a:cubicBezTo>
                      <a:pt x="3119" y="1151"/>
                      <a:pt x="3137" y="1140"/>
                      <a:pt x="3155" y="1130"/>
                    </a:cubicBezTo>
                    <a:lnTo>
                      <a:pt x="3208" y="1106"/>
                    </a:lnTo>
                    <a:cubicBezTo>
                      <a:pt x="3219" y="1125"/>
                      <a:pt x="3229" y="1145"/>
                      <a:pt x="3240" y="1164"/>
                    </a:cubicBezTo>
                    <a:cubicBezTo>
                      <a:pt x="3258" y="1182"/>
                      <a:pt x="3276" y="1201"/>
                      <a:pt x="3294" y="1219"/>
                    </a:cubicBezTo>
                    <a:cubicBezTo>
                      <a:pt x="3317" y="1236"/>
                      <a:pt x="3341" y="1252"/>
                      <a:pt x="3364" y="1269"/>
                    </a:cubicBezTo>
                    <a:lnTo>
                      <a:pt x="3433" y="1320"/>
                    </a:lnTo>
                    <a:lnTo>
                      <a:pt x="3492" y="1367"/>
                    </a:lnTo>
                    <a:lnTo>
                      <a:pt x="3610" y="1478"/>
                    </a:lnTo>
                    <a:cubicBezTo>
                      <a:pt x="3646" y="1518"/>
                      <a:pt x="3681" y="1559"/>
                      <a:pt x="3717" y="1599"/>
                    </a:cubicBezTo>
                    <a:cubicBezTo>
                      <a:pt x="3749" y="1640"/>
                      <a:pt x="3782" y="1680"/>
                      <a:pt x="3814" y="1721"/>
                    </a:cubicBezTo>
                    <a:lnTo>
                      <a:pt x="3937" y="1919"/>
                    </a:lnTo>
                    <a:cubicBezTo>
                      <a:pt x="3974" y="1988"/>
                      <a:pt x="4012" y="2056"/>
                      <a:pt x="4049" y="2125"/>
                    </a:cubicBezTo>
                    <a:cubicBezTo>
                      <a:pt x="4079" y="2193"/>
                      <a:pt x="4110" y="2262"/>
                      <a:pt x="4140" y="2330"/>
                    </a:cubicBezTo>
                    <a:cubicBezTo>
                      <a:pt x="4167" y="2401"/>
                      <a:pt x="4194" y="2471"/>
                      <a:pt x="4221" y="2542"/>
                    </a:cubicBezTo>
                    <a:cubicBezTo>
                      <a:pt x="4251" y="2615"/>
                      <a:pt x="4282" y="2688"/>
                      <a:pt x="4312" y="2761"/>
                    </a:cubicBezTo>
                    <a:cubicBezTo>
                      <a:pt x="4344" y="2835"/>
                      <a:pt x="4376" y="2908"/>
                      <a:pt x="4408" y="2982"/>
                    </a:cubicBezTo>
                    <a:cubicBezTo>
                      <a:pt x="4429" y="3026"/>
                      <a:pt x="4451" y="3070"/>
                      <a:pt x="4472" y="3114"/>
                    </a:cubicBezTo>
                    <a:cubicBezTo>
                      <a:pt x="4494" y="3159"/>
                      <a:pt x="4515" y="3204"/>
                      <a:pt x="4537" y="3249"/>
                    </a:cubicBezTo>
                    <a:cubicBezTo>
                      <a:pt x="4553" y="3295"/>
                      <a:pt x="4569" y="3340"/>
                      <a:pt x="4585" y="3386"/>
                    </a:cubicBezTo>
                    <a:cubicBezTo>
                      <a:pt x="4599" y="3433"/>
                      <a:pt x="4614" y="3479"/>
                      <a:pt x="4628" y="3526"/>
                    </a:cubicBezTo>
                    <a:cubicBezTo>
                      <a:pt x="4639" y="3576"/>
                      <a:pt x="4649" y="3626"/>
                      <a:pt x="4660" y="3676"/>
                    </a:cubicBezTo>
                    <a:cubicBezTo>
                      <a:pt x="4665" y="3728"/>
                      <a:pt x="4671" y="3780"/>
                      <a:pt x="4676" y="3832"/>
                    </a:cubicBezTo>
                    <a:lnTo>
                      <a:pt x="5083" y="3861"/>
                    </a:lnTo>
                    <a:cubicBezTo>
                      <a:pt x="5106" y="3858"/>
                      <a:pt x="5130" y="3854"/>
                      <a:pt x="5153" y="3851"/>
                    </a:cubicBezTo>
                    <a:cubicBezTo>
                      <a:pt x="5180" y="3846"/>
                      <a:pt x="5206" y="3842"/>
                      <a:pt x="5233" y="3837"/>
                    </a:cubicBezTo>
                    <a:cubicBezTo>
                      <a:pt x="5262" y="3835"/>
                      <a:pt x="5290" y="3832"/>
                      <a:pt x="5319" y="3830"/>
                    </a:cubicBezTo>
                    <a:lnTo>
                      <a:pt x="5404" y="3827"/>
                    </a:lnTo>
                    <a:cubicBezTo>
                      <a:pt x="5429" y="3830"/>
                      <a:pt x="5454" y="3834"/>
                      <a:pt x="5479" y="3837"/>
                    </a:cubicBezTo>
                    <a:lnTo>
                      <a:pt x="5554" y="3861"/>
                    </a:lnTo>
                    <a:lnTo>
                      <a:pt x="5624" y="3840"/>
                    </a:lnTo>
                    <a:cubicBezTo>
                      <a:pt x="5653" y="3837"/>
                      <a:pt x="5681" y="3833"/>
                      <a:pt x="5710" y="3830"/>
                    </a:cubicBezTo>
                    <a:lnTo>
                      <a:pt x="5790" y="3827"/>
                    </a:lnTo>
                    <a:cubicBezTo>
                      <a:pt x="5820" y="3824"/>
                      <a:pt x="5851" y="3822"/>
                      <a:pt x="5881" y="3819"/>
                    </a:cubicBezTo>
                    <a:cubicBezTo>
                      <a:pt x="5908" y="3815"/>
                      <a:pt x="5934" y="3810"/>
                      <a:pt x="5961" y="3806"/>
                    </a:cubicBezTo>
                    <a:lnTo>
                      <a:pt x="6149" y="3758"/>
                    </a:lnTo>
                    <a:lnTo>
                      <a:pt x="6347" y="3703"/>
                    </a:lnTo>
                    <a:lnTo>
                      <a:pt x="6545" y="3653"/>
                    </a:lnTo>
                    <a:cubicBezTo>
                      <a:pt x="6542" y="3622"/>
                      <a:pt x="6538" y="3591"/>
                      <a:pt x="6535" y="3560"/>
                    </a:cubicBezTo>
                    <a:cubicBezTo>
                      <a:pt x="6522" y="3530"/>
                      <a:pt x="6510" y="3501"/>
                      <a:pt x="6497" y="3471"/>
                    </a:cubicBezTo>
                    <a:cubicBezTo>
                      <a:pt x="6477" y="3440"/>
                      <a:pt x="6458" y="3409"/>
                      <a:pt x="6438" y="3378"/>
                    </a:cubicBezTo>
                    <a:cubicBezTo>
                      <a:pt x="6411" y="3348"/>
                      <a:pt x="6385" y="3318"/>
                      <a:pt x="6358" y="3288"/>
                    </a:cubicBezTo>
                    <a:lnTo>
                      <a:pt x="6277" y="3204"/>
                    </a:lnTo>
                    <a:cubicBezTo>
                      <a:pt x="6249" y="3176"/>
                      <a:pt x="6220" y="3148"/>
                      <a:pt x="6192" y="3120"/>
                    </a:cubicBezTo>
                    <a:cubicBezTo>
                      <a:pt x="6169" y="3094"/>
                      <a:pt x="6145" y="3069"/>
                      <a:pt x="6122" y="3043"/>
                    </a:cubicBezTo>
                    <a:lnTo>
                      <a:pt x="5908" y="2784"/>
                    </a:lnTo>
                    <a:lnTo>
                      <a:pt x="5710" y="2531"/>
                    </a:lnTo>
                    <a:lnTo>
                      <a:pt x="5522" y="2267"/>
                    </a:lnTo>
                    <a:lnTo>
                      <a:pt x="5201" y="1705"/>
                    </a:lnTo>
                    <a:lnTo>
                      <a:pt x="5104" y="1602"/>
                    </a:lnTo>
                    <a:lnTo>
                      <a:pt x="4992" y="1496"/>
                    </a:lnTo>
                    <a:lnTo>
                      <a:pt x="4879" y="1394"/>
                    </a:lnTo>
                    <a:lnTo>
                      <a:pt x="4778" y="1298"/>
                    </a:lnTo>
                    <a:cubicBezTo>
                      <a:pt x="4749" y="1248"/>
                      <a:pt x="4721" y="1198"/>
                      <a:pt x="4692" y="1148"/>
                    </a:cubicBezTo>
                    <a:lnTo>
                      <a:pt x="4746" y="1130"/>
                    </a:lnTo>
                    <a:cubicBezTo>
                      <a:pt x="4758" y="1138"/>
                      <a:pt x="4771" y="1145"/>
                      <a:pt x="4783" y="1153"/>
                    </a:cubicBezTo>
                    <a:lnTo>
                      <a:pt x="4847" y="1174"/>
                    </a:lnTo>
                    <a:cubicBezTo>
                      <a:pt x="4865" y="1180"/>
                      <a:pt x="4883" y="1187"/>
                      <a:pt x="4901" y="1193"/>
                    </a:cubicBezTo>
                    <a:cubicBezTo>
                      <a:pt x="4921" y="1198"/>
                      <a:pt x="4940" y="1204"/>
                      <a:pt x="4960" y="1209"/>
                    </a:cubicBezTo>
                    <a:cubicBezTo>
                      <a:pt x="4953" y="1218"/>
                      <a:pt x="4945" y="1226"/>
                      <a:pt x="4938" y="1235"/>
                    </a:cubicBezTo>
                    <a:lnTo>
                      <a:pt x="5099" y="1288"/>
                    </a:lnTo>
                    <a:lnTo>
                      <a:pt x="5206" y="1288"/>
                    </a:lnTo>
                    <a:lnTo>
                      <a:pt x="5345" y="1285"/>
                    </a:lnTo>
                    <a:lnTo>
                      <a:pt x="5506" y="1280"/>
                    </a:lnTo>
                    <a:lnTo>
                      <a:pt x="5672" y="1280"/>
                    </a:lnTo>
                    <a:lnTo>
                      <a:pt x="5838" y="1280"/>
                    </a:lnTo>
                    <a:lnTo>
                      <a:pt x="5994" y="1280"/>
                    </a:lnTo>
                    <a:lnTo>
                      <a:pt x="6133" y="1288"/>
                    </a:lnTo>
                    <a:lnTo>
                      <a:pt x="6240" y="1293"/>
                    </a:lnTo>
                    <a:cubicBezTo>
                      <a:pt x="6265" y="1297"/>
                      <a:pt x="6290" y="1300"/>
                      <a:pt x="6315" y="1304"/>
                    </a:cubicBezTo>
                    <a:lnTo>
                      <a:pt x="6395" y="1328"/>
                    </a:lnTo>
                    <a:cubicBezTo>
                      <a:pt x="6411" y="1338"/>
                      <a:pt x="6427" y="1347"/>
                      <a:pt x="6443" y="1357"/>
                    </a:cubicBezTo>
                    <a:cubicBezTo>
                      <a:pt x="6452" y="1365"/>
                      <a:pt x="6461" y="1372"/>
                      <a:pt x="6470" y="1380"/>
                    </a:cubicBezTo>
                    <a:cubicBezTo>
                      <a:pt x="6477" y="1390"/>
                      <a:pt x="6485" y="1399"/>
                      <a:pt x="6492" y="1409"/>
                    </a:cubicBezTo>
                    <a:lnTo>
                      <a:pt x="6518" y="1441"/>
                    </a:lnTo>
                    <a:lnTo>
                      <a:pt x="6561" y="1478"/>
                    </a:lnTo>
                    <a:cubicBezTo>
                      <a:pt x="6572" y="1483"/>
                      <a:pt x="6582" y="1489"/>
                      <a:pt x="6593" y="1494"/>
                    </a:cubicBezTo>
                    <a:cubicBezTo>
                      <a:pt x="6607" y="1496"/>
                      <a:pt x="6622" y="1497"/>
                      <a:pt x="6636" y="1499"/>
                    </a:cubicBezTo>
                    <a:lnTo>
                      <a:pt x="6685" y="1502"/>
                    </a:lnTo>
                    <a:cubicBezTo>
                      <a:pt x="6703" y="1504"/>
                      <a:pt x="6720" y="1505"/>
                      <a:pt x="6738" y="1507"/>
                    </a:cubicBezTo>
                    <a:cubicBezTo>
                      <a:pt x="6756" y="1509"/>
                      <a:pt x="6774" y="1510"/>
                      <a:pt x="6792" y="1512"/>
                    </a:cubicBezTo>
                    <a:lnTo>
                      <a:pt x="6845" y="1565"/>
                    </a:lnTo>
                    <a:cubicBezTo>
                      <a:pt x="6856" y="1567"/>
                      <a:pt x="6866" y="1568"/>
                      <a:pt x="6877" y="1570"/>
                    </a:cubicBezTo>
                    <a:lnTo>
                      <a:pt x="6947" y="1570"/>
                    </a:lnTo>
                    <a:lnTo>
                      <a:pt x="7038" y="1576"/>
                    </a:lnTo>
                    <a:lnTo>
                      <a:pt x="7134" y="1576"/>
                    </a:lnTo>
                    <a:cubicBezTo>
                      <a:pt x="7164" y="1577"/>
                      <a:pt x="7195" y="1577"/>
                      <a:pt x="7225" y="1578"/>
                    </a:cubicBezTo>
                    <a:lnTo>
                      <a:pt x="7300" y="1581"/>
                    </a:lnTo>
                    <a:cubicBezTo>
                      <a:pt x="7331" y="1585"/>
                      <a:pt x="7361" y="1590"/>
                      <a:pt x="7392" y="1594"/>
                    </a:cubicBezTo>
                    <a:lnTo>
                      <a:pt x="7504" y="1610"/>
                    </a:lnTo>
                    <a:lnTo>
                      <a:pt x="7616" y="1623"/>
                    </a:lnTo>
                    <a:lnTo>
                      <a:pt x="7724" y="1636"/>
                    </a:lnTo>
                    <a:cubicBezTo>
                      <a:pt x="7754" y="1639"/>
                      <a:pt x="7785" y="1641"/>
                      <a:pt x="7815" y="1644"/>
                    </a:cubicBezTo>
                    <a:lnTo>
                      <a:pt x="7922" y="1647"/>
                    </a:lnTo>
                    <a:lnTo>
                      <a:pt x="8040" y="1647"/>
                    </a:lnTo>
                    <a:lnTo>
                      <a:pt x="8163" y="1644"/>
                    </a:lnTo>
                    <a:lnTo>
                      <a:pt x="8275" y="1644"/>
                    </a:lnTo>
                    <a:lnTo>
                      <a:pt x="8377" y="1652"/>
                    </a:lnTo>
                    <a:cubicBezTo>
                      <a:pt x="8386" y="1642"/>
                      <a:pt x="8395" y="1633"/>
                      <a:pt x="8404" y="1623"/>
                    </a:cubicBezTo>
                    <a:cubicBezTo>
                      <a:pt x="8418" y="1616"/>
                      <a:pt x="8433" y="1609"/>
                      <a:pt x="8447" y="1602"/>
                    </a:cubicBezTo>
                    <a:cubicBezTo>
                      <a:pt x="8461" y="1594"/>
                      <a:pt x="8476" y="1586"/>
                      <a:pt x="8490" y="1578"/>
                    </a:cubicBezTo>
                    <a:cubicBezTo>
                      <a:pt x="8499" y="1571"/>
                      <a:pt x="8507" y="1564"/>
                      <a:pt x="8516" y="1557"/>
                    </a:cubicBezTo>
                    <a:cubicBezTo>
                      <a:pt x="8525" y="1547"/>
                      <a:pt x="8534" y="1538"/>
                      <a:pt x="8543" y="1528"/>
                    </a:cubicBezTo>
                    <a:cubicBezTo>
                      <a:pt x="8545" y="1518"/>
                      <a:pt x="8546" y="1509"/>
                      <a:pt x="8548" y="1499"/>
                    </a:cubicBezTo>
                    <a:cubicBezTo>
                      <a:pt x="8546" y="1492"/>
                      <a:pt x="8545" y="1485"/>
                      <a:pt x="8543" y="1478"/>
                    </a:cubicBezTo>
                    <a:lnTo>
                      <a:pt x="8543" y="1454"/>
                    </a:lnTo>
                    <a:cubicBezTo>
                      <a:pt x="8545" y="1444"/>
                      <a:pt x="8546" y="1435"/>
                      <a:pt x="8548" y="1425"/>
                    </a:cubicBezTo>
                    <a:cubicBezTo>
                      <a:pt x="8555" y="1411"/>
                      <a:pt x="8563" y="1397"/>
                      <a:pt x="8570" y="1383"/>
                    </a:cubicBezTo>
                    <a:cubicBezTo>
                      <a:pt x="8590" y="1362"/>
                      <a:pt x="8609" y="1341"/>
                      <a:pt x="8629" y="1320"/>
                    </a:cubicBezTo>
                    <a:cubicBezTo>
                      <a:pt x="8652" y="1299"/>
                      <a:pt x="8675" y="1277"/>
                      <a:pt x="8698" y="1256"/>
                    </a:cubicBezTo>
                    <a:cubicBezTo>
                      <a:pt x="8714" y="1235"/>
                      <a:pt x="8731" y="1214"/>
                      <a:pt x="8747" y="1193"/>
                    </a:cubicBezTo>
                    <a:lnTo>
                      <a:pt x="8768" y="1148"/>
                    </a:lnTo>
                    <a:cubicBezTo>
                      <a:pt x="8775" y="1130"/>
                      <a:pt x="8783" y="1111"/>
                      <a:pt x="8790" y="1093"/>
                    </a:cubicBezTo>
                    <a:cubicBezTo>
                      <a:pt x="8793" y="1074"/>
                      <a:pt x="8797" y="1056"/>
                      <a:pt x="8800" y="1037"/>
                    </a:cubicBezTo>
                    <a:cubicBezTo>
                      <a:pt x="8807" y="1019"/>
                      <a:pt x="8815" y="1002"/>
                      <a:pt x="8822" y="984"/>
                    </a:cubicBezTo>
                    <a:cubicBezTo>
                      <a:pt x="8829" y="968"/>
                      <a:pt x="8836" y="953"/>
                      <a:pt x="8843" y="937"/>
                    </a:cubicBezTo>
                    <a:cubicBezTo>
                      <a:pt x="8852" y="924"/>
                      <a:pt x="8861" y="910"/>
                      <a:pt x="8870" y="897"/>
                    </a:cubicBezTo>
                    <a:cubicBezTo>
                      <a:pt x="8884" y="887"/>
                      <a:pt x="8899" y="878"/>
                      <a:pt x="8913" y="868"/>
                    </a:cubicBezTo>
                    <a:cubicBezTo>
                      <a:pt x="8929" y="858"/>
                      <a:pt x="8945" y="847"/>
                      <a:pt x="8961" y="837"/>
                    </a:cubicBezTo>
                    <a:lnTo>
                      <a:pt x="8993" y="802"/>
                    </a:lnTo>
                    <a:lnTo>
                      <a:pt x="9014" y="757"/>
                    </a:lnTo>
                    <a:lnTo>
                      <a:pt x="9014" y="723"/>
                    </a:lnTo>
                    <a:lnTo>
                      <a:pt x="9014" y="694"/>
                    </a:lnTo>
                    <a:cubicBezTo>
                      <a:pt x="9012" y="683"/>
                      <a:pt x="9011" y="673"/>
                      <a:pt x="9009" y="662"/>
                    </a:cubicBezTo>
                    <a:cubicBezTo>
                      <a:pt x="9007" y="652"/>
                      <a:pt x="9006" y="641"/>
                      <a:pt x="9004" y="631"/>
                    </a:cubicBezTo>
                    <a:cubicBezTo>
                      <a:pt x="9007" y="619"/>
                      <a:pt x="9011" y="606"/>
                      <a:pt x="9014" y="594"/>
                    </a:cubicBezTo>
                    <a:lnTo>
                      <a:pt x="8886" y="538"/>
                    </a:lnTo>
                    <a:lnTo>
                      <a:pt x="8757" y="478"/>
                    </a:lnTo>
                    <a:lnTo>
                      <a:pt x="8650" y="412"/>
                    </a:lnTo>
                    <a:cubicBezTo>
                      <a:pt x="8620" y="387"/>
                      <a:pt x="8589" y="363"/>
                      <a:pt x="8559" y="338"/>
                    </a:cubicBezTo>
                    <a:cubicBezTo>
                      <a:pt x="8534" y="310"/>
                      <a:pt x="8509" y="281"/>
                      <a:pt x="8484" y="253"/>
                    </a:cubicBezTo>
                    <a:cubicBezTo>
                      <a:pt x="8456" y="207"/>
                      <a:pt x="8427" y="162"/>
                      <a:pt x="8399" y="116"/>
                    </a:cubicBezTo>
                    <a:lnTo>
                      <a:pt x="8468" y="92"/>
                    </a:lnTo>
                    <a:cubicBezTo>
                      <a:pt x="8495" y="89"/>
                      <a:pt x="8521" y="85"/>
                      <a:pt x="8548" y="82"/>
                    </a:cubicBezTo>
                    <a:lnTo>
                      <a:pt x="8640" y="61"/>
                    </a:lnTo>
                    <a:lnTo>
                      <a:pt x="8698" y="3"/>
                    </a:lnTo>
                    <a:lnTo>
                      <a:pt x="877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14" name="Freeform 19">
                <a:extLst>
                  <a:ext uri="{FF2B5EF4-FFF2-40B4-BE49-F238E27FC236}">
                    <a16:creationId xmlns:a16="http://schemas.microsoft.com/office/drawing/2014/main" xmlns="" id="{567882B5-3A37-48A2-81D2-908617EC0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318" y="1512649"/>
                <a:ext cx="554512" cy="743794"/>
              </a:xfrm>
              <a:custGeom>
                <a:avLst/>
                <a:gdLst>
                  <a:gd name="T0" fmla="*/ 273 w 417"/>
                  <a:gd name="T1" fmla="*/ 17 h 560"/>
                  <a:gd name="T2" fmla="*/ 290 w 417"/>
                  <a:gd name="T3" fmla="*/ 37 h 560"/>
                  <a:gd name="T4" fmla="*/ 301 w 417"/>
                  <a:gd name="T5" fmla="*/ 61 h 560"/>
                  <a:gd name="T6" fmla="*/ 339 w 417"/>
                  <a:gd name="T7" fmla="*/ 92 h 560"/>
                  <a:gd name="T8" fmla="*/ 364 w 417"/>
                  <a:gd name="T9" fmla="*/ 121 h 560"/>
                  <a:gd name="T10" fmla="*/ 385 w 417"/>
                  <a:gd name="T11" fmla="*/ 160 h 560"/>
                  <a:gd name="T12" fmla="*/ 393 w 417"/>
                  <a:gd name="T13" fmla="*/ 224 h 560"/>
                  <a:gd name="T14" fmla="*/ 402 w 417"/>
                  <a:gd name="T15" fmla="*/ 251 h 560"/>
                  <a:gd name="T16" fmla="*/ 411 w 417"/>
                  <a:gd name="T17" fmla="*/ 272 h 560"/>
                  <a:gd name="T18" fmla="*/ 417 w 417"/>
                  <a:gd name="T19" fmla="*/ 292 h 560"/>
                  <a:gd name="T20" fmla="*/ 416 w 417"/>
                  <a:gd name="T21" fmla="*/ 321 h 560"/>
                  <a:gd name="T22" fmla="*/ 408 w 417"/>
                  <a:gd name="T23" fmla="*/ 365 h 560"/>
                  <a:gd name="T24" fmla="*/ 408 w 417"/>
                  <a:gd name="T25" fmla="*/ 400 h 560"/>
                  <a:gd name="T26" fmla="*/ 409 w 417"/>
                  <a:gd name="T27" fmla="*/ 426 h 560"/>
                  <a:gd name="T28" fmla="*/ 402 w 417"/>
                  <a:gd name="T29" fmla="*/ 448 h 560"/>
                  <a:gd name="T30" fmla="*/ 372 w 417"/>
                  <a:gd name="T31" fmla="*/ 474 h 560"/>
                  <a:gd name="T32" fmla="*/ 380 w 417"/>
                  <a:gd name="T33" fmla="*/ 510 h 560"/>
                  <a:gd name="T34" fmla="*/ 382 w 417"/>
                  <a:gd name="T35" fmla="*/ 521 h 560"/>
                  <a:gd name="T36" fmla="*/ 374 w 417"/>
                  <a:gd name="T37" fmla="*/ 539 h 560"/>
                  <a:gd name="T38" fmla="*/ 361 w 417"/>
                  <a:gd name="T39" fmla="*/ 554 h 560"/>
                  <a:gd name="T40" fmla="*/ 336 w 417"/>
                  <a:gd name="T41" fmla="*/ 552 h 560"/>
                  <a:gd name="T42" fmla="*/ 288 w 417"/>
                  <a:gd name="T43" fmla="*/ 539 h 560"/>
                  <a:gd name="T44" fmla="*/ 232 w 417"/>
                  <a:gd name="T45" fmla="*/ 526 h 560"/>
                  <a:gd name="T46" fmla="*/ 179 w 417"/>
                  <a:gd name="T47" fmla="*/ 512 h 560"/>
                  <a:gd name="T48" fmla="*/ 141 w 417"/>
                  <a:gd name="T49" fmla="*/ 494 h 560"/>
                  <a:gd name="T50" fmla="*/ 130 w 417"/>
                  <a:gd name="T51" fmla="*/ 474 h 560"/>
                  <a:gd name="T52" fmla="*/ 130 w 417"/>
                  <a:gd name="T53" fmla="*/ 457 h 560"/>
                  <a:gd name="T54" fmla="*/ 115 w 417"/>
                  <a:gd name="T55" fmla="*/ 431 h 560"/>
                  <a:gd name="T56" fmla="*/ 75 w 417"/>
                  <a:gd name="T57" fmla="*/ 390 h 560"/>
                  <a:gd name="T58" fmla="*/ 36 w 417"/>
                  <a:gd name="T59" fmla="*/ 352 h 560"/>
                  <a:gd name="T60" fmla="*/ 12 w 417"/>
                  <a:gd name="T61" fmla="*/ 307 h 560"/>
                  <a:gd name="T62" fmla="*/ 0 w 417"/>
                  <a:gd name="T63" fmla="*/ 248 h 560"/>
                  <a:gd name="T64" fmla="*/ 4 w 417"/>
                  <a:gd name="T65" fmla="*/ 187 h 560"/>
                  <a:gd name="T66" fmla="*/ 20 w 417"/>
                  <a:gd name="T67" fmla="*/ 135 h 560"/>
                  <a:gd name="T68" fmla="*/ 26 w 417"/>
                  <a:gd name="T69" fmla="*/ 105 h 560"/>
                  <a:gd name="T70" fmla="*/ 39 w 417"/>
                  <a:gd name="T71" fmla="*/ 101 h 560"/>
                  <a:gd name="T72" fmla="*/ 51 w 417"/>
                  <a:gd name="T73" fmla="*/ 84 h 560"/>
                  <a:gd name="T74" fmla="*/ 62 w 417"/>
                  <a:gd name="T75" fmla="*/ 70 h 560"/>
                  <a:gd name="T76" fmla="*/ 104 w 417"/>
                  <a:gd name="T77" fmla="*/ 51 h 560"/>
                  <a:gd name="T78" fmla="*/ 128 w 417"/>
                  <a:gd name="T79" fmla="*/ 40 h 560"/>
                  <a:gd name="T80" fmla="*/ 141 w 417"/>
                  <a:gd name="T81" fmla="*/ 25 h 560"/>
                  <a:gd name="T82" fmla="*/ 154 w 417"/>
                  <a:gd name="T83" fmla="*/ 27 h 560"/>
                  <a:gd name="T84" fmla="*/ 163 w 417"/>
                  <a:gd name="T85" fmla="*/ 25 h 560"/>
                  <a:gd name="T86" fmla="*/ 166 w 417"/>
                  <a:gd name="T87" fmla="*/ 18 h 560"/>
                  <a:gd name="T88" fmla="*/ 171 w 417"/>
                  <a:gd name="T89" fmla="*/ 16 h 560"/>
                  <a:gd name="T90" fmla="*/ 181 w 417"/>
                  <a:gd name="T91" fmla="*/ 13 h 560"/>
                  <a:gd name="T92" fmla="*/ 207 w 417"/>
                  <a:gd name="T93" fmla="*/ 5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7" h="560">
                    <a:moveTo>
                      <a:pt x="220" y="0"/>
                    </a:moveTo>
                    <a:lnTo>
                      <a:pt x="273" y="17"/>
                    </a:lnTo>
                    <a:lnTo>
                      <a:pt x="284" y="25"/>
                    </a:lnTo>
                    <a:lnTo>
                      <a:pt x="290" y="37"/>
                    </a:lnTo>
                    <a:lnTo>
                      <a:pt x="295" y="48"/>
                    </a:lnTo>
                    <a:lnTo>
                      <a:pt x="301" y="61"/>
                    </a:lnTo>
                    <a:lnTo>
                      <a:pt x="306" y="73"/>
                    </a:lnTo>
                    <a:lnTo>
                      <a:pt x="339" y="92"/>
                    </a:lnTo>
                    <a:lnTo>
                      <a:pt x="351" y="104"/>
                    </a:lnTo>
                    <a:lnTo>
                      <a:pt x="364" y="121"/>
                    </a:lnTo>
                    <a:lnTo>
                      <a:pt x="376" y="140"/>
                    </a:lnTo>
                    <a:lnTo>
                      <a:pt x="385" y="160"/>
                    </a:lnTo>
                    <a:lnTo>
                      <a:pt x="393" y="175"/>
                    </a:lnTo>
                    <a:lnTo>
                      <a:pt x="393" y="224"/>
                    </a:lnTo>
                    <a:lnTo>
                      <a:pt x="396" y="240"/>
                    </a:lnTo>
                    <a:lnTo>
                      <a:pt x="402" y="251"/>
                    </a:lnTo>
                    <a:lnTo>
                      <a:pt x="407" y="262"/>
                    </a:lnTo>
                    <a:lnTo>
                      <a:pt x="411" y="272"/>
                    </a:lnTo>
                    <a:lnTo>
                      <a:pt x="415" y="281"/>
                    </a:lnTo>
                    <a:lnTo>
                      <a:pt x="417" y="292"/>
                    </a:lnTo>
                    <a:lnTo>
                      <a:pt x="417" y="305"/>
                    </a:lnTo>
                    <a:lnTo>
                      <a:pt x="416" y="321"/>
                    </a:lnTo>
                    <a:lnTo>
                      <a:pt x="412" y="343"/>
                    </a:lnTo>
                    <a:lnTo>
                      <a:pt x="408" y="365"/>
                    </a:lnTo>
                    <a:lnTo>
                      <a:pt x="408" y="385"/>
                    </a:lnTo>
                    <a:lnTo>
                      <a:pt x="408" y="400"/>
                    </a:lnTo>
                    <a:lnTo>
                      <a:pt x="409" y="413"/>
                    </a:lnTo>
                    <a:lnTo>
                      <a:pt x="409" y="426"/>
                    </a:lnTo>
                    <a:lnTo>
                      <a:pt x="407" y="437"/>
                    </a:lnTo>
                    <a:lnTo>
                      <a:pt x="402" y="448"/>
                    </a:lnTo>
                    <a:lnTo>
                      <a:pt x="390" y="460"/>
                    </a:lnTo>
                    <a:lnTo>
                      <a:pt x="372" y="474"/>
                    </a:lnTo>
                    <a:lnTo>
                      <a:pt x="372" y="508"/>
                    </a:lnTo>
                    <a:lnTo>
                      <a:pt x="380" y="510"/>
                    </a:lnTo>
                    <a:lnTo>
                      <a:pt x="382" y="514"/>
                    </a:lnTo>
                    <a:lnTo>
                      <a:pt x="382" y="521"/>
                    </a:lnTo>
                    <a:lnTo>
                      <a:pt x="382" y="530"/>
                    </a:lnTo>
                    <a:lnTo>
                      <a:pt x="374" y="539"/>
                    </a:lnTo>
                    <a:lnTo>
                      <a:pt x="369" y="547"/>
                    </a:lnTo>
                    <a:lnTo>
                      <a:pt x="361" y="554"/>
                    </a:lnTo>
                    <a:lnTo>
                      <a:pt x="352" y="560"/>
                    </a:lnTo>
                    <a:lnTo>
                      <a:pt x="336" y="552"/>
                    </a:lnTo>
                    <a:lnTo>
                      <a:pt x="314" y="545"/>
                    </a:lnTo>
                    <a:lnTo>
                      <a:pt x="288" y="539"/>
                    </a:lnTo>
                    <a:lnTo>
                      <a:pt x="260" y="532"/>
                    </a:lnTo>
                    <a:lnTo>
                      <a:pt x="232" y="526"/>
                    </a:lnTo>
                    <a:lnTo>
                      <a:pt x="205" y="519"/>
                    </a:lnTo>
                    <a:lnTo>
                      <a:pt x="179" y="512"/>
                    </a:lnTo>
                    <a:lnTo>
                      <a:pt x="158" y="503"/>
                    </a:lnTo>
                    <a:lnTo>
                      <a:pt x="141" y="494"/>
                    </a:lnTo>
                    <a:lnTo>
                      <a:pt x="132" y="481"/>
                    </a:lnTo>
                    <a:lnTo>
                      <a:pt x="130" y="474"/>
                    </a:lnTo>
                    <a:lnTo>
                      <a:pt x="130" y="465"/>
                    </a:lnTo>
                    <a:lnTo>
                      <a:pt x="130" y="457"/>
                    </a:lnTo>
                    <a:lnTo>
                      <a:pt x="128" y="451"/>
                    </a:lnTo>
                    <a:lnTo>
                      <a:pt x="115" y="431"/>
                    </a:lnTo>
                    <a:lnTo>
                      <a:pt x="96" y="411"/>
                    </a:lnTo>
                    <a:lnTo>
                      <a:pt x="75" y="390"/>
                    </a:lnTo>
                    <a:lnTo>
                      <a:pt x="53" y="371"/>
                    </a:lnTo>
                    <a:lnTo>
                      <a:pt x="36" y="352"/>
                    </a:lnTo>
                    <a:lnTo>
                      <a:pt x="22" y="332"/>
                    </a:lnTo>
                    <a:lnTo>
                      <a:pt x="12" y="307"/>
                    </a:lnTo>
                    <a:lnTo>
                      <a:pt x="4" y="279"/>
                    </a:lnTo>
                    <a:lnTo>
                      <a:pt x="0" y="248"/>
                    </a:lnTo>
                    <a:lnTo>
                      <a:pt x="0" y="216"/>
                    </a:lnTo>
                    <a:lnTo>
                      <a:pt x="4" y="187"/>
                    </a:lnTo>
                    <a:lnTo>
                      <a:pt x="11" y="158"/>
                    </a:lnTo>
                    <a:lnTo>
                      <a:pt x="20" y="135"/>
                    </a:lnTo>
                    <a:lnTo>
                      <a:pt x="33" y="116"/>
                    </a:lnTo>
                    <a:lnTo>
                      <a:pt x="26" y="105"/>
                    </a:lnTo>
                    <a:lnTo>
                      <a:pt x="30" y="105"/>
                    </a:lnTo>
                    <a:lnTo>
                      <a:pt x="39" y="101"/>
                    </a:lnTo>
                    <a:lnTo>
                      <a:pt x="45" y="93"/>
                    </a:lnTo>
                    <a:lnTo>
                      <a:pt x="51" y="84"/>
                    </a:lnTo>
                    <a:lnTo>
                      <a:pt x="56" y="77"/>
                    </a:lnTo>
                    <a:lnTo>
                      <a:pt x="62" y="70"/>
                    </a:lnTo>
                    <a:lnTo>
                      <a:pt x="83" y="59"/>
                    </a:lnTo>
                    <a:lnTo>
                      <a:pt x="104" y="51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32" y="24"/>
                    </a:lnTo>
                    <a:lnTo>
                      <a:pt x="141" y="25"/>
                    </a:lnTo>
                    <a:lnTo>
                      <a:pt x="148" y="26"/>
                    </a:lnTo>
                    <a:lnTo>
                      <a:pt x="154" y="27"/>
                    </a:lnTo>
                    <a:lnTo>
                      <a:pt x="162" y="30"/>
                    </a:lnTo>
                    <a:lnTo>
                      <a:pt x="163" y="25"/>
                    </a:lnTo>
                    <a:lnTo>
                      <a:pt x="165" y="21"/>
                    </a:lnTo>
                    <a:lnTo>
                      <a:pt x="166" y="18"/>
                    </a:lnTo>
                    <a:lnTo>
                      <a:pt x="168" y="17"/>
                    </a:lnTo>
                    <a:lnTo>
                      <a:pt x="171" y="16"/>
                    </a:lnTo>
                    <a:lnTo>
                      <a:pt x="175" y="15"/>
                    </a:lnTo>
                    <a:lnTo>
                      <a:pt x="181" y="13"/>
                    </a:lnTo>
                    <a:lnTo>
                      <a:pt x="194" y="9"/>
                    </a:lnTo>
                    <a:lnTo>
                      <a:pt x="207" y="5"/>
                    </a:lnTo>
                    <a:lnTo>
                      <a:pt x="2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5" name="Freeform 28">
                <a:extLst>
                  <a:ext uri="{FF2B5EF4-FFF2-40B4-BE49-F238E27FC236}">
                    <a16:creationId xmlns:a16="http://schemas.microsoft.com/office/drawing/2014/main" xmlns="" id="{4EF89DFB-4575-47C5-9F05-2ECEB8D7B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221" y="2265968"/>
                <a:ext cx="449091" cy="1324957"/>
              </a:xfrm>
              <a:custGeom>
                <a:avLst/>
                <a:gdLst>
                  <a:gd name="T0" fmla="*/ 83 w 323"/>
                  <a:gd name="T1" fmla="*/ 8 h 952"/>
                  <a:gd name="T2" fmla="*/ 95 w 323"/>
                  <a:gd name="T3" fmla="*/ 19 h 952"/>
                  <a:gd name="T4" fmla="*/ 91 w 323"/>
                  <a:gd name="T5" fmla="*/ 37 h 952"/>
                  <a:gd name="T6" fmla="*/ 88 w 323"/>
                  <a:gd name="T7" fmla="*/ 55 h 952"/>
                  <a:gd name="T8" fmla="*/ 88 w 323"/>
                  <a:gd name="T9" fmla="*/ 60 h 952"/>
                  <a:gd name="T10" fmla="*/ 96 w 323"/>
                  <a:gd name="T11" fmla="*/ 90 h 952"/>
                  <a:gd name="T12" fmla="*/ 110 w 323"/>
                  <a:gd name="T13" fmla="*/ 113 h 952"/>
                  <a:gd name="T14" fmla="*/ 118 w 323"/>
                  <a:gd name="T15" fmla="*/ 122 h 952"/>
                  <a:gd name="T16" fmla="*/ 141 w 323"/>
                  <a:gd name="T17" fmla="*/ 148 h 952"/>
                  <a:gd name="T18" fmla="*/ 148 w 323"/>
                  <a:gd name="T19" fmla="*/ 158 h 952"/>
                  <a:gd name="T20" fmla="*/ 174 w 323"/>
                  <a:gd name="T21" fmla="*/ 215 h 952"/>
                  <a:gd name="T22" fmla="*/ 198 w 323"/>
                  <a:gd name="T23" fmla="*/ 275 h 952"/>
                  <a:gd name="T24" fmla="*/ 219 w 323"/>
                  <a:gd name="T25" fmla="*/ 333 h 952"/>
                  <a:gd name="T26" fmla="*/ 236 w 323"/>
                  <a:gd name="T27" fmla="*/ 382 h 952"/>
                  <a:gd name="T28" fmla="*/ 246 w 323"/>
                  <a:gd name="T29" fmla="*/ 416 h 952"/>
                  <a:gd name="T30" fmla="*/ 250 w 323"/>
                  <a:gd name="T31" fmla="*/ 429 h 952"/>
                  <a:gd name="T32" fmla="*/ 264 w 323"/>
                  <a:gd name="T33" fmla="*/ 481 h 952"/>
                  <a:gd name="T34" fmla="*/ 279 w 323"/>
                  <a:gd name="T35" fmla="*/ 548 h 952"/>
                  <a:gd name="T36" fmla="*/ 292 w 323"/>
                  <a:gd name="T37" fmla="*/ 623 h 952"/>
                  <a:gd name="T38" fmla="*/ 302 w 323"/>
                  <a:gd name="T39" fmla="*/ 698 h 952"/>
                  <a:gd name="T40" fmla="*/ 312 w 323"/>
                  <a:gd name="T41" fmla="*/ 767 h 952"/>
                  <a:gd name="T42" fmla="*/ 319 w 323"/>
                  <a:gd name="T43" fmla="*/ 820 h 952"/>
                  <a:gd name="T44" fmla="*/ 323 w 323"/>
                  <a:gd name="T45" fmla="*/ 850 h 952"/>
                  <a:gd name="T46" fmla="*/ 273 w 323"/>
                  <a:gd name="T47" fmla="*/ 952 h 952"/>
                  <a:gd name="T48" fmla="*/ 178 w 323"/>
                  <a:gd name="T49" fmla="*/ 860 h 952"/>
                  <a:gd name="T50" fmla="*/ 165 w 323"/>
                  <a:gd name="T51" fmla="*/ 709 h 952"/>
                  <a:gd name="T52" fmla="*/ 158 w 323"/>
                  <a:gd name="T53" fmla="*/ 630 h 952"/>
                  <a:gd name="T54" fmla="*/ 152 w 323"/>
                  <a:gd name="T55" fmla="*/ 565 h 952"/>
                  <a:gd name="T56" fmla="*/ 147 w 323"/>
                  <a:gd name="T57" fmla="*/ 521 h 952"/>
                  <a:gd name="T58" fmla="*/ 145 w 323"/>
                  <a:gd name="T59" fmla="*/ 504 h 952"/>
                  <a:gd name="T60" fmla="*/ 137 w 323"/>
                  <a:gd name="T61" fmla="*/ 461 h 952"/>
                  <a:gd name="T62" fmla="*/ 127 w 323"/>
                  <a:gd name="T63" fmla="*/ 420 h 952"/>
                  <a:gd name="T64" fmla="*/ 118 w 323"/>
                  <a:gd name="T65" fmla="*/ 389 h 952"/>
                  <a:gd name="T66" fmla="*/ 115 w 323"/>
                  <a:gd name="T67" fmla="*/ 376 h 952"/>
                  <a:gd name="T68" fmla="*/ 58 w 323"/>
                  <a:gd name="T69" fmla="*/ 209 h 952"/>
                  <a:gd name="T70" fmla="*/ 48 w 323"/>
                  <a:gd name="T71" fmla="*/ 169 h 952"/>
                  <a:gd name="T72" fmla="*/ 46 w 323"/>
                  <a:gd name="T73" fmla="*/ 129 h 952"/>
                  <a:gd name="T74" fmla="*/ 48 w 323"/>
                  <a:gd name="T75" fmla="*/ 96 h 952"/>
                  <a:gd name="T76" fmla="*/ 49 w 323"/>
                  <a:gd name="T77" fmla="*/ 83 h 952"/>
                  <a:gd name="T78" fmla="*/ 26 w 323"/>
                  <a:gd name="T79" fmla="*/ 63 h 952"/>
                  <a:gd name="T80" fmla="*/ 8 w 323"/>
                  <a:gd name="T81" fmla="*/ 45 h 952"/>
                  <a:gd name="T82" fmla="*/ 0 w 323"/>
                  <a:gd name="T83" fmla="*/ 37 h 952"/>
                  <a:gd name="T84" fmla="*/ 17 w 323"/>
                  <a:gd name="T85" fmla="*/ 13 h 952"/>
                  <a:gd name="T86" fmla="*/ 24 w 323"/>
                  <a:gd name="T87" fmla="*/ 7 h 952"/>
                  <a:gd name="T88" fmla="*/ 53 w 323"/>
                  <a:gd name="T89" fmla="*/ 7 h 952"/>
                  <a:gd name="T90" fmla="*/ 66 w 323"/>
                  <a:gd name="T91" fmla="*/ 3 h 952"/>
                  <a:gd name="T92" fmla="*/ 69 w 323"/>
                  <a:gd name="T93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3" h="952">
                    <a:moveTo>
                      <a:pt x="69" y="0"/>
                    </a:moveTo>
                    <a:lnTo>
                      <a:pt x="83" y="8"/>
                    </a:lnTo>
                    <a:lnTo>
                      <a:pt x="91" y="15"/>
                    </a:lnTo>
                    <a:lnTo>
                      <a:pt x="95" y="19"/>
                    </a:lnTo>
                    <a:lnTo>
                      <a:pt x="95" y="21"/>
                    </a:lnTo>
                    <a:lnTo>
                      <a:pt x="91" y="37"/>
                    </a:lnTo>
                    <a:lnTo>
                      <a:pt x="90" y="48"/>
                    </a:lnTo>
                    <a:lnTo>
                      <a:pt x="88" y="55"/>
                    </a:lnTo>
                    <a:lnTo>
                      <a:pt x="88" y="59"/>
                    </a:lnTo>
                    <a:lnTo>
                      <a:pt x="88" y="60"/>
                    </a:lnTo>
                    <a:lnTo>
                      <a:pt x="92" y="73"/>
                    </a:lnTo>
                    <a:lnTo>
                      <a:pt x="96" y="90"/>
                    </a:lnTo>
                    <a:lnTo>
                      <a:pt x="104" y="103"/>
                    </a:lnTo>
                    <a:lnTo>
                      <a:pt x="110" y="113"/>
                    </a:lnTo>
                    <a:lnTo>
                      <a:pt x="115" y="121"/>
                    </a:lnTo>
                    <a:lnTo>
                      <a:pt x="118" y="122"/>
                    </a:lnTo>
                    <a:lnTo>
                      <a:pt x="132" y="138"/>
                    </a:lnTo>
                    <a:lnTo>
                      <a:pt x="141" y="148"/>
                    </a:lnTo>
                    <a:lnTo>
                      <a:pt x="147" y="156"/>
                    </a:lnTo>
                    <a:lnTo>
                      <a:pt x="148" y="158"/>
                    </a:lnTo>
                    <a:lnTo>
                      <a:pt x="161" y="186"/>
                    </a:lnTo>
                    <a:lnTo>
                      <a:pt x="174" y="215"/>
                    </a:lnTo>
                    <a:lnTo>
                      <a:pt x="187" y="245"/>
                    </a:lnTo>
                    <a:lnTo>
                      <a:pt x="198" y="275"/>
                    </a:lnTo>
                    <a:lnTo>
                      <a:pt x="209" y="305"/>
                    </a:lnTo>
                    <a:lnTo>
                      <a:pt x="219" y="333"/>
                    </a:lnTo>
                    <a:lnTo>
                      <a:pt x="228" y="359"/>
                    </a:lnTo>
                    <a:lnTo>
                      <a:pt x="236" y="382"/>
                    </a:lnTo>
                    <a:lnTo>
                      <a:pt x="241" y="402"/>
                    </a:lnTo>
                    <a:lnTo>
                      <a:pt x="246" y="416"/>
                    </a:lnTo>
                    <a:lnTo>
                      <a:pt x="249" y="425"/>
                    </a:lnTo>
                    <a:lnTo>
                      <a:pt x="250" y="429"/>
                    </a:lnTo>
                    <a:lnTo>
                      <a:pt x="258" y="452"/>
                    </a:lnTo>
                    <a:lnTo>
                      <a:pt x="264" y="481"/>
                    </a:lnTo>
                    <a:lnTo>
                      <a:pt x="272" y="513"/>
                    </a:lnTo>
                    <a:lnTo>
                      <a:pt x="279" y="548"/>
                    </a:lnTo>
                    <a:lnTo>
                      <a:pt x="285" y="586"/>
                    </a:lnTo>
                    <a:lnTo>
                      <a:pt x="292" y="623"/>
                    </a:lnTo>
                    <a:lnTo>
                      <a:pt x="297" y="662"/>
                    </a:lnTo>
                    <a:lnTo>
                      <a:pt x="302" y="698"/>
                    </a:lnTo>
                    <a:lnTo>
                      <a:pt x="307" y="735"/>
                    </a:lnTo>
                    <a:lnTo>
                      <a:pt x="312" y="767"/>
                    </a:lnTo>
                    <a:lnTo>
                      <a:pt x="315" y="795"/>
                    </a:lnTo>
                    <a:lnTo>
                      <a:pt x="319" y="820"/>
                    </a:lnTo>
                    <a:lnTo>
                      <a:pt x="320" y="838"/>
                    </a:lnTo>
                    <a:lnTo>
                      <a:pt x="323" y="850"/>
                    </a:lnTo>
                    <a:lnTo>
                      <a:pt x="323" y="854"/>
                    </a:lnTo>
                    <a:lnTo>
                      <a:pt x="273" y="952"/>
                    </a:lnTo>
                    <a:lnTo>
                      <a:pt x="182" y="879"/>
                    </a:lnTo>
                    <a:lnTo>
                      <a:pt x="178" y="860"/>
                    </a:lnTo>
                    <a:lnTo>
                      <a:pt x="171" y="798"/>
                    </a:lnTo>
                    <a:lnTo>
                      <a:pt x="165" y="709"/>
                    </a:lnTo>
                    <a:lnTo>
                      <a:pt x="162" y="668"/>
                    </a:lnTo>
                    <a:lnTo>
                      <a:pt x="158" y="630"/>
                    </a:lnTo>
                    <a:lnTo>
                      <a:pt x="156" y="596"/>
                    </a:lnTo>
                    <a:lnTo>
                      <a:pt x="152" y="565"/>
                    </a:lnTo>
                    <a:lnTo>
                      <a:pt x="149" y="540"/>
                    </a:lnTo>
                    <a:lnTo>
                      <a:pt x="147" y="521"/>
                    </a:lnTo>
                    <a:lnTo>
                      <a:pt x="145" y="509"/>
                    </a:lnTo>
                    <a:lnTo>
                      <a:pt x="145" y="504"/>
                    </a:lnTo>
                    <a:lnTo>
                      <a:pt x="141" y="483"/>
                    </a:lnTo>
                    <a:lnTo>
                      <a:pt x="137" y="461"/>
                    </a:lnTo>
                    <a:lnTo>
                      <a:pt x="132" y="439"/>
                    </a:lnTo>
                    <a:lnTo>
                      <a:pt x="127" y="420"/>
                    </a:lnTo>
                    <a:lnTo>
                      <a:pt x="122" y="402"/>
                    </a:lnTo>
                    <a:lnTo>
                      <a:pt x="118" y="389"/>
                    </a:lnTo>
                    <a:lnTo>
                      <a:pt x="115" y="380"/>
                    </a:lnTo>
                    <a:lnTo>
                      <a:pt x="115" y="376"/>
                    </a:lnTo>
                    <a:lnTo>
                      <a:pt x="86" y="288"/>
                    </a:lnTo>
                    <a:lnTo>
                      <a:pt x="58" y="209"/>
                    </a:lnTo>
                    <a:lnTo>
                      <a:pt x="52" y="190"/>
                    </a:lnTo>
                    <a:lnTo>
                      <a:pt x="48" y="169"/>
                    </a:lnTo>
                    <a:lnTo>
                      <a:pt x="47" y="148"/>
                    </a:lnTo>
                    <a:lnTo>
                      <a:pt x="46" y="129"/>
                    </a:lnTo>
                    <a:lnTo>
                      <a:pt x="47" y="111"/>
                    </a:lnTo>
                    <a:lnTo>
                      <a:pt x="48" y="96"/>
                    </a:lnTo>
                    <a:lnTo>
                      <a:pt x="48" y="87"/>
                    </a:lnTo>
                    <a:lnTo>
                      <a:pt x="49" y="83"/>
                    </a:lnTo>
                    <a:lnTo>
                      <a:pt x="38" y="73"/>
                    </a:lnTo>
                    <a:lnTo>
                      <a:pt x="26" y="63"/>
                    </a:lnTo>
                    <a:lnTo>
                      <a:pt x="16" y="52"/>
                    </a:lnTo>
                    <a:lnTo>
                      <a:pt x="8" y="45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9" y="24"/>
                    </a:lnTo>
                    <a:lnTo>
                      <a:pt x="17" y="13"/>
                    </a:lnTo>
                    <a:lnTo>
                      <a:pt x="21" y="10"/>
                    </a:lnTo>
                    <a:lnTo>
                      <a:pt x="24" y="7"/>
                    </a:lnTo>
                    <a:lnTo>
                      <a:pt x="40" y="8"/>
                    </a:lnTo>
                    <a:lnTo>
                      <a:pt x="53" y="7"/>
                    </a:lnTo>
                    <a:lnTo>
                      <a:pt x="61" y="6"/>
                    </a:lnTo>
                    <a:lnTo>
                      <a:pt x="66" y="3"/>
                    </a:lnTo>
                    <a:lnTo>
                      <a:pt x="69" y="2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  <p:grpSp>
          <p:nvGrpSpPr>
            <p:cNvPr id="10" name="Group 137">
              <a:extLst>
                <a:ext uri="{FF2B5EF4-FFF2-40B4-BE49-F238E27FC236}">
                  <a16:creationId xmlns:a16="http://schemas.microsoft.com/office/drawing/2014/main" xmlns="" id="{53547B45-08F0-401A-91B5-51E507BBC86D}"/>
                </a:ext>
              </a:extLst>
            </p:cNvPr>
            <p:cNvGrpSpPr/>
            <p:nvPr/>
          </p:nvGrpSpPr>
          <p:grpSpPr>
            <a:xfrm>
              <a:off x="911314" y="1822937"/>
              <a:ext cx="2306669" cy="1009826"/>
              <a:chOff x="911314" y="1822937"/>
              <a:chExt cx="2306669" cy="1009826"/>
            </a:xfrm>
            <a:grpFill/>
          </p:grpSpPr>
          <p:sp>
            <p:nvSpPr>
              <p:cNvPr id="11" name="Freeform 46">
                <a:extLst>
                  <a:ext uri="{FF2B5EF4-FFF2-40B4-BE49-F238E27FC236}">
                    <a16:creationId xmlns:a16="http://schemas.microsoft.com/office/drawing/2014/main" xmlns="" id="{B4CE11FA-6BB0-4DDA-AFA3-E6B3B62B4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314" y="2573932"/>
                <a:ext cx="184880" cy="258831"/>
              </a:xfrm>
              <a:custGeom>
                <a:avLst/>
                <a:gdLst>
                  <a:gd name="T0" fmla="*/ 115 w 149"/>
                  <a:gd name="T1" fmla="*/ 0 h 209"/>
                  <a:gd name="T2" fmla="*/ 128 w 149"/>
                  <a:gd name="T3" fmla="*/ 19 h 209"/>
                  <a:gd name="T4" fmla="*/ 137 w 149"/>
                  <a:gd name="T5" fmla="*/ 39 h 209"/>
                  <a:gd name="T6" fmla="*/ 142 w 149"/>
                  <a:gd name="T7" fmla="*/ 55 h 209"/>
                  <a:gd name="T8" fmla="*/ 146 w 149"/>
                  <a:gd name="T9" fmla="*/ 70 h 209"/>
                  <a:gd name="T10" fmla="*/ 147 w 149"/>
                  <a:gd name="T11" fmla="*/ 79 h 209"/>
                  <a:gd name="T12" fmla="*/ 149 w 149"/>
                  <a:gd name="T13" fmla="*/ 83 h 209"/>
                  <a:gd name="T14" fmla="*/ 146 w 149"/>
                  <a:gd name="T15" fmla="*/ 99 h 209"/>
                  <a:gd name="T16" fmla="*/ 142 w 149"/>
                  <a:gd name="T17" fmla="*/ 117 h 209"/>
                  <a:gd name="T18" fmla="*/ 138 w 149"/>
                  <a:gd name="T19" fmla="*/ 133 h 209"/>
                  <a:gd name="T20" fmla="*/ 133 w 149"/>
                  <a:gd name="T21" fmla="*/ 146 h 209"/>
                  <a:gd name="T22" fmla="*/ 131 w 149"/>
                  <a:gd name="T23" fmla="*/ 155 h 209"/>
                  <a:gd name="T24" fmla="*/ 129 w 149"/>
                  <a:gd name="T25" fmla="*/ 158 h 209"/>
                  <a:gd name="T26" fmla="*/ 118 w 149"/>
                  <a:gd name="T27" fmla="*/ 178 h 209"/>
                  <a:gd name="T28" fmla="*/ 107 w 149"/>
                  <a:gd name="T29" fmla="*/ 193 h 209"/>
                  <a:gd name="T30" fmla="*/ 97 w 149"/>
                  <a:gd name="T31" fmla="*/ 202 h 209"/>
                  <a:gd name="T32" fmla="*/ 88 w 149"/>
                  <a:gd name="T33" fmla="*/ 207 h 209"/>
                  <a:gd name="T34" fmla="*/ 79 w 149"/>
                  <a:gd name="T35" fmla="*/ 209 h 209"/>
                  <a:gd name="T36" fmla="*/ 72 w 149"/>
                  <a:gd name="T37" fmla="*/ 209 h 209"/>
                  <a:gd name="T38" fmla="*/ 67 w 149"/>
                  <a:gd name="T39" fmla="*/ 208 h 209"/>
                  <a:gd name="T40" fmla="*/ 66 w 149"/>
                  <a:gd name="T41" fmla="*/ 207 h 209"/>
                  <a:gd name="T42" fmla="*/ 42 w 149"/>
                  <a:gd name="T43" fmla="*/ 185 h 209"/>
                  <a:gd name="T44" fmla="*/ 26 w 149"/>
                  <a:gd name="T45" fmla="*/ 163 h 209"/>
                  <a:gd name="T46" fmla="*/ 14 w 149"/>
                  <a:gd name="T47" fmla="*/ 139 h 209"/>
                  <a:gd name="T48" fmla="*/ 8 w 149"/>
                  <a:gd name="T49" fmla="*/ 119 h 209"/>
                  <a:gd name="T50" fmla="*/ 4 w 149"/>
                  <a:gd name="T51" fmla="*/ 101 h 209"/>
                  <a:gd name="T52" fmla="*/ 4 w 149"/>
                  <a:gd name="T53" fmla="*/ 85 h 209"/>
                  <a:gd name="T54" fmla="*/ 4 w 149"/>
                  <a:gd name="T55" fmla="*/ 76 h 209"/>
                  <a:gd name="T56" fmla="*/ 4 w 149"/>
                  <a:gd name="T57" fmla="*/ 72 h 209"/>
                  <a:gd name="T58" fmla="*/ 0 w 149"/>
                  <a:gd name="T59" fmla="*/ 6 h 209"/>
                  <a:gd name="T60" fmla="*/ 6 w 149"/>
                  <a:gd name="T61" fmla="*/ 32 h 209"/>
                  <a:gd name="T62" fmla="*/ 13 w 149"/>
                  <a:gd name="T63" fmla="*/ 50 h 209"/>
                  <a:gd name="T64" fmla="*/ 19 w 149"/>
                  <a:gd name="T65" fmla="*/ 63 h 209"/>
                  <a:gd name="T66" fmla="*/ 26 w 149"/>
                  <a:gd name="T67" fmla="*/ 70 h 209"/>
                  <a:gd name="T68" fmla="*/ 31 w 149"/>
                  <a:gd name="T69" fmla="*/ 73 h 209"/>
                  <a:gd name="T70" fmla="*/ 35 w 149"/>
                  <a:gd name="T71" fmla="*/ 76 h 209"/>
                  <a:gd name="T72" fmla="*/ 36 w 149"/>
                  <a:gd name="T73" fmla="*/ 76 h 209"/>
                  <a:gd name="T74" fmla="*/ 36 w 149"/>
                  <a:gd name="T75" fmla="*/ 85 h 209"/>
                  <a:gd name="T76" fmla="*/ 42 w 149"/>
                  <a:gd name="T77" fmla="*/ 88 h 209"/>
                  <a:gd name="T78" fmla="*/ 52 w 149"/>
                  <a:gd name="T79" fmla="*/ 89 h 209"/>
                  <a:gd name="T80" fmla="*/ 62 w 149"/>
                  <a:gd name="T81" fmla="*/ 89 h 209"/>
                  <a:gd name="T82" fmla="*/ 70 w 149"/>
                  <a:gd name="T83" fmla="*/ 89 h 209"/>
                  <a:gd name="T84" fmla="*/ 72 w 149"/>
                  <a:gd name="T85" fmla="*/ 89 h 209"/>
                  <a:gd name="T86" fmla="*/ 88 w 149"/>
                  <a:gd name="T87" fmla="*/ 86 h 209"/>
                  <a:gd name="T88" fmla="*/ 98 w 149"/>
                  <a:gd name="T89" fmla="*/ 80 h 209"/>
                  <a:gd name="T90" fmla="*/ 107 w 149"/>
                  <a:gd name="T91" fmla="*/ 70 h 209"/>
                  <a:gd name="T92" fmla="*/ 112 w 149"/>
                  <a:gd name="T93" fmla="*/ 57 h 209"/>
                  <a:gd name="T94" fmla="*/ 115 w 149"/>
                  <a:gd name="T95" fmla="*/ 44 h 209"/>
                  <a:gd name="T96" fmla="*/ 116 w 149"/>
                  <a:gd name="T97" fmla="*/ 31 h 209"/>
                  <a:gd name="T98" fmla="*/ 116 w 149"/>
                  <a:gd name="T99" fmla="*/ 19 h 209"/>
                  <a:gd name="T100" fmla="*/ 116 w 149"/>
                  <a:gd name="T101" fmla="*/ 9 h 209"/>
                  <a:gd name="T102" fmla="*/ 116 w 149"/>
                  <a:gd name="T103" fmla="*/ 2 h 209"/>
                  <a:gd name="T104" fmla="*/ 115 w 149"/>
                  <a:gd name="T105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9" h="209">
                    <a:moveTo>
                      <a:pt x="115" y="0"/>
                    </a:moveTo>
                    <a:lnTo>
                      <a:pt x="128" y="19"/>
                    </a:lnTo>
                    <a:lnTo>
                      <a:pt x="137" y="39"/>
                    </a:lnTo>
                    <a:lnTo>
                      <a:pt x="142" y="55"/>
                    </a:lnTo>
                    <a:lnTo>
                      <a:pt x="146" y="70"/>
                    </a:lnTo>
                    <a:lnTo>
                      <a:pt x="147" y="79"/>
                    </a:lnTo>
                    <a:lnTo>
                      <a:pt x="149" y="83"/>
                    </a:lnTo>
                    <a:lnTo>
                      <a:pt x="146" y="99"/>
                    </a:lnTo>
                    <a:lnTo>
                      <a:pt x="142" y="117"/>
                    </a:lnTo>
                    <a:lnTo>
                      <a:pt x="138" y="133"/>
                    </a:lnTo>
                    <a:lnTo>
                      <a:pt x="133" y="146"/>
                    </a:lnTo>
                    <a:lnTo>
                      <a:pt x="131" y="155"/>
                    </a:lnTo>
                    <a:lnTo>
                      <a:pt x="129" y="158"/>
                    </a:lnTo>
                    <a:lnTo>
                      <a:pt x="118" y="178"/>
                    </a:lnTo>
                    <a:lnTo>
                      <a:pt x="107" y="193"/>
                    </a:lnTo>
                    <a:lnTo>
                      <a:pt x="97" y="202"/>
                    </a:lnTo>
                    <a:lnTo>
                      <a:pt x="88" y="207"/>
                    </a:lnTo>
                    <a:lnTo>
                      <a:pt x="79" y="209"/>
                    </a:lnTo>
                    <a:lnTo>
                      <a:pt x="72" y="209"/>
                    </a:lnTo>
                    <a:lnTo>
                      <a:pt x="67" y="208"/>
                    </a:lnTo>
                    <a:lnTo>
                      <a:pt x="66" y="207"/>
                    </a:lnTo>
                    <a:lnTo>
                      <a:pt x="42" y="185"/>
                    </a:lnTo>
                    <a:lnTo>
                      <a:pt x="26" y="163"/>
                    </a:lnTo>
                    <a:lnTo>
                      <a:pt x="14" y="139"/>
                    </a:lnTo>
                    <a:lnTo>
                      <a:pt x="8" y="119"/>
                    </a:lnTo>
                    <a:lnTo>
                      <a:pt x="4" y="101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4" y="72"/>
                    </a:lnTo>
                    <a:lnTo>
                      <a:pt x="0" y="6"/>
                    </a:lnTo>
                    <a:lnTo>
                      <a:pt x="6" y="32"/>
                    </a:lnTo>
                    <a:lnTo>
                      <a:pt x="13" y="50"/>
                    </a:lnTo>
                    <a:lnTo>
                      <a:pt x="19" y="63"/>
                    </a:lnTo>
                    <a:lnTo>
                      <a:pt x="26" y="70"/>
                    </a:lnTo>
                    <a:lnTo>
                      <a:pt x="31" y="73"/>
                    </a:lnTo>
                    <a:lnTo>
                      <a:pt x="35" y="76"/>
                    </a:lnTo>
                    <a:lnTo>
                      <a:pt x="36" y="76"/>
                    </a:lnTo>
                    <a:lnTo>
                      <a:pt x="36" y="85"/>
                    </a:lnTo>
                    <a:lnTo>
                      <a:pt x="42" y="88"/>
                    </a:lnTo>
                    <a:lnTo>
                      <a:pt x="52" y="89"/>
                    </a:lnTo>
                    <a:lnTo>
                      <a:pt x="62" y="89"/>
                    </a:lnTo>
                    <a:lnTo>
                      <a:pt x="70" y="89"/>
                    </a:lnTo>
                    <a:lnTo>
                      <a:pt x="72" y="89"/>
                    </a:lnTo>
                    <a:lnTo>
                      <a:pt x="88" y="86"/>
                    </a:lnTo>
                    <a:lnTo>
                      <a:pt x="98" y="80"/>
                    </a:lnTo>
                    <a:lnTo>
                      <a:pt x="107" y="70"/>
                    </a:lnTo>
                    <a:lnTo>
                      <a:pt x="112" y="57"/>
                    </a:lnTo>
                    <a:lnTo>
                      <a:pt x="115" y="44"/>
                    </a:lnTo>
                    <a:lnTo>
                      <a:pt x="116" y="31"/>
                    </a:lnTo>
                    <a:lnTo>
                      <a:pt x="116" y="19"/>
                    </a:lnTo>
                    <a:lnTo>
                      <a:pt x="116" y="9"/>
                    </a:lnTo>
                    <a:lnTo>
                      <a:pt x="116" y="2"/>
                    </a:lnTo>
                    <a:lnTo>
                      <a:pt x="11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2" name="Freeform 55">
                <a:extLst>
                  <a:ext uri="{FF2B5EF4-FFF2-40B4-BE49-F238E27FC236}">
                    <a16:creationId xmlns:a16="http://schemas.microsoft.com/office/drawing/2014/main" xmlns="" id="{63B0D8BB-5626-4EB6-8085-4FF403A29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447" y="1822937"/>
                <a:ext cx="203536" cy="186807"/>
              </a:xfrm>
              <a:custGeom>
                <a:avLst/>
                <a:gdLst>
                  <a:gd name="T0" fmla="*/ 11 w 145"/>
                  <a:gd name="T1" fmla="*/ 0 h 134"/>
                  <a:gd name="T2" fmla="*/ 30 w 145"/>
                  <a:gd name="T3" fmla="*/ 14 h 134"/>
                  <a:gd name="T4" fmla="*/ 51 w 145"/>
                  <a:gd name="T5" fmla="*/ 24 h 134"/>
                  <a:gd name="T6" fmla="*/ 71 w 145"/>
                  <a:gd name="T7" fmla="*/ 29 h 134"/>
                  <a:gd name="T8" fmla="*/ 92 w 145"/>
                  <a:gd name="T9" fmla="*/ 32 h 134"/>
                  <a:gd name="T10" fmla="*/ 110 w 145"/>
                  <a:gd name="T11" fmla="*/ 32 h 134"/>
                  <a:gd name="T12" fmla="*/ 126 w 145"/>
                  <a:gd name="T13" fmla="*/ 31 h 134"/>
                  <a:gd name="T14" fmla="*/ 135 w 145"/>
                  <a:gd name="T15" fmla="*/ 29 h 134"/>
                  <a:gd name="T16" fmla="*/ 139 w 145"/>
                  <a:gd name="T17" fmla="*/ 29 h 134"/>
                  <a:gd name="T18" fmla="*/ 138 w 145"/>
                  <a:gd name="T19" fmla="*/ 58 h 134"/>
                  <a:gd name="T20" fmla="*/ 139 w 145"/>
                  <a:gd name="T21" fmla="*/ 82 h 134"/>
                  <a:gd name="T22" fmla="*/ 141 w 145"/>
                  <a:gd name="T23" fmla="*/ 104 h 134"/>
                  <a:gd name="T24" fmla="*/ 143 w 145"/>
                  <a:gd name="T25" fmla="*/ 120 h 134"/>
                  <a:gd name="T26" fmla="*/ 145 w 145"/>
                  <a:gd name="T27" fmla="*/ 130 h 134"/>
                  <a:gd name="T28" fmla="*/ 145 w 145"/>
                  <a:gd name="T29" fmla="*/ 134 h 134"/>
                  <a:gd name="T30" fmla="*/ 106 w 145"/>
                  <a:gd name="T31" fmla="*/ 125 h 134"/>
                  <a:gd name="T32" fmla="*/ 75 w 145"/>
                  <a:gd name="T33" fmla="*/ 115 h 134"/>
                  <a:gd name="T34" fmla="*/ 51 w 145"/>
                  <a:gd name="T35" fmla="*/ 103 h 134"/>
                  <a:gd name="T36" fmla="*/ 33 w 145"/>
                  <a:gd name="T37" fmla="*/ 91 h 134"/>
                  <a:gd name="T38" fmla="*/ 20 w 145"/>
                  <a:gd name="T39" fmla="*/ 81 h 134"/>
                  <a:gd name="T40" fmla="*/ 11 w 145"/>
                  <a:gd name="T41" fmla="*/ 72 h 134"/>
                  <a:gd name="T42" fmla="*/ 4 w 145"/>
                  <a:gd name="T43" fmla="*/ 66 h 134"/>
                  <a:gd name="T44" fmla="*/ 2 w 145"/>
                  <a:gd name="T45" fmla="*/ 60 h 134"/>
                  <a:gd name="T46" fmla="*/ 0 w 145"/>
                  <a:gd name="T47" fmla="*/ 58 h 134"/>
                  <a:gd name="T48" fmla="*/ 11 w 145"/>
                  <a:gd name="T4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34">
                    <a:moveTo>
                      <a:pt x="11" y="0"/>
                    </a:moveTo>
                    <a:lnTo>
                      <a:pt x="30" y="14"/>
                    </a:lnTo>
                    <a:lnTo>
                      <a:pt x="51" y="24"/>
                    </a:lnTo>
                    <a:lnTo>
                      <a:pt x="71" y="29"/>
                    </a:lnTo>
                    <a:lnTo>
                      <a:pt x="92" y="32"/>
                    </a:lnTo>
                    <a:lnTo>
                      <a:pt x="110" y="32"/>
                    </a:lnTo>
                    <a:lnTo>
                      <a:pt x="126" y="31"/>
                    </a:lnTo>
                    <a:lnTo>
                      <a:pt x="135" y="29"/>
                    </a:lnTo>
                    <a:lnTo>
                      <a:pt x="139" y="29"/>
                    </a:lnTo>
                    <a:lnTo>
                      <a:pt x="138" y="58"/>
                    </a:lnTo>
                    <a:lnTo>
                      <a:pt x="139" y="82"/>
                    </a:lnTo>
                    <a:lnTo>
                      <a:pt x="141" y="104"/>
                    </a:lnTo>
                    <a:lnTo>
                      <a:pt x="143" y="120"/>
                    </a:lnTo>
                    <a:lnTo>
                      <a:pt x="145" y="130"/>
                    </a:lnTo>
                    <a:lnTo>
                      <a:pt x="145" y="134"/>
                    </a:lnTo>
                    <a:lnTo>
                      <a:pt x="106" y="125"/>
                    </a:lnTo>
                    <a:lnTo>
                      <a:pt x="75" y="115"/>
                    </a:lnTo>
                    <a:lnTo>
                      <a:pt x="51" y="103"/>
                    </a:lnTo>
                    <a:lnTo>
                      <a:pt x="33" y="91"/>
                    </a:lnTo>
                    <a:lnTo>
                      <a:pt x="20" y="81"/>
                    </a:lnTo>
                    <a:lnTo>
                      <a:pt x="11" y="72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0" y="58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2720491299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 FLASH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9BA27"/>
      </a:accent1>
      <a:accent2>
        <a:srgbClr val="F3932D"/>
      </a:accent2>
      <a:accent3>
        <a:srgbClr val="79BA27"/>
      </a:accent3>
      <a:accent4>
        <a:srgbClr val="F2B662"/>
      </a:accent4>
      <a:accent5>
        <a:srgbClr val="F3932D"/>
      </a:accent5>
      <a:accent6>
        <a:srgbClr val="F2B662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 FLASH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9BA27"/>
      </a:accent1>
      <a:accent2>
        <a:srgbClr val="F3932D"/>
      </a:accent2>
      <a:accent3>
        <a:srgbClr val="79BA27"/>
      </a:accent3>
      <a:accent4>
        <a:srgbClr val="F2B662"/>
      </a:accent4>
      <a:accent5>
        <a:srgbClr val="F3932D"/>
      </a:accent5>
      <a:accent6>
        <a:srgbClr val="F2B662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 FLASH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9BA27"/>
      </a:accent1>
      <a:accent2>
        <a:srgbClr val="F3932D"/>
      </a:accent2>
      <a:accent3>
        <a:srgbClr val="79BA27"/>
      </a:accent3>
      <a:accent4>
        <a:srgbClr val="F2B662"/>
      </a:accent4>
      <a:accent5>
        <a:srgbClr val="F3932D"/>
      </a:accent5>
      <a:accent6>
        <a:srgbClr val="F2B662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3141</TotalTime>
  <Words>2109</Words>
  <Application>Microsoft Office PowerPoint</Application>
  <PresentationFormat>Custom</PresentationFormat>
  <Paragraphs>758</Paragraphs>
  <Slides>76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76</vt:i4>
      </vt:variant>
    </vt:vector>
  </HeadingPairs>
  <TitlesOfParts>
    <vt:vector size="79" baseType="lpstr">
      <vt:lpstr>Cover and End Slide Master</vt:lpstr>
      <vt:lpstr>Contents Slide Master</vt:lpstr>
      <vt:lpstr>Section Break Slide Master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  <vt:lpstr>Slide 40</vt:lpstr>
      <vt:lpstr>Slide 41</vt:lpstr>
      <vt:lpstr>Slide 42</vt:lpstr>
      <vt:lpstr>Slide 43</vt:lpstr>
      <vt:lpstr>Slide 44</vt:lpstr>
      <vt:lpstr>Slide 45</vt:lpstr>
      <vt:lpstr>Slide 46</vt:lpstr>
      <vt:lpstr>Slide 47</vt:lpstr>
      <vt:lpstr>Slide 48</vt:lpstr>
      <vt:lpstr>Slide 49</vt:lpstr>
      <vt:lpstr>Slide 50</vt:lpstr>
      <vt:lpstr>Slide 51</vt:lpstr>
      <vt:lpstr>Slide 52</vt:lpstr>
      <vt:lpstr>Slide 53</vt:lpstr>
      <vt:lpstr>Slide 54</vt:lpstr>
      <vt:lpstr>Slide 55</vt:lpstr>
      <vt:lpstr>Slide 56</vt:lpstr>
      <vt:lpstr>Slide 57</vt:lpstr>
      <vt:lpstr>Slide 58</vt:lpstr>
      <vt:lpstr>Slide 59</vt:lpstr>
      <vt:lpstr>Slide 60</vt:lpstr>
      <vt:lpstr>Slide 61</vt:lpstr>
      <vt:lpstr>Slide 62</vt:lpstr>
      <vt:lpstr>Slide 63</vt:lpstr>
      <vt:lpstr>Slide 64</vt:lpstr>
      <vt:lpstr>Slide 65</vt:lpstr>
      <vt:lpstr>Slide 66</vt:lpstr>
      <vt:lpstr>Slide 67</vt:lpstr>
      <vt:lpstr>Slide 68</vt:lpstr>
      <vt:lpstr>Slide 69</vt:lpstr>
      <vt:lpstr>Slide 70</vt:lpstr>
      <vt:lpstr>Slide 71</vt:lpstr>
      <vt:lpstr>Slide 72</vt:lpstr>
      <vt:lpstr>Slide 73</vt:lpstr>
      <vt:lpstr>Slide 74</vt:lpstr>
      <vt:lpstr>Slide 75</vt:lpstr>
      <vt:lpstr>Slide 76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admin</cp:lastModifiedBy>
  <cp:revision>144</cp:revision>
  <dcterms:created xsi:type="dcterms:W3CDTF">2019-01-14T06:35:35Z</dcterms:created>
  <dcterms:modified xsi:type="dcterms:W3CDTF">2020-03-13T04:33:24Z</dcterms:modified>
</cp:coreProperties>
</file>