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Pelatihan Arus Kas Sederhana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Cara Mudah Mengatur Uang Masuk dan Uang Keluar untuk Keluarga dan Usaha Desa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"Arus kas yang sehat adalah kunci keluarga dan usaha yang sejahtera."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Arus Kas?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Arus Kas = Uang Masuk – Uang Keluar</a:t>
            </a:r>
          </a:p>
          <a:p/>
          <a:p>
            <a:r>
              <a:t>Seperti air di ember:</a:t>
            </a:r>
          </a:p>
          <a:p>
            <a:r>
              <a:t>- Air masuk = uang yang kita terima</a:t>
            </a:r>
          </a:p>
          <a:p>
            <a:r>
              <a:t>- Air keluar = uang yang kita pakai</a:t>
            </a:r>
          </a:p>
          <a:p>
            <a:r>
              <a:t>- Jika banyak keluar, ember cepat kosong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Mengapa Penting Mengatur Arus Kas?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✅ Supaya uang tidak cepat habis</a:t>
            </a:r>
          </a:p>
          <a:p>
            <a:r>
              <a:t>✅ Bisa menabung dan menyimpan darurat</a:t>
            </a:r>
          </a:p>
          <a:p>
            <a:r>
              <a:t>✅ Menghindari hutang yang berat</a:t>
            </a:r>
          </a:p>
          <a:p>
            <a:r>
              <a:t>✅ Usaha dan keluarga lebih aman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Sumber Uang Masuk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Hasil panen atau ternak</a:t>
            </a:r>
          </a:p>
          <a:p>
            <a:r>
              <a:t>- Gaji atau upah kerja</a:t>
            </a:r>
          </a:p>
          <a:p>
            <a:r>
              <a:t>- Bantuan atau sumbangan</a:t>
            </a:r>
          </a:p>
          <a:p>
            <a:r>
              <a:t>- Hasil investasi atau simpanan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Pengeluaran Uang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Kebutuhan rumah tangga (makan, sekolah)</a:t>
            </a:r>
          </a:p>
          <a:p>
            <a:r>
              <a:t>- Biaya usaha (bibit, pupuk, pakan)</a:t>
            </a:r>
          </a:p>
          <a:p>
            <a:r>
              <a:t>- Bayar hutang atau cicilan</a:t>
            </a:r>
          </a:p>
          <a:p>
            <a:r>
              <a:t>- Biaya mendadak (sakit, kerusakan alat)</a:t>
            </a:r>
          </a:p>
          <a:p>
            <a:r>
              <a:t>- Pemborosan (jajan berlebihan, barang tidak perlu)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Cara Mengelola Uang Sederhana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1️⃣ Catat semua uang masuk dan keluar</a:t>
            </a:r>
          </a:p>
          <a:p>
            <a:r>
              <a:t>2️⃣ Bedakan kebutuhan penting dan tidak penting</a:t>
            </a:r>
          </a:p>
          <a:p>
            <a:r>
              <a:t>3️⃣ Sisihkan minimal 10% untuk tabungan</a:t>
            </a:r>
          </a:p>
          <a:p>
            <a:r>
              <a:t>4️⃣ Jangan hutang kalau tidak mendesak</a:t>
            </a:r>
          </a:p>
          <a:p>
            <a:r>
              <a:t>5️⃣ Gunakan sisa uang untuk usaha kecil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Alat Bantu Pengaturan Uang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📒 Buku tulis atau kalender catatan harian</a:t>
            </a:r>
          </a:p>
          <a:p>
            <a:r>
              <a:t>📦 3 Kaleng/Amplop:</a:t>
            </a:r>
          </a:p>
          <a:p>
            <a:r>
              <a:t>   - Kebutuhan pokok</a:t>
            </a:r>
          </a:p>
          <a:p>
            <a:r>
              <a:t>   - Tabungan</a:t>
            </a:r>
          </a:p>
          <a:p>
            <a:r>
              <a:t>   - Darurat/Usaha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Pengelolaan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Pendapatan Minggu Ini: Rp1.000.000</a:t>
            </a:r>
          </a:p>
          <a:p>
            <a:r>
              <a:t>- Rumah Tangga: Rp500.000</a:t>
            </a:r>
          </a:p>
          <a:p>
            <a:r>
              <a:t>- Modal Usaha: Rp300.000</a:t>
            </a:r>
          </a:p>
          <a:p>
            <a:r>
              <a:t>- Tabungan: Rp100.000</a:t>
            </a:r>
          </a:p>
          <a:p>
            <a:r>
              <a:t>- Darurat/Jajan: Rp100.000</a:t>
            </a:r>
          </a:p>
          <a:p/>
          <a:p>
            <a:r>
              <a:t>💡 Hasil: Ada tabungan dan usaha tetap berjalan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Pesan Penting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📌 Catat – Atur – Sisihkan</a:t>
            </a:r>
          </a:p>
          <a:p>
            <a:r>
              <a:t>📌 Uang sedikit tapi diatur bisa jadi banyak</a:t>
            </a:r>
          </a:p>
          <a:p>
            <a:r>
              <a:t>📌 Mulai menabung sekarang, jangan tunggu kaya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