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349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4" r:id="rId11"/>
    <p:sldId id="362" r:id="rId12"/>
    <p:sldId id="363" r:id="rId13"/>
    <p:sldId id="271" r:id="rId14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FD5"/>
    <a:srgbClr val="969696"/>
    <a:srgbClr val="C0C0C0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68" autoAdjust="0"/>
  </p:normalViewPr>
  <p:slideViewPr>
    <p:cSldViewPr snapToGrid="0">
      <p:cViewPr varScale="1">
        <p:scale>
          <a:sx n="63" d="100"/>
          <a:sy n="63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4AAB7F51-6E76-4789-ABF7-E15F52700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57" name="Picture 177" descr="csk_biorep_page1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5629275" cy="13684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254" name="Rectangle 17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5" name="Rectangle 17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6" name="Rectangle 17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53CC16-F8E6-416E-BD76-F4A6F2E39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D21A5-C5DD-4BF9-9FA4-1447E7334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225425"/>
            <a:ext cx="1709738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25425"/>
            <a:ext cx="49784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832-98C5-4D0C-82A8-E93701DC7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/>
              <a:t>Click icon to add clip art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EE63475B-6D69-49DC-9A03-C1A509336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81AAF2C3-B650-4F8F-87FE-AFA89A9B9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2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C70C-A4D3-4A2A-AA09-7095EF74A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D0E3E-2AA1-4F5A-848E-5B7110BD4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0018-CE15-46A5-8A6F-022A5833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46686-53EC-4251-80CC-639594AE7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048E-7C2B-465F-908C-D11DB620F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0A28-F40A-497D-A711-BBA744241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CA44-3BD6-4FB7-818C-1391EDAF8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8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C72A-F5F7-4111-ABEA-586E8B203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4" name="Picture 166" descr="csk_biorep_page2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25425"/>
            <a:ext cx="68405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49388"/>
            <a:ext cx="68405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308725"/>
            <a:ext cx="4314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5C87CACC-ACC8-4FC2-A138-3244C0FC1A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4073" y="3920717"/>
            <a:ext cx="8367857" cy="1429158"/>
          </a:xfrm>
        </p:spPr>
        <p:txBody>
          <a:bodyPr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Kas dan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Kas Kecil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/>
              <a:t>( Cara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Uang Masuk dan </a:t>
            </a:r>
            <a:br>
              <a:rPr lang="en-US" sz="2400" dirty="0"/>
            </a:br>
            <a:r>
              <a:rPr lang="en-US" sz="2400" dirty="0"/>
              <a:t>Uang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UMKM)</a:t>
            </a:r>
            <a:br>
              <a:rPr lang="en-US" sz="2400" dirty="0"/>
            </a:br>
            <a:br>
              <a:rPr lang="en-US" sz="3600" dirty="0"/>
            </a:br>
            <a:endParaRPr lang="en-US" sz="2400" dirty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730108" y="492491"/>
            <a:ext cx="6276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d-ID" sz="2800" b="1" dirty="0">
                <a:latin typeface="Century Gothic" pitchFamily="34" charset="0"/>
              </a:rPr>
              <a:t>Universitas </a:t>
            </a:r>
            <a:r>
              <a:rPr lang="en-US" sz="2800" b="1" dirty="0">
                <a:latin typeface="Century Gothic" pitchFamily="34" charset="0"/>
              </a:rPr>
              <a:t>Budi </a:t>
            </a:r>
            <a:r>
              <a:rPr lang="en-US" sz="2800" b="1" dirty="0" err="1">
                <a:latin typeface="Century Gothic" pitchFamily="34" charset="0"/>
              </a:rPr>
              <a:t>Luhur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id-ID" sz="2800" b="1" dirty="0">
                <a:latin typeface="Century Gothic" pitchFamily="34" charset="0"/>
              </a:rPr>
              <a:t>– </a:t>
            </a:r>
            <a:r>
              <a:rPr lang="en-US" sz="2800" b="1" dirty="0">
                <a:latin typeface="Century Gothic" pitchFamily="34" charset="0"/>
              </a:rPr>
              <a:t>Jakarta</a:t>
            </a:r>
            <a:endParaRPr lang="id-ID" sz="2800" b="1" dirty="0">
              <a:latin typeface="Century Gothic" pitchFamily="34" charset="0"/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598346"/>
            <a:ext cx="4390149" cy="1150882"/>
          </a:xfrm>
        </p:spPr>
        <p:txBody>
          <a:bodyPr/>
          <a:lstStyle/>
          <a:p>
            <a:r>
              <a:rPr lang="en-US" b="1" u="sng" dirty="0"/>
              <a:t>Tim </a:t>
            </a:r>
            <a:r>
              <a:rPr lang="en-US" b="1" u="sng" dirty="0" err="1"/>
              <a:t>Pengabdian</a:t>
            </a:r>
            <a:r>
              <a:rPr lang="en-US" b="1" u="sng" dirty="0"/>
              <a:t> Masyarakat:</a:t>
            </a:r>
          </a:p>
          <a:p>
            <a:r>
              <a:rPr lang="en-US" b="1" u="sng" dirty="0"/>
              <a:t>1. </a:t>
            </a:r>
          </a:p>
          <a:p>
            <a:r>
              <a:rPr lang="en-US" b="1" u="sng" dirty="0"/>
              <a:t>2. </a:t>
            </a:r>
          </a:p>
          <a:p>
            <a:r>
              <a:rPr lang="en-US" b="1" u="sng" dirty="0"/>
              <a:t>3.</a:t>
            </a:r>
          </a:p>
          <a:p>
            <a:endParaRPr lang="id-ID" b="1" u="sng" dirty="0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07975" y="5489575"/>
            <a:ext cx="3350491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err="1"/>
              <a:t>Dipresentasikan</a:t>
            </a:r>
            <a:r>
              <a:rPr lang="id-ID" b="1" dirty="0"/>
              <a:t>:</a:t>
            </a:r>
          </a:p>
          <a:p>
            <a:r>
              <a:rPr lang="en-US" b="1" dirty="0"/>
              <a:t>Oleh: Dr. Amir Indrabudiman P, SE, MM.</a:t>
            </a:r>
          </a:p>
          <a:p>
            <a:r>
              <a:rPr lang="en-US" b="1" dirty="0"/>
              <a:t>Waktu:</a:t>
            </a:r>
          </a:p>
          <a:p>
            <a:r>
              <a:rPr lang="en-US" b="1" dirty="0" err="1"/>
              <a:t>Tempat</a:t>
            </a:r>
            <a:r>
              <a:rPr lang="en-US" b="1" dirty="0"/>
              <a:t>:</a:t>
            </a:r>
          </a:p>
        </p:txBody>
      </p:sp>
      <p:sp>
        <p:nvSpPr>
          <p:cNvPr id="22530" name="AutoShape 2" descr="data:image/jpeg;base64,/9j/4AAQSkZJRgABAQAAAQABAAD/2wCEAAkGBhQQERUUEhQVFBUUFRYXGBYUFBQXFRcVFRQVFxQUGBQYHCYfGBkjGRQVHy8gIycpLCwsFR4xNTAqNSYrLCkBCQoKDgwOGg8PGiwkHyQsLCwqLCwsKS4sLCoqLiwpKiwqKSksKSksLCksKSksLCwpLCkpLCksLCosLCwsLSwsKf/AABEIAOQA3QMBIgACEQEDEQH/xAAcAAABBQEBAQAAAAAAAAAAAAAAAwQFBgcCAQj/xABIEAABAwICBQcICAQEBwEBAAABAAIDBBEFIQYSMUFRBxMiYXGBkSMyQlKhscHRFDNTYnKCksJDc6LwF0Rj4RUWVLKz0vE0JP/EABsBAAEFAQEAAAAAAAAAAAAAAAABAgMEBQcG/8QAOhEAAgECBAMFBAgFBQAAAAAAAAECAxEEEiExBUFRE2FxgbEGIpGhFDI0QlKCstEzNUNy8CMkotLh/9oADAMBAAIRAxEAPwDcUIQgAQhCABCEIAEIUZW44xnm9I/0+O9KlcCTTOoxaNm11zwbmqfiulw2F1/ut2Kv1GkbnebYBSxpPmNuXyp0ot5rQOtx+AUTU6TyH+IG/hAH+6qkEc856DJH/haSPHYpKDQyrftYG/ic0ewXUmWEdwuxefHidsrz+ZyjZa1h4qYj5PJztkjH6j8F2eTeX7Vn6XJVOCEsyu/TGg3a5zSN4JB8QlG6QTN82okHa8n3qYk5NZt0sZ7dYfAqOqeT6rbsax/4Xj91k7PBhZikOndWz02SD77B722UnR8qwGVRA5v3ozrD9Jt71TK/AqmHz4ZGjjqkjxFwoh9Sf/qdkhIa20bjhOl1LVZRTNLj6Dui/wDS7M9ymF81TPB6j1KYwXlErKMgCTnox6Et3C3U7zm+NupNlhfwsTtbbm+oVR0X5SqatswnmZT/AA5CLE/cfsd2ZHqVuVSUXF2ZKmnsCEITRQQhCABCEIAEIQgAQhCABIVVY2MXcewbym+K4u2BuZF7bPiVlOk+nRe4hjrne74BSwpuQjdi1aQ6aBtxf8oPvKpkuMzVT9SMOcTsawEn2J9oxyez1lpaguhiOdj9a8dQPmjrPgtRwjA4aRmpCwMG87XO63OOZUrnGGiG2bKHhHJtNJZ1Q8RD1W2c/vOwe1XHDdDqWC2rGHO9aTpH25DuCmlw+YDaVBKcpDrHTWgZDJeplLiIGz2phPjQHpBNSbFJy681lWJMdHEpE431n2J2RiXLbrL1VD/jP3j7F6MccNjvEfJGRhctyi8T0YpqkeVhY4+tazv1NsVGR6TuG0X7D8CpCl0miebE6p4Oy96MskBSsd5HA67qWUtPqS5jueMx3grNMf0fqaF1qiJzBfJ21h7HjJfSkcwdsK5qaZsjS17Wua7ItcAQe0FSwxEo76jJU1I+WQ8FXjQ/lRmoyI6i80GzM3kYPuuPnD7p7iFY9LeRuN95KI807bzTiebP4TtZ7R2LKa6ikp5DHOx0bxtDh7Qd46wrqnCsrMruMqbufTWFYtFVRCWF4ex28bjvBG0EcCni+adG9K5sOl5yF3RNteM+Y8cCNx4EZhb7otpXDiMIlhOYyew+cx3Aj3HeqNWi6fgWIVFImUIQoCQEIQgAQhCABRuN4y2mYSSNa2QPvPUnOI17YIy927YOJ4LDNNtK5Kqbmoruc9wbZuZc4mwYApqVPO+4ZKWVHukmlslZLzUOs8vdYBubnuO4AK+aDcmbabVmqwJJ9oZtZF/7P69g3cU45OuTxuHs52az6p4zO0Rg/wANnXxdv7Fd06pV+7HYSMebBcSyhouUjV1oZltPD5qu1GLOlfqQjnH7z6Le9QqNyQlqzFg0ZnVHtKjBWyTfVMNvWdkPEpxR4CAdaY84/r80dg396lLp9khjkQ7cDc7OWQ9jfmfknEeCxN9HW/ESU9c9JukTtSNzOBSsGxjR+UIcxvqjwC4dMknTp6iRSqBJTRnaxv6QmU2ERHcW/hJHs2Jd06SfOpFAidZrmRlRgbh5j79TsvaFEVjXsykaR1nMdxVkdULh8oIsbEHccx4J2RoWOJ6lZpsdlgN435eq7Nv+yteB6exykMk8m/gdh7HfBV3EsBa65iOofVPmns9X3KpV8RaS14LSNx944hNdKMtyzGqnsbyHhwuFBaSaLwV0epM2/quGTmni1273LONG+UOSjcGTkyQ7Nba9g/cPatXoq9k7A+Nwc1wuCDcEKtOEqbJVJSPnjTPQ2bDn9LpxE9GQDL8Lh6LvetA5GtC5ICaqdzmPkZZkNyLxm3TeN/UN23eFotTTNeLPaHDg4AjI3GR60hVwk2LTZzTdp6/knyrylHKxqppO5MoTHC8TEzTcar2Gz28DuI4tO4/Ip8q5ICEIQALwleqt6c48KanIvZzwe5o2+OzxSxWZ2QFG5TdNMyxhyzA7N7u9SHJNoLzLRWVDfLSDyTXbY43el+Nw8B2lVTQPR44pWmaYXghIc4HY5+1kfZvPUOtbrGrNWWRdnHzIorM8zO0zxCvEYsPOPs6z1JWsqhG0uPd1ncFSZXPrpnRNJDGkc9IPZE08VXjG5I3YXZJJWvLYyWxA2fL6x9VislFQshYGxiw9pPEneV7TU7Y2hjAGtaLADclCVJ3IibAlJPevJJbJlNUp8Y3IpzSF5Jk2kqEzmrEzkrVZjSZSqYhIkH1CQdOo59akjWKdUinLEokXTJN0iZCqXQnT+zsR9smLPekzKuecSbilyje0sKGZM8QpWTN1XjsI85p4g/DYlCUm5yjcSeFV7oouN4Y6E2dmDfVcNh+R6ktodpnJh8ljd0Lj0mer99vXxG9WitgbI0teLtO3j1EHcQqBiuHOgk1TmDm13rN+fEIyqSyyL9Otm1W59D0VcyeNskbg5rgCCNhBXbljPJ1pkaOUQynyEhyJ2RvO/qad/jxWzOzWXVpunKxownmVyIxMOhcJ4hdzfOaPTj9JvbvHWOsqx0dW2VjZGHWa8Ag9RUdI24sVC4FW/RKs0zz5Ocl8V9jZdr4+xw6Q6weKba6HbFxQhCYKBKwrlLx91TUc3Hd2s4NaBvzs0d5z71rmluJfR6SR17EjVHa7/a6ybk2wv6ZiLp3C7KfpDhzjriMdw1ndwVmgsqc3yIqmvumoaH6PNoaSOEecBrPPrSOzefHIdQCn2JBqbY1X8zC517E5D5qu22yTYrelOLvkkbDDm95LWcB68p6mhTmEYYymibGzYNpO1zj5zj1kqv6HUevrVTxnL0Y7+jCDke1x6XgrUCp7WViFyuzu6RllsiSSyjqqpToRuyGpPKhhV47a9mk9n/xQ1VpGfs3e35KW0WqNbnupw+KmXPXi8Z7Q1cLNxXLw/Y9FLB4WMss6d/zNGfy6Su+yd7fkmr9JnfYv9vyWj3RdUV7Y4pfd+a/6ifQuGvfD/wDORmv/ADG77F/t+S8/5jd9i/2/JW6t0vja4xwtfUyDa2EawB+8/wA0KNqMUxV+cdNFGOD3hzv+4Ba1LjvEppOajBP8c4x+TV/kQSw/CVthr+E5sg/+Y3fYv9vyXo0kd9i/2/Je1mmeJUpH0iFgB4sIaex7XWVh0a0+iq3CNw5qU7ATdrupruPUfarWJ4nxejS7dQjOHWEoyX6bjIUuDyll+j2ffOf7kA3SR32L/b8kDSa5sIiTwvn4WWj3Vb0k0ZMh5+n6Ezc8jbXtv6ne9Y9D2ur1J5Z+736Wv36fMv0eHcJnLLKhbvzy+epXv+Ou+xf7fklqDEee1ujq6tt/G/yU7o1pSJ/JS9CZuVjkHW22G53EKs4N5834/wBzlu8J4tisVinRrq1vDXR7aLoVeKcKwtDC1ZwpZZRy2eaT3klzdh/IojFaITMLHZb2n1Xbj2bj1KYkCj6oL11jxKk1qig1EBBLXCxBII61r3JfpSamAwSG8sAAudro9jXdo2Hu4rPsfpLgSDaLNf1jY13ds8Ew0exk0NXHMNjTZ44xuycPDPuUVaHaQ7zXoVNn1PoNyr2l+HGWHWZlJGQ9jhtD2m7T4+9WAPDgCDcEAg8QcwUjOzWBHELLTs7l9jjRfGxWUscwyLhZ49WRuT2+PsIUqs50FrPouIT0jvNm8rH+MeeB2jP8i0ZLNWegRd0ZryyYrqRsiB2guPf0R7nJ1yU4VzFA15HSncZT+E9Fg/SL/mVN5WKkzV3NN4sjHbYD3uK1qgphFGyNuxjWtHY0AfBTT92nFdRi1k2PmKn6bymeSKlabc44NcRuZ50h/QCPzK3NKplGedrZpTsjHNt7XnWf/SGDvUdJXkFSWWJY4GhoDWiwAAA3AAWA8EvrJrG9dukUzRUUtDipmUNVTp3WTKGnkzVujAz8TVPNCJb8/wDjH7lZlUtAHX+kfzB+5W1cP4u/95NeHojoOMVqz8vRHL3hoJJsALknYANpURLSPrPrC6ODdGLtfL1yHa1n3Rmd/BS0sQda+YBvbcbbL+9dqrSrdis0Prdenh39/LlqUpRzb7CVLSMiaGRtaxo2NaAB4BKoQq8pOTvJ3Y7YSqqVsrCx7Q5rhYgjIhYlpDhRo6p8bSei4OY7fqnpMN+I+C3JZFykyh1c4D0Y42ntsT8QvbexleosVOj91xba5XTWvzsZ3EIrIpc7mmaPYgailhlO17AT+IZO9oKkVG6N0JgpIYztbGL9pzI8SpJeRxmRYip2f1czt4XdvkXoXyq+9iuaT6MCfysXRmbnllr22Z7ncCqto2bmQnblftzutLfsPYVmejO2T8v7l7X2QrzqVskndR2809PkTcQqynwmvGXLJbzkiXkCY1QT+RManYumNHOYvQi5Gg3DtjgQew7f76lU62mLbtO1pLT3bD3hWyYKGxeG5v6zf6mZf9pHgm8y9hZbxNO5MMY+kUDWuN3wExHjYZsP6SB3K0PWUcj2IalVNCdksYePxRnP+lx8Fqz1lVo5ZtG1B3ijP9N5DS1VPVN/hyAnrbfpDvGsO9a1HIHAEG4IBB4g5grNeUSl16Y9XwVn5OsT5/DadxNy1nNntjJZ7gES1gn00FX1jLp2/SMeYD/1LnHsjc537QthYVjmhbucxjWO0Nld3lp/9lsLCnV90u4SHMUqJNVjjwB9yqWDZMJ3ve9x8bD2NCsuJu8i/sVXpZQGtA2WFvBOw8btlbFzyxRNxyrp8iYRTJV0qs5Ckqmg2rJFGPcnlU5MHK5TWhl4iV2c8nn+Z/mD9yuCp/J5/mf5g/crguD8X+21PL0R1LHfx35eiBCFDYvWgzMgc4tY5j5HkXBeGlrRGCOJdc9QtvVPC4aeJqKnBa67K7010XN9EZ85qEczHpxHWJETTIRkSCAwHgXnK/ULlNZp5ibc5E0+qyN0hHaS5oHgkn1hc3o+TibkLCxP3Wj5bFD1Gk8Md2AGV97NgiBc4n/UcPd7F7PDezzpwc6sdVySUmn0k37t+qSSS+tNc8ifEO0llpfF6ea5273vyTFcbr6mnidL9Kis3Y10A6R3NDmuzPYqBTYgfpLaupjdIx0hdkLNc4bgTkQDbLqV0g0Vnr5BNXnUjb5lOw7BwNvN6956lbKzBopYeYcwc3awaBbVtsLeBCljxfBcO/0lFSlLSbhZZYvkpRSzNb325X5k3YVKure21+b8OQngukENYzWhde3nNOTm9rfjsUisSmEuGVhDT0o3ZHc9hzFxwI/vJbJhtc2eJkrdj2hw6rjMdxuO5YXHODRwOStQlmpT+q+a52fitUWcPXdS8ZKzQ4fsPYVmWixzk/L+5aa/YewrMdFtsv5f3LV9jPtMvL0kWcd/KsT+T9SJuQJjUp/ImVQF1VnOYsipwmFUy7exwPceifePBSNQExcL6w4tPsF/goZF3Du00MtCqjmcUp/vPdGex7XD32W5SFYFSO1MQpyN1RCfF7VvchVDFfWTN6ls0QelUetTvHUfcmfInV3pp4j/AA579z2j4tKkce+pf2Kk8muLinkqwTbWMJ2j/Vv8FHBXhJeA56NCOhMHN4xMz1GztF9tmvaB7lq7HLM6OPmtIpmn0jN/U0PC0djkVtWn3IIbEDpTjRjLmF2qC3Lgcs1VdH9JvpL5GaobzYaQQ4m4JI39gT/lHZ0mHjceLf8AZUbQybVqnN9eNw72kO911aw0VluU8arwfcadDKnIkUVBKnscituJjQncJ0zcE8kTVwzUkCvVE+Tz/M/zB+5XBU/k9H/6f5g/crguDcX+21PL0R1XHfx35eiOZJA0EnIBQOsamTPJrc+xvzKc49UbGDfmfguGs5umJ3vt4E293vXreCYNYLCQxX9WtJQpv8Kbs5eNrv4LmzyGOr9vWdL7kFml325egxwzC43TO1GkNJ1nXc4k8Mycr8FYKPDo4RaKNjPwtAv2nemWAM6LjxNvAf7qVWV7U42pPGPDKTyQSild6u1231eu7LnCqSVDtX9aWv7LwBCF451hc5AbyvJmsZdyqRgVUZG0xC/c91lctAmEUEN94cR2F7iFRsQY7F8RIivzbbN19zY27X95Jt2harTU7Y2NY0WaxoaB1AWC9tx2t2HDMNgZ/XVpNdNHZP4/Iz8NHNWnUW2x2/YewrMdFtsv5f3LTn7D2FZjottl/L+5P9jPtMvL0kXsd/KsT+T9SJ16Y1CeyFMKgrqsjm8SOqCo2Y7esEeII+KfVLlGTuVeRchoTeh3J7DUatQZZWmKZpDRq6p1NVwztxyWnylV7QBlqPte4+wfNTsjlmVZNydz0NFe4iLx59oXdixGZ3lZO74rY9KJrQO61nOiOjYrpKi9+gY9n3uc6vuqWg7Jtiz1sW7TKL6Pj9PJsEwZn1kOiP7fFXdjlW+WmhIip6pu2CUAnqdZzf6mD9SnKaoD2tcNjgHDsIuPeop6xi/IctG0V3lFhvC1/quHhe3xWW0E/M1cbtwksfwv6J9jltGktHz1M9u8tPuyWHVzb9pHtGRVrDO8WiCurmosdZPIZVBYNX89DG/eW5/ibk72i/epKORaC1R5mSdOTRJ6yQftXkcqHFKlYSTujnk//wAx/MH7lblUOT7/ADH8wfuVvXBOL/bKnl6I6pjv478vRFexo+VPYE/qma1MLbmtPht+KQx6nzD+4/Bd4NWgt5t3dfeDuXuqk5VOEYTGYdX7Fxcl/bo/T4O54qKUcZWo1NM6dn46r/OolglWG6zXEDeCTYcDn4KVNZGM9dlvxt+ah67CnMOsy5HVtHzXENbH/EhY48dRl+8EKrxThFPis3j8C86lbNFNXTtbZ/Nb32vcmweMeDX0fELLbZ8mh9UaS07MhIHu9WK8jj3MuofEKarxDoWNJTnztaxmkHDVGTR1E/JTUeLQtGQ1eoNt7l03FNf6tjndZyHisajw/F4V56eHcWvv1GrR71fLFeebuNF4yhPTtE+6OrfwuwwjBoqOPUibqjaSfOcfWc7enscmsLjZu6+tMHE3Gudd26Nvmjrd/un0bTvNz1bB1BZmOw+SPaVZ5py1vrr4X1f92keUc26no1c7tFWS/wA16eG/Wx0/YewrMdFtsn5f3LTX7D2FZjo07OT8v7l6H2M+0y8vSRZx38qxP5P1ImpXKOqXp3O9RVXKuqSZzmCGVVIo6Q3NhvyS9TKkqKMvfltGz8TiGs/qcFXky9ThdpGraKxalJH1gu7i429lk+kciGERsawbGNa0flAHwSMj1lN3dz0KVlYrOmtVaO3USjkKo9aKrkIydKxo/I0k/wDkUDp9iGTvBX7kfw7msLiJ2zOfL3Odqt/pa1TbUvEbvIsGleDfTKOaDe9h1fxjNh/UAqLoDiBko2Nd58JMTgdoLDlfut4LUFmVXR/QMVkYMoq5vOs4CZv1je+5PeEyOsXHzFejuWIi4I4rGdL8N5ipe22Tjrt7/OHjfxWxNcqnyiYJz0POsF3x59Zb6Q8M+5PoTyzG1I3RS9DsQ1XOhPpdNnaB0h3gA/lVvY9ZiyUsc17DYtIc09YV/wAPxATRtkbsdtHBw85vcfZZasXbQw8ZS1zrzJdkiXa9R7JE4ZIpUzMaHPJ6f/0fzB+5W9Zno3pQ2jMwcxz9d9xqkC1tYb+1Tf8AiTH9jJ+pi4jxLh+Jq4qc4Qun4dEdixWDrVKrlCN07dOiLfLEHAgi4KgavCHMN29IdW0dyj/8SI/sX/qavP8AEmP7GT9TVc4TW4pwyT7KF4veLas+/fR/47mRi+AVMWvfg7rZpq/qSMGMvZk7pduR8UucZjd50d/0n3qFfyixHbTvPaWFcDT+D/pnf0fJa86mGqy7SWBlGfWE0vRr0KceAcUgsqndd6T9WydZiDD5kNz2D4BOWxzSecRG3g3zvHcq7/iRGNkD/wBTR8Ef4lM+wf8Arb8ln1513rh8Kk/xTl2jXhmeVfBlmnwHGf1G33LLFfJ3+ZbaemawWaO07z2lKqmjlJZ9g/8AW35Lx3KUz7F/62/JYVXh2PrTc6kW2922r+poQ4XXgssYWXl+5cJDkew+5ZZo2/OT8v7lOy8pTCD5F/62/JVnR+b6z8vxXq/ZXCVsNiH2sbX226S6FfieHqUeF11NWvk/UiZqZlDVUyXq6hRNRMuiykc6hESmkVk0Jw3XnZfYwc872tgb3kud+UKuUkQc4l+UbBrPP3Ru7TsHatL0Sw8xQa7xaSc844eq21o4/wArbd5KqVp2Rq4Snd5mTkr0wranUYXHcEvI9VvSbENVurfZmfgqSVzTKDpTK6eVkTM3yPAA+891h7SvozCqAU8McTfNiY1g7GtAv7FhnJbhf07FeecLspgZOrXPRiHjd35VvqmrO1o9BkNbsFXtN9HzV03k8p4XCWE/6jM9W/Bwu3vCsKFAnZ3HtXKBhOJCeJsgy1hmDta4ZOaRxBBHcnrgHAg70jjuGfRKgysHkKl3TA2RznLW6myf9w+8umuSvuBGQ6X4AaSc2Hk3klp3A72/3uTTA8V5h9nfVv8AO+6dzx8epa3j2DMq4XRv37DvBGwjrWN4lhz6aV0Ugs5u/c4bnDqWhQq51Z7lStTXky989YX3Wvlnla9xxyXkFc67dZoAfss652a2YtwG5VbAsa1LRyHo+i4+j90/d9yl5WEODB0W7QGk3d61nX6NsiAMirSkY1ShkdmWJjwlWuChKOvB6JNyLjWtYOttI423p+ydPTKkotEgCF1kmTZ0oJk66GWY61RwCNUcAm4nXvPpbobZi+qOC8sOpIGoSbqhF0LZjlzh1JF7wmz6lNZapNbQ9RY4mnCi6ysDQTuC4nq1CVtaHgi4HAnzXW2tP933qGUizCFxV+JBxI2OvbVJF9l93UkmtL3BrRck2AG8pCkYTYNudbY3abndfae9TlNRPa8U8FnVUg6b9rYI/SJPG3yUMpWLtOjndlsSGj2DCeYRDOGBwfO7dJMM2RDi1u0/7rQJZExwrDWUkLYo9jdpO1zj5z3dZKUklWfOWZmvCKirITrKoMaXHcsy0yxmzSL9J2Z6grLpDjIAJv0W+0qvcnujrsWxDXkF4ICHyX2E38nF3kXPUCpaUbe+wk+SNV5JtF/oVA0vFpajyr+IBHk2dzbd7irqgBCryeZ3Y9KysCEISCiNXSNlY6N41muBBB4FU2ehfTu5t51h6Dz6bev7w3+O9XhNq+gbMzVf2gjaDxBS3AqDXqI0m0ZZWx2PRe3NrxtB+I4hIaVVclJKWgteGWOW8HceBt706wPSGOqZdhzGRadoPAhPSlH3kNdnozIcRw6SmkMcrdVw2cHD1mneE8w3GdQc3Jd0ewEec2/DiOrwWr41gUVZHqStvwcMnNPEFZbpBojPREkjnIt0jRs/GPR7divU66no9yrUo/Afu1R0mkarnANc0nUaNUBxtsDtoz4pzDiQa0lxJGtZp3uAtc5bbZ59SqtFXujN2G19oObXdoUoK2OXzvJvIABJJZ2AjYOo+Knu0Z86BZBVi9ri/C+fglRUqvua7nNa2RIOtcFpA80g7dbdlkVzX1xaRY2s1x84C5yttBvvyS5ip2WtiyfSUfSVXhXOL7XNhq7A3aRc3ubhcsxJxeBuLnDZYWbfMOvmdmVkuYTsSwGqST6tV5mKPIN9pY4jo2zbuGeYXNTiBN7OyDWuy/F0s+xI5DlR1JuSrTKWtzIvmBe3be3uUXz5PmkuDXNIJO4izhc7Rmu/o75HDm73sQbC+R9gzTHIeqetjioqy61ja9x1teLnPiMiCvaDDnymzWkk5uBsWg+sTsH/AMT84VFB5Spe1uXmttrnv+Sd4dS1GIDVp2/RaXfIR0njfqja49ezrUUp8y9Tw7e+nqcU4LX/AEejAlqXDpy+hE3eb7v77FeNH8AZRRlrTryPzklPnPd8GjcF3g+DQ0cfNwtsNrnHNzz6znbz7k4klVOdTNojQhBRWh3JKoLGMV2tBy9I/Bc4ni+1rTlvd8As90j0h1vJRXNzbLMkncOJRTg5MdKVjjFayStnZT04LnPcGtaN5PwG2/UvoTQnRNmGUjIGZu86R9vPkPnHs3DqAVX5JeTn6DH9JqG//wBMrcgf4LD6H4zv8OK0dLVmn7sdgiubBCEKAeCEIQALl7bgi5Fxa42jrHWukIAwTTjD6nDZjzl5YZCSyU56189V53P9+0Klw4k6KTnIXFp/vIjeF9S4nhkdTE6KZgfG8WLXf3kesLBtPeSubDy6an1pqbbxkiHB4G1v3h32V2lUi9GQTi90S2jfKCyazJrMfs+67sO7sKuLJg4biCvn1rwVO4NpdPTWAOuz1XHZ2O3Inh+cQjU6l7xzk5gnu6E8w88BeMnrZu7vBUjE9FquluXxl7B6cfTb3gZjvCvGD6fQzWDjqO4Oy8DsKssNYHbCo1VnT0Y5wjLVGJ0uKauwlvGxy72nJSMOKg7dU/0n2ZexafiGj9NUfWwxuPratnfqbYqAquS6ld9W+WPscHDwcL+1TLERe5FKhffUq4LHG9s+PRd7cilPo4Owjbfzd/HtUnJyTn0Kr9UXyck/8LJv+rb+h/8A7J3aw6kX0aPT5kfHhwByLR1hq9+ixM86QN7NUfFSkfJS4+fVn8sfzcn9LyW0jfrHzS9rw0eDRf2pjrR6jlho9PmVaXGaSLcZD3n5BPqNlfVi1PDzEZ9OQagt1Ai57gr1h+j9NTfUwRsPrat3fqdcp8+ZRSrdF8SaNJR/8Kvg/J5DERJUuNTLt6f1YPUzf3+CtDpLZBNKiva3ziAoer0g3M8SoW3J6kqSRMVVa1gu42VfxPGrg56rfaVBYrpG1ly52s7h/exVY1VRiEwhgY6RztjGcOJOwDrOSlhSvqxrlYc47pMX+TivY5ZbSeAC1Hkq5KTTltZWt8ta8cRz5q/pO/1Or0e3ZI8nHJJHh+rPU6stVtG9kV9zL7Xfe8Lb9FRUqK2WIRjzYIQhVyQEIQgAQhCABCEIAF4QvUIAzXTbkYhqtaWkIp5jcltvIvPYPMPWMupYxjeA1NBJqVMTozuJzY7ra8ZOX1im9dh8c7DHMxsjHbWvaHA9xU8K7jo9SOVNM+SWzA7VJ0GLzRfVSkDgTceBWsaScg1PLd1HIad3qOu+LsHpN8T2LNcb5McRo7l0BlYPTg8oO3VHSHeFaVSEyLLKJK0XKBM36xgd1tNvYVN0vKFEfODm9o+Iusp+mOYbOu0jcRY+BS7MV42TXRixVNmww6YwO9MePzTgaSQn0x4hY6zFhvCVGLs4KN0B/aI112kcXrjxCbyaVRDfdZX/AMcaNy5dpHbYAjsA7RGlTaWj0Qo+p0led+qFnk2kbzvsvaCiq611oIZpj9xjiB2u2DvKXsUtxM/Qs1bpKxu12sVXq/Sh78m5X4bVdMA5BayezquRlO31W+Ul9nRHiexarotyY0OHWdFFryj+LL0334jc38oCHOENtRbSe5jeiPJBWYgRJPemhOetIPKuH3YzmO11u9bpotodTYbHqU0YbfznnOR54ufv7NnUptCrzqSnuPjFIEIQoxwIQhAAhCEACEIQAIQhAAhCEACEIQAIQhADDEsBp6kWngil/mRtcfEi6qtdyL4ZLmIHRH/Ske32EkexCE5Sa2YlkylaQ8jlHACWSVGW4vjI/wDGsomog1xALsiRu+SEK1Tk2tSOSRZNDdC4q3W5x8rbOA6BYNxO9h4LUsK5CcOLQ55qH9TpQB/Q0IQmVZyT0Y6KRaMM5NcNpzeOkiuN7wZD4yEqyRRBos0BoGwAADwCEKu23uPO0IQk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3.bp.blogspot.com/_4mrqFX-fcg0/TMHOEPLfDBI/AAAAAAAAACA/LtmNFfqdbKI/s1600/bl+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96" y="78967"/>
            <a:ext cx="1388962" cy="142915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DA9382-B1EE-4C64-A37F-BD78BF0E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55" y="78967"/>
            <a:ext cx="1905545" cy="1429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307637-0C0C-4253-A93D-EF5254B9E970}"/>
              </a:ext>
            </a:extLst>
          </p:cNvPr>
          <p:cNvSpPr txBox="1"/>
          <p:nvPr/>
        </p:nvSpPr>
        <p:spPr>
          <a:xfrm>
            <a:off x="307975" y="1714132"/>
            <a:ext cx="8546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latin typeface="Arial" panose="020B0604020202020204" pitchFamily="34" charset="0"/>
                <a:cs typeface="Arial" panose="020B0604020202020204" pitchFamily="34" charset="0"/>
              </a:rPr>
              <a:t>Kegiatan Pengabdian Masyarakat</a:t>
            </a:r>
          </a:p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«Optimalisasi Potensi Wisata Melalui Media Digital Berbasis Kearifan Lokal di Kecamatan Sumur, Pandeglang»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78BE185-2CE0-48CC-9671-68D876B9F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89686"/>
              </p:ext>
            </p:extLst>
          </p:nvPr>
        </p:nvGraphicFramePr>
        <p:xfrm>
          <a:off x="429137" y="1821497"/>
          <a:ext cx="8285725" cy="321500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21917">
                  <a:extLst>
                    <a:ext uri="{9D8B030D-6E8A-4147-A177-3AD203B41FA5}">
                      <a16:colId xmlns:a16="http://schemas.microsoft.com/office/drawing/2014/main" val="1707200521"/>
                    </a:ext>
                  </a:extLst>
                </a:gridCol>
                <a:gridCol w="1932670">
                  <a:extLst>
                    <a:ext uri="{9D8B030D-6E8A-4147-A177-3AD203B41FA5}">
                      <a16:colId xmlns:a16="http://schemas.microsoft.com/office/drawing/2014/main" val="2002409745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val="241074134"/>
                    </a:ext>
                  </a:extLst>
                </a:gridCol>
                <a:gridCol w="1781503">
                  <a:extLst>
                    <a:ext uri="{9D8B030D-6E8A-4147-A177-3AD203B41FA5}">
                      <a16:colId xmlns:a16="http://schemas.microsoft.com/office/drawing/2014/main" val="2684231904"/>
                    </a:ext>
                  </a:extLst>
                </a:gridCol>
                <a:gridCol w="1573083">
                  <a:extLst>
                    <a:ext uri="{9D8B030D-6E8A-4147-A177-3AD203B41FA5}">
                      <a16:colId xmlns:a16="http://schemas.microsoft.com/office/drawing/2014/main" val="3540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Tanggal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Penerimaan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Pengeluaran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</a:t>
                      </a:r>
                      <a:r>
                        <a:rPr lang="en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75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Awal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073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Panen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96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Upah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72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Bayar Sekolah Anak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72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 Bibit, Pupuk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9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Bayar Hutang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917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56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8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Catat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Atur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Sisihkan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📌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tapi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menabung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tunggu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kaya</a:t>
            </a:r>
          </a:p>
        </p:txBody>
      </p:sp>
    </p:spTree>
    <p:extLst>
      <p:ext uri="{BB962C8B-B14F-4D97-AF65-F5344CB8AC3E}">
        <p14:creationId xmlns:p14="http://schemas.microsoft.com/office/powerpoint/2010/main" val="426168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 algn="ctr">
              <a:buNone/>
            </a:pPr>
            <a:r>
              <a:rPr lang="en-ID" sz="4000" dirty="0"/>
              <a:t>"</a:t>
            </a:r>
            <a:r>
              <a:rPr lang="en-ID" sz="4000" dirty="0" err="1"/>
              <a:t>Arus</a:t>
            </a:r>
            <a:r>
              <a:rPr lang="en-ID" sz="4000" dirty="0"/>
              <a:t> kas yang </a:t>
            </a:r>
            <a:r>
              <a:rPr lang="en-ID" sz="4000" dirty="0" err="1"/>
              <a:t>sehat</a:t>
            </a:r>
            <a:r>
              <a:rPr lang="en-ID" sz="4000" dirty="0"/>
              <a:t> </a:t>
            </a:r>
            <a:r>
              <a:rPr lang="en-ID" sz="4000" dirty="0" err="1"/>
              <a:t>adalah</a:t>
            </a:r>
            <a:r>
              <a:rPr lang="en-ID" sz="4000" dirty="0"/>
              <a:t> </a:t>
            </a:r>
            <a:r>
              <a:rPr lang="en-ID" sz="4000" dirty="0" err="1"/>
              <a:t>kunci</a:t>
            </a:r>
            <a:r>
              <a:rPr lang="en-ID" sz="4000" dirty="0"/>
              <a:t> </a:t>
            </a:r>
            <a:r>
              <a:rPr lang="en-ID" sz="4000" dirty="0" err="1"/>
              <a:t>keluarga</a:t>
            </a:r>
            <a:r>
              <a:rPr lang="en-ID" sz="4000" dirty="0"/>
              <a:t> dan </a:t>
            </a:r>
            <a:r>
              <a:rPr lang="en-ID" sz="4000" dirty="0" err="1"/>
              <a:t>usaha</a:t>
            </a:r>
            <a:r>
              <a:rPr lang="en-ID" sz="4000" dirty="0"/>
              <a:t> yang </a:t>
            </a:r>
            <a:r>
              <a:rPr lang="en-ID" sz="4000" dirty="0" err="1"/>
              <a:t>sejahtera</a:t>
            </a:r>
            <a:r>
              <a:rPr lang="en-ID" sz="40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406476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8000" dirty="0" err="1"/>
              <a:t>Hatur</a:t>
            </a:r>
            <a:r>
              <a:rPr lang="en-US" sz="8000" dirty="0"/>
              <a:t> </a:t>
            </a:r>
            <a:r>
              <a:rPr lang="en-US" sz="8000" dirty="0" err="1"/>
              <a:t>Nuhun</a:t>
            </a:r>
            <a:endParaRPr lang="id-ID" sz="8000" dirty="0"/>
          </a:p>
        </p:txBody>
      </p:sp>
    </p:spTree>
    <p:extLst>
      <p:ext uri="{BB962C8B-B14F-4D97-AF65-F5344CB8AC3E}">
        <p14:creationId xmlns:p14="http://schemas.microsoft.com/office/powerpoint/2010/main" val="5157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Kas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480918"/>
            <a:ext cx="4685690" cy="4751387"/>
          </a:xfrm>
        </p:spPr>
        <p:txBody>
          <a:bodyPr/>
          <a:lstStyle/>
          <a:p>
            <a:pPr marL="0" indent="0">
              <a:buNone/>
            </a:pP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Kas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0" indent="0">
              <a:buNone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Uang Masuk – Uang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air di ember:</a:t>
            </a:r>
          </a:p>
          <a:p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= uang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= uang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pakai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ember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kosong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5CA6B-F64B-481A-AA02-D2191CC1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3" y="2159875"/>
            <a:ext cx="3889781" cy="3847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Kas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7656254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habis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Bisa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menabung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Menghindari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hutang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Usaha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1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Masuk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7656254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Hasil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Panen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 Hasil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Ternak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Gaji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Upah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Sumbangan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Hasil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(Uang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tangga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bibit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pupuk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pakan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Bayar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hutang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cicilan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Biaya mendadak (sakit, kerusakan alat)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Pemborosan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(Uang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Jajan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Berlebihan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Dan lain-lain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0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1️⃣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Catat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2️⃣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Bedakan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3️⃣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Sisihkan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minimal 10%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tabungan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4️⃣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hutang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mendesak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5️⃣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sisa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6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Alat Bantu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📒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kalender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catatan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harian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📦 3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Kaleng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Amplop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mencatat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6575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  - Tabungan</a:t>
            </a:r>
          </a:p>
          <a:p>
            <a:pPr marL="536575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/Usaha</a:t>
            </a:r>
          </a:p>
        </p:txBody>
      </p:sp>
    </p:spTree>
    <p:extLst>
      <p:ext uri="{BB962C8B-B14F-4D97-AF65-F5344CB8AC3E}">
        <p14:creationId xmlns:p14="http://schemas.microsoft.com/office/powerpoint/2010/main" val="108069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: Rp1.000.000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Tangga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: Rp500.000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- Modal Usaha: Rp300.000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- Tabungan: Rp100.000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Jajan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: Rp100.000</a:t>
            </a:r>
          </a:p>
          <a:p>
            <a:pPr marL="0" indent="0">
              <a:buNone/>
            </a:pP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💡 Hasil: Ada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tabungan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14809"/>
      </p:ext>
    </p:extLst>
  </p:cSld>
  <p:clrMapOvr>
    <a:masterClrMapping/>
  </p:clrMapOvr>
</p:sld>
</file>

<file path=ppt/theme/theme1.xml><?xml version="1.0" encoding="utf-8"?>
<a:theme xmlns:a="http://schemas.openxmlformats.org/drawingml/2006/main" name="Biography report presentation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Biography report presentation</Template>
  <TotalTime>3814</TotalTime>
  <Words>419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Tahoma</vt:lpstr>
      <vt:lpstr>Times New Roman</vt:lpstr>
      <vt:lpstr>Biography report presentation</vt:lpstr>
      <vt:lpstr>Pelatihan Arus Kas dan  Kas Kecil Sederhana ( Cara Mudah Mengatur Uang Masuk dan  Uang Keluar untuk UMKM)  </vt:lpstr>
      <vt:lpstr>Apa itu Arus Kas ?</vt:lpstr>
      <vt:lpstr>Mengapa Penting Mengatur Arus Kas ?</vt:lpstr>
      <vt:lpstr>Sumber Uang Masuk</vt:lpstr>
      <vt:lpstr>Pengeluaran Uang (Uang Keluar)</vt:lpstr>
      <vt:lpstr>Pemborosan Uang (Uang Keluar)</vt:lpstr>
      <vt:lpstr>Cara Mengelola Uang Sederhana</vt:lpstr>
      <vt:lpstr>Alat Bantu Pengaturan Uang</vt:lpstr>
      <vt:lpstr>Contoh Pengelolaan Uang</vt:lpstr>
      <vt:lpstr>Contoh Pengelolaan Uang</vt:lpstr>
      <vt:lpstr>Pesan Penting</vt:lpstr>
      <vt:lpstr>Penutup</vt:lpstr>
      <vt:lpstr>Hatur Nuhun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and times  of Coretta Scott King</dc:title>
  <dc:creator>user</dc:creator>
  <cp:lastModifiedBy>amir indrabudiman</cp:lastModifiedBy>
  <cp:revision>363</cp:revision>
  <cp:lastPrinted>1601-01-01T00:00:00Z</cp:lastPrinted>
  <dcterms:created xsi:type="dcterms:W3CDTF">2012-09-09T03:51:37Z</dcterms:created>
  <dcterms:modified xsi:type="dcterms:W3CDTF">2025-07-29T12:03:28Z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