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6" r:id="rId1"/>
  </p:sldMasterIdLst>
  <p:notesMasterIdLst>
    <p:notesMasterId r:id="rId13"/>
  </p:notesMasterIdLst>
  <p:sldIdLst>
    <p:sldId id="256" r:id="rId2"/>
    <p:sldId id="378" r:id="rId3"/>
    <p:sldId id="380" r:id="rId4"/>
    <p:sldId id="381" r:id="rId5"/>
    <p:sldId id="275" r:id="rId6"/>
    <p:sldId id="368" r:id="rId7"/>
    <p:sldId id="379" r:id="rId8"/>
    <p:sldId id="382" r:id="rId9"/>
    <p:sldId id="369" r:id="rId10"/>
    <p:sldId id="362" r:id="rId11"/>
    <p:sldId id="264" r:id="rId12"/>
  </p:sldIdLst>
  <p:sldSz cx="9144000" cy="5143500" type="screen16x9"/>
  <p:notesSz cx="6858000" cy="9144000"/>
  <p:embeddedFontLst>
    <p:embeddedFont>
      <p:font typeface="Montserrat ExtraBold" panose="00000900000000000000" pitchFamily="2" charset="0"/>
      <p:bold r:id="rId14"/>
      <p:italic r:id="rId15"/>
      <p:boldItalic r:id="rId16"/>
    </p:embeddedFont>
    <p:embeddedFont>
      <p:font typeface="Poppins" panose="00000500000000000000" pitchFamily="2" charset="0"/>
      <p:regular r:id="rId17"/>
      <p:bold r:id="rId18"/>
      <p:italic r:id="rId19"/>
      <p:boldItalic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0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88B7EC2-C8F4-4E31-A353-E92C95E07674}">
  <a:tblStyle styleId="{788B7EC2-C8F4-4E31-A353-E92C95E0767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9E12CFB-1E7D-4192-A13B-BF2DBD4AF0EE}" styleName="Table_1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52" autoAdjust="0"/>
    <p:restoredTop sz="94151" autoAdjust="0"/>
  </p:normalViewPr>
  <p:slideViewPr>
    <p:cSldViewPr snapToGrid="0">
      <p:cViewPr varScale="1">
        <p:scale>
          <a:sx n="56" d="100"/>
          <a:sy n="56" d="100"/>
        </p:scale>
        <p:origin x="90" y="8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2" d="100"/>
          <a:sy n="62" d="100"/>
        </p:scale>
        <p:origin x="26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4330E7-2952-497D-B96D-11DA9A6D90D6}" type="doc">
      <dgm:prSet loTypeId="urn:microsoft.com/office/officeart/2005/8/layout/process1" loCatId="process" qsTypeId="urn:microsoft.com/office/officeart/2005/8/quickstyle/simple1" qsCatId="simple" csTypeId="urn:microsoft.com/office/officeart/2005/8/colors/colorful4" csCatId="colorful" phldr="1"/>
      <dgm:spPr/>
    </dgm:pt>
    <dgm:pt modelId="{3FD787AA-2FA6-4621-9DDB-B23FD3B9C801}">
      <dgm:prSet phldrT="[Text]"/>
      <dgm:spPr/>
      <dgm:t>
        <a:bodyPr/>
        <a:lstStyle/>
        <a:p>
          <a:r>
            <a:rPr lang="en-US" dirty="0" err="1"/>
            <a:t>Transparansi</a:t>
          </a:r>
          <a:endParaRPr lang="en-ID" dirty="0"/>
        </a:p>
      </dgm:t>
    </dgm:pt>
    <dgm:pt modelId="{BA8C6EAF-382A-43DA-8FEA-67879CE88401}" type="parTrans" cxnId="{5B5401A5-B032-4ACA-9BED-B75E9A45F092}">
      <dgm:prSet/>
      <dgm:spPr/>
      <dgm:t>
        <a:bodyPr/>
        <a:lstStyle/>
        <a:p>
          <a:endParaRPr lang="en-ID"/>
        </a:p>
      </dgm:t>
    </dgm:pt>
    <dgm:pt modelId="{726F60A8-3720-44E1-8B42-75E589641BF4}" type="sibTrans" cxnId="{5B5401A5-B032-4ACA-9BED-B75E9A45F092}">
      <dgm:prSet/>
      <dgm:spPr/>
      <dgm:t>
        <a:bodyPr/>
        <a:lstStyle/>
        <a:p>
          <a:endParaRPr lang="en-ID"/>
        </a:p>
      </dgm:t>
    </dgm:pt>
    <dgm:pt modelId="{4F7599C1-7189-4C51-82CF-8CF673AB4F88}">
      <dgm:prSet phldrT="[Text]"/>
      <dgm:spPr/>
      <dgm:t>
        <a:bodyPr/>
        <a:lstStyle/>
        <a:p>
          <a:r>
            <a:rPr lang="en-US" dirty="0" err="1"/>
            <a:t>Akuntabilitas</a:t>
          </a:r>
          <a:endParaRPr lang="en-ID" dirty="0"/>
        </a:p>
      </dgm:t>
    </dgm:pt>
    <dgm:pt modelId="{C804C176-693F-4E92-AA45-0BCB117EE16C}" type="parTrans" cxnId="{46901CC6-D9EB-4C9C-8B20-1B4EB43CC0FC}">
      <dgm:prSet/>
      <dgm:spPr/>
      <dgm:t>
        <a:bodyPr/>
        <a:lstStyle/>
        <a:p>
          <a:endParaRPr lang="en-ID"/>
        </a:p>
      </dgm:t>
    </dgm:pt>
    <dgm:pt modelId="{F5E088D0-B4C9-4344-909B-CFADF679F543}" type="sibTrans" cxnId="{46901CC6-D9EB-4C9C-8B20-1B4EB43CC0FC}">
      <dgm:prSet/>
      <dgm:spPr/>
      <dgm:t>
        <a:bodyPr/>
        <a:lstStyle/>
        <a:p>
          <a:endParaRPr lang="en-ID"/>
        </a:p>
      </dgm:t>
    </dgm:pt>
    <dgm:pt modelId="{43475EDE-7716-4207-952A-D590B38E189F}">
      <dgm:prSet phldrT="[Text]"/>
      <dgm:spPr/>
      <dgm:t>
        <a:bodyPr/>
        <a:lstStyle/>
        <a:p>
          <a:r>
            <a:rPr lang="en-US" dirty="0" err="1"/>
            <a:t>Kepercayaan</a:t>
          </a:r>
          <a:r>
            <a:rPr lang="en-US" dirty="0"/>
            <a:t> </a:t>
          </a:r>
          <a:r>
            <a:rPr lang="en-US" dirty="0" err="1"/>
            <a:t>Publik</a:t>
          </a:r>
          <a:endParaRPr lang="en-ID" dirty="0"/>
        </a:p>
      </dgm:t>
    </dgm:pt>
    <dgm:pt modelId="{1C4FB19D-269F-4070-93F8-2489BE46660D}" type="parTrans" cxnId="{EBC75CA4-BCDA-43C7-B2F4-91EADDA57B62}">
      <dgm:prSet/>
      <dgm:spPr/>
      <dgm:t>
        <a:bodyPr/>
        <a:lstStyle/>
        <a:p>
          <a:endParaRPr lang="en-ID"/>
        </a:p>
      </dgm:t>
    </dgm:pt>
    <dgm:pt modelId="{85AB63FB-62ED-42A7-AFB1-5E7A34407067}" type="sibTrans" cxnId="{EBC75CA4-BCDA-43C7-B2F4-91EADDA57B62}">
      <dgm:prSet/>
      <dgm:spPr/>
      <dgm:t>
        <a:bodyPr/>
        <a:lstStyle/>
        <a:p>
          <a:endParaRPr lang="en-ID"/>
        </a:p>
      </dgm:t>
    </dgm:pt>
    <dgm:pt modelId="{490756E8-2CEC-403B-AD6D-A81605568A94}" type="pres">
      <dgm:prSet presAssocID="{624330E7-2952-497D-B96D-11DA9A6D90D6}" presName="Name0" presStyleCnt="0">
        <dgm:presLayoutVars>
          <dgm:dir/>
          <dgm:resizeHandles val="exact"/>
        </dgm:presLayoutVars>
      </dgm:prSet>
      <dgm:spPr/>
    </dgm:pt>
    <dgm:pt modelId="{44DAA5F6-D655-4CB9-BB04-F5C0428827FE}" type="pres">
      <dgm:prSet presAssocID="{3FD787AA-2FA6-4621-9DDB-B23FD3B9C801}" presName="node" presStyleLbl="node1" presStyleIdx="0" presStyleCnt="3" custLinFactNeighborX="25567" custLinFactNeighborY="-69976">
        <dgm:presLayoutVars>
          <dgm:bulletEnabled val="1"/>
        </dgm:presLayoutVars>
      </dgm:prSet>
      <dgm:spPr/>
    </dgm:pt>
    <dgm:pt modelId="{9CFB60E5-BEA1-4DF5-A80B-FF8F12C69B88}" type="pres">
      <dgm:prSet presAssocID="{726F60A8-3720-44E1-8B42-75E589641BF4}" presName="sibTrans" presStyleLbl="sibTrans2D1" presStyleIdx="0" presStyleCnt="2" custAng="17240899" custScaleX="550231" custScaleY="75946" custLinFactX="380321" custLinFactY="-23879" custLinFactNeighborX="400000" custLinFactNeighborY="-100000"/>
      <dgm:spPr/>
    </dgm:pt>
    <dgm:pt modelId="{54356B26-3E93-49E0-BF0E-9395263E7E9B}" type="pres">
      <dgm:prSet presAssocID="{726F60A8-3720-44E1-8B42-75E589641BF4}" presName="connectorText" presStyleLbl="sibTrans2D1" presStyleIdx="0" presStyleCnt="2"/>
      <dgm:spPr/>
    </dgm:pt>
    <dgm:pt modelId="{BC2B5A41-1957-4C7D-8846-C58C2E1A4237}" type="pres">
      <dgm:prSet presAssocID="{4F7599C1-7189-4C51-82CF-8CF673AB4F88}" presName="node" presStyleLbl="node1" presStyleIdx="1" presStyleCnt="3" custLinFactX="-100000" custLinFactNeighborX="-115643" custLinFactNeighborY="66759">
        <dgm:presLayoutVars>
          <dgm:bulletEnabled val="1"/>
        </dgm:presLayoutVars>
      </dgm:prSet>
      <dgm:spPr/>
    </dgm:pt>
    <dgm:pt modelId="{74EAE9DC-0806-4D7D-98FF-923370BF490F}" type="pres">
      <dgm:prSet presAssocID="{F5E088D0-B4C9-4344-909B-CFADF679F543}" presName="sibTrans" presStyleLbl="sibTrans2D1" presStyleIdx="1" presStyleCnt="2" custAng="1870453" custFlipVert="1" custScaleX="126738" custScaleY="55328" custLinFactNeighborX="-4296" custLinFactNeighborY="27010"/>
      <dgm:spPr/>
    </dgm:pt>
    <dgm:pt modelId="{9CE37165-BC0C-46B3-AF0E-3616E8C7C7C8}" type="pres">
      <dgm:prSet presAssocID="{F5E088D0-B4C9-4344-909B-CFADF679F543}" presName="connectorText" presStyleLbl="sibTrans2D1" presStyleIdx="1" presStyleCnt="2"/>
      <dgm:spPr/>
    </dgm:pt>
    <dgm:pt modelId="{94F0414F-2C73-4902-805A-3CB3DCA94E07}" type="pres">
      <dgm:prSet presAssocID="{43475EDE-7716-4207-952A-D590B38E189F}" presName="node" presStyleLbl="node1" presStyleIdx="2" presStyleCnt="3" custLinFactX="-57135" custLinFactNeighborX="-100000" custLinFactNeighborY="-15762">
        <dgm:presLayoutVars>
          <dgm:bulletEnabled val="1"/>
        </dgm:presLayoutVars>
      </dgm:prSet>
      <dgm:spPr/>
    </dgm:pt>
  </dgm:ptLst>
  <dgm:cxnLst>
    <dgm:cxn modelId="{A3933D21-111A-48DD-B0C0-F9E23781C25E}" type="presOf" srcId="{4F7599C1-7189-4C51-82CF-8CF673AB4F88}" destId="{BC2B5A41-1957-4C7D-8846-C58C2E1A4237}" srcOrd="0" destOrd="0" presId="urn:microsoft.com/office/officeart/2005/8/layout/process1"/>
    <dgm:cxn modelId="{B82EA362-51D8-47A0-BDB8-EB329500ECD5}" type="presOf" srcId="{726F60A8-3720-44E1-8B42-75E589641BF4}" destId="{9CFB60E5-BEA1-4DF5-A80B-FF8F12C69B88}" srcOrd="0" destOrd="0" presId="urn:microsoft.com/office/officeart/2005/8/layout/process1"/>
    <dgm:cxn modelId="{A3C8FA4E-072F-4628-8C67-19FEAC315A60}" type="presOf" srcId="{43475EDE-7716-4207-952A-D590B38E189F}" destId="{94F0414F-2C73-4902-805A-3CB3DCA94E07}" srcOrd="0" destOrd="0" presId="urn:microsoft.com/office/officeart/2005/8/layout/process1"/>
    <dgm:cxn modelId="{ADB34755-55DF-43F4-9C21-BB8800D9FE2F}" type="presOf" srcId="{3FD787AA-2FA6-4621-9DDB-B23FD3B9C801}" destId="{44DAA5F6-D655-4CB9-BB04-F5C0428827FE}" srcOrd="0" destOrd="0" presId="urn:microsoft.com/office/officeart/2005/8/layout/process1"/>
    <dgm:cxn modelId="{0F11E3A1-3B3D-41E4-A7D8-4E39484AAFF9}" type="presOf" srcId="{624330E7-2952-497D-B96D-11DA9A6D90D6}" destId="{490756E8-2CEC-403B-AD6D-A81605568A94}" srcOrd="0" destOrd="0" presId="urn:microsoft.com/office/officeart/2005/8/layout/process1"/>
    <dgm:cxn modelId="{EBC75CA4-BCDA-43C7-B2F4-91EADDA57B62}" srcId="{624330E7-2952-497D-B96D-11DA9A6D90D6}" destId="{43475EDE-7716-4207-952A-D590B38E189F}" srcOrd="2" destOrd="0" parTransId="{1C4FB19D-269F-4070-93F8-2489BE46660D}" sibTransId="{85AB63FB-62ED-42A7-AFB1-5E7A34407067}"/>
    <dgm:cxn modelId="{5B5401A5-B032-4ACA-9BED-B75E9A45F092}" srcId="{624330E7-2952-497D-B96D-11DA9A6D90D6}" destId="{3FD787AA-2FA6-4621-9DDB-B23FD3B9C801}" srcOrd="0" destOrd="0" parTransId="{BA8C6EAF-382A-43DA-8FEA-67879CE88401}" sibTransId="{726F60A8-3720-44E1-8B42-75E589641BF4}"/>
    <dgm:cxn modelId="{104BEAA9-9532-46A0-921E-FEC75F8F45D1}" type="presOf" srcId="{F5E088D0-B4C9-4344-909B-CFADF679F543}" destId="{74EAE9DC-0806-4D7D-98FF-923370BF490F}" srcOrd="0" destOrd="0" presId="urn:microsoft.com/office/officeart/2005/8/layout/process1"/>
    <dgm:cxn modelId="{46901CC6-D9EB-4C9C-8B20-1B4EB43CC0FC}" srcId="{624330E7-2952-497D-B96D-11DA9A6D90D6}" destId="{4F7599C1-7189-4C51-82CF-8CF673AB4F88}" srcOrd="1" destOrd="0" parTransId="{C804C176-693F-4E92-AA45-0BCB117EE16C}" sibTransId="{F5E088D0-B4C9-4344-909B-CFADF679F543}"/>
    <dgm:cxn modelId="{091B67D1-D132-4B12-81FD-68C9B948D083}" type="presOf" srcId="{726F60A8-3720-44E1-8B42-75E589641BF4}" destId="{54356B26-3E93-49E0-BF0E-9395263E7E9B}" srcOrd="1" destOrd="0" presId="urn:microsoft.com/office/officeart/2005/8/layout/process1"/>
    <dgm:cxn modelId="{094AD6EE-A0EA-43E1-A25F-3A624548D284}" type="presOf" srcId="{F5E088D0-B4C9-4344-909B-CFADF679F543}" destId="{9CE37165-BC0C-46B3-AF0E-3616E8C7C7C8}" srcOrd="1" destOrd="0" presId="urn:microsoft.com/office/officeart/2005/8/layout/process1"/>
    <dgm:cxn modelId="{B4F35A9D-9E45-4594-8A42-EA8DC7C9DA11}" type="presParOf" srcId="{490756E8-2CEC-403B-AD6D-A81605568A94}" destId="{44DAA5F6-D655-4CB9-BB04-F5C0428827FE}" srcOrd="0" destOrd="0" presId="urn:microsoft.com/office/officeart/2005/8/layout/process1"/>
    <dgm:cxn modelId="{4FF4AD89-28EB-48B4-B4F9-4EF7E33EA311}" type="presParOf" srcId="{490756E8-2CEC-403B-AD6D-A81605568A94}" destId="{9CFB60E5-BEA1-4DF5-A80B-FF8F12C69B88}" srcOrd="1" destOrd="0" presId="urn:microsoft.com/office/officeart/2005/8/layout/process1"/>
    <dgm:cxn modelId="{C3545329-85D8-4DE1-90BE-22134A847874}" type="presParOf" srcId="{9CFB60E5-BEA1-4DF5-A80B-FF8F12C69B88}" destId="{54356B26-3E93-49E0-BF0E-9395263E7E9B}" srcOrd="0" destOrd="0" presId="urn:microsoft.com/office/officeart/2005/8/layout/process1"/>
    <dgm:cxn modelId="{5E576094-BE93-41FA-8EB8-2F9C0509288E}" type="presParOf" srcId="{490756E8-2CEC-403B-AD6D-A81605568A94}" destId="{BC2B5A41-1957-4C7D-8846-C58C2E1A4237}" srcOrd="2" destOrd="0" presId="urn:microsoft.com/office/officeart/2005/8/layout/process1"/>
    <dgm:cxn modelId="{474F20D9-6B80-446B-BB27-5F55DBAA06D1}" type="presParOf" srcId="{490756E8-2CEC-403B-AD6D-A81605568A94}" destId="{74EAE9DC-0806-4D7D-98FF-923370BF490F}" srcOrd="3" destOrd="0" presId="urn:microsoft.com/office/officeart/2005/8/layout/process1"/>
    <dgm:cxn modelId="{8190A29B-B921-4642-8E6D-203014FD15FE}" type="presParOf" srcId="{74EAE9DC-0806-4D7D-98FF-923370BF490F}" destId="{9CE37165-BC0C-46B3-AF0E-3616E8C7C7C8}" srcOrd="0" destOrd="0" presId="urn:microsoft.com/office/officeart/2005/8/layout/process1"/>
    <dgm:cxn modelId="{679AAE0B-70D6-4123-AC81-0F605DD43173}" type="presParOf" srcId="{490756E8-2CEC-403B-AD6D-A81605568A94}" destId="{94F0414F-2C73-4902-805A-3CB3DCA94E07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DAA5F6-D655-4CB9-BB04-F5C0428827FE}">
      <dsp:nvSpPr>
        <dsp:cNvPr id="0" name=""/>
        <dsp:cNvSpPr/>
      </dsp:nvSpPr>
      <dsp:spPr>
        <a:xfrm>
          <a:off x="35121" y="879229"/>
          <a:ext cx="1601390" cy="96083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Transparansi</a:t>
          </a:r>
          <a:endParaRPr lang="en-ID" sz="1800" kern="1200" dirty="0"/>
        </a:p>
      </dsp:txBody>
      <dsp:txXfrm>
        <a:off x="63263" y="907371"/>
        <a:ext cx="1545106" cy="904550"/>
      </dsp:txXfrm>
    </dsp:sp>
    <dsp:sp modelId="{9CFB60E5-BEA1-4DF5-A80B-FF8F12C69B88}">
      <dsp:nvSpPr>
        <dsp:cNvPr id="0" name=""/>
        <dsp:cNvSpPr/>
      </dsp:nvSpPr>
      <dsp:spPr>
        <a:xfrm rot="972059">
          <a:off x="1794357" y="1379052"/>
          <a:ext cx="1029524" cy="30161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300" kern="1200"/>
        </a:p>
      </dsp:txBody>
      <dsp:txXfrm>
        <a:off x="1796154" y="1426752"/>
        <a:ext cx="939040" cy="180969"/>
      </dsp:txXfrm>
    </dsp:sp>
    <dsp:sp modelId="{BC2B5A41-1957-4C7D-8846-C58C2E1A4237}">
      <dsp:nvSpPr>
        <dsp:cNvPr id="0" name=""/>
        <dsp:cNvSpPr/>
      </dsp:nvSpPr>
      <dsp:spPr>
        <a:xfrm>
          <a:off x="61433" y="2193026"/>
          <a:ext cx="1601390" cy="960834"/>
        </a:xfrm>
        <a:prstGeom prst="roundRect">
          <a:avLst>
            <a:gd name="adj" fmla="val 10000"/>
          </a:avLst>
        </a:prstGeom>
        <a:solidFill>
          <a:schemeClr val="accent4">
            <a:hueOff val="-5999765"/>
            <a:satOff val="-9578"/>
            <a:lumOff val="2078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Akuntabilitas</a:t>
          </a:r>
          <a:endParaRPr lang="en-ID" sz="1800" kern="1200" dirty="0"/>
        </a:p>
      </dsp:txBody>
      <dsp:txXfrm>
        <a:off x="89575" y="2221168"/>
        <a:ext cx="1545106" cy="904550"/>
      </dsp:txXfrm>
    </dsp:sp>
    <dsp:sp modelId="{74EAE9DC-0806-4D7D-98FF-923370BF490F}">
      <dsp:nvSpPr>
        <dsp:cNvPr id="0" name=""/>
        <dsp:cNvSpPr/>
      </dsp:nvSpPr>
      <dsp:spPr>
        <a:xfrm rot="20615718" flipV="1">
          <a:off x="1865467" y="2268840"/>
          <a:ext cx="976735" cy="21973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1999530"/>
            <a:satOff val="-19155"/>
            <a:lumOff val="4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000" kern="1200"/>
        </a:p>
      </dsp:txBody>
      <dsp:txXfrm rot="-10800000">
        <a:off x="1866809" y="2322095"/>
        <a:ext cx="910815" cy="131840"/>
      </dsp:txXfrm>
    </dsp:sp>
    <dsp:sp modelId="{94F0414F-2C73-4902-805A-3CB3DCA94E07}">
      <dsp:nvSpPr>
        <dsp:cNvPr id="0" name=""/>
        <dsp:cNvSpPr/>
      </dsp:nvSpPr>
      <dsp:spPr>
        <a:xfrm>
          <a:off x="3068879" y="1400136"/>
          <a:ext cx="1601390" cy="960834"/>
        </a:xfrm>
        <a:prstGeom prst="roundRect">
          <a:avLst>
            <a:gd name="adj" fmla="val 10000"/>
          </a:avLst>
        </a:prstGeom>
        <a:solidFill>
          <a:schemeClr val="accent4">
            <a:hueOff val="-11999530"/>
            <a:satOff val="-19155"/>
            <a:lumOff val="4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Kepercayaan</a:t>
          </a:r>
          <a:r>
            <a:rPr lang="en-US" sz="1800" kern="1200" dirty="0"/>
            <a:t> </a:t>
          </a:r>
          <a:r>
            <a:rPr lang="en-US" sz="1800" kern="1200" dirty="0" err="1"/>
            <a:t>Publik</a:t>
          </a:r>
          <a:endParaRPr lang="en-ID" sz="1800" kern="1200" dirty="0"/>
        </a:p>
      </dsp:txBody>
      <dsp:txXfrm>
        <a:off x="3097021" y="1428278"/>
        <a:ext cx="1545106" cy="904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gf60c6f11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4" name="Google Shape;334;gf60c6f113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9">
          <a:extLst>
            <a:ext uri="{FF2B5EF4-FFF2-40B4-BE49-F238E27FC236}">
              <a16:creationId xmlns:a16="http://schemas.microsoft.com/office/drawing/2014/main" id="{66530D11-D71D-3BDB-732A-8F0827187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0" name="Google Shape;3060;gf1e29d717b_0_80:notes">
            <a:extLst>
              <a:ext uri="{FF2B5EF4-FFF2-40B4-BE49-F238E27FC236}">
                <a16:creationId xmlns:a16="http://schemas.microsoft.com/office/drawing/2014/main" id="{409E037A-B448-A291-A1A4-4981ADEB60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1" name="Google Shape;3061;gf1e29d717b_0_80:notes">
            <a:extLst>
              <a:ext uri="{FF2B5EF4-FFF2-40B4-BE49-F238E27FC236}">
                <a16:creationId xmlns:a16="http://schemas.microsoft.com/office/drawing/2014/main" id="{4DA6EFCA-FDC7-5582-93B5-004B8DB991C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255244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4" name="Google Shape;1714;gf1e29d717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5" name="Google Shape;1715;gf1e29d717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000" dirty="0" err="1"/>
              <a:t>Ciri-ciri</a:t>
            </a:r>
            <a:r>
              <a:rPr lang="en-ID" sz="2000" dirty="0"/>
              <a:t> </a:t>
            </a:r>
            <a:r>
              <a:rPr lang="en-ID" sz="2000" dirty="0" err="1"/>
              <a:t>TransparansiInformasi</a:t>
            </a:r>
            <a:r>
              <a:rPr lang="en-ID" sz="2000" dirty="0"/>
              <a:t> </a:t>
            </a:r>
            <a:r>
              <a:rPr lang="en-ID" sz="2000" dirty="0" err="1"/>
              <a:t>tersedia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terbuka</a:t>
            </a:r>
            <a:r>
              <a:rPr lang="en-ID" sz="2000" dirty="0"/>
              <a:t> dan </a:t>
            </a:r>
            <a:r>
              <a:rPr lang="en-ID" sz="2000" dirty="0" err="1"/>
              <a:t>mudah</a:t>
            </a:r>
            <a:r>
              <a:rPr lang="en-ID" sz="2000" dirty="0"/>
              <a:t> </a:t>
            </a:r>
            <a:r>
              <a:rPr lang="en-ID" sz="2000" dirty="0" err="1"/>
              <a:t>diakses.Laporan</a:t>
            </a:r>
            <a:r>
              <a:rPr lang="en-ID" sz="2000" dirty="0"/>
              <a:t> dan data </a:t>
            </a:r>
            <a:r>
              <a:rPr lang="en-ID" sz="2000" dirty="0" err="1"/>
              <a:t>disajikan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jujur</a:t>
            </a:r>
            <a:r>
              <a:rPr lang="en-ID" sz="2000" dirty="0"/>
              <a:t>, </a:t>
            </a:r>
            <a:r>
              <a:rPr lang="en-ID" sz="2000" dirty="0" err="1"/>
              <a:t>lengkap</a:t>
            </a:r>
            <a:r>
              <a:rPr lang="en-ID" sz="2000" dirty="0"/>
              <a:t>, dan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menyesatkan.Ada</a:t>
            </a:r>
            <a:r>
              <a:rPr lang="en-ID" sz="2000" dirty="0"/>
              <a:t> </a:t>
            </a:r>
            <a:r>
              <a:rPr lang="en-ID" sz="2000" dirty="0" err="1"/>
              <a:t>komunikasi</a:t>
            </a:r>
            <a:r>
              <a:rPr lang="en-ID" sz="2000" dirty="0"/>
              <a:t> </a:t>
            </a:r>
            <a:r>
              <a:rPr lang="en-ID" sz="2000" dirty="0" err="1"/>
              <a:t>dua</a:t>
            </a:r>
            <a:r>
              <a:rPr lang="en-ID" sz="2000" dirty="0"/>
              <a:t> </a:t>
            </a:r>
            <a:r>
              <a:rPr lang="en-ID" sz="2000" dirty="0" err="1"/>
              <a:t>arah</a:t>
            </a:r>
            <a:r>
              <a:rPr lang="en-ID" sz="2000" dirty="0"/>
              <a:t> </a:t>
            </a:r>
            <a:r>
              <a:rPr lang="en-ID" sz="2000" dirty="0" err="1"/>
              <a:t>antara</a:t>
            </a:r>
            <a:r>
              <a:rPr lang="en-ID" sz="2000" dirty="0"/>
              <a:t> </a:t>
            </a:r>
            <a:r>
              <a:rPr lang="en-ID" sz="2000" dirty="0" err="1"/>
              <a:t>organisasi</a:t>
            </a:r>
            <a:r>
              <a:rPr lang="en-ID" sz="2000" dirty="0"/>
              <a:t> dan </a:t>
            </a:r>
            <a:r>
              <a:rPr lang="en-ID" sz="2000" dirty="0" err="1"/>
              <a:t>publik.Menghindari</a:t>
            </a:r>
            <a:r>
              <a:rPr lang="en-ID" sz="2000" dirty="0"/>
              <a:t> </a:t>
            </a:r>
            <a:r>
              <a:rPr lang="en-ID" sz="2000" dirty="0" err="1"/>
              <a:t>praktik</a:t>
            </a:r>
            <a:r>
              <a:rPr lang="en-ID" sz="2000" dirty="0"/>
              <a:t> </a:t>
            </a:r>
            <a:r>
              <a:rPr lang="en-ID" sz="2000" dirty="0" err="1"/>
              <a:t>korupsi</a:t>
            </a:r>
            <a:r>
              <a:rPr lang="en-ID" sz="2000" dirty="0"/>
              <a:t>, </a:t>
            </a:r>
            <a:r>
              <a:rPr lang="en-ID" sz="2000" dirty="0" err="1"/>
              <a:t>manipulasi</a:t>
            </a:r>
            <a:r>
              <a:rPr lang="en-ID" sz="2000" dirty="0"/>
              <a:t>,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penyembunyian</a:t>
            </a:r>
            <a:r>
              <a:rPr lang="en-ID" sz="2000" dirty="0"/>
              <a:t> </a:t>
            </a:r>
            <a:r>
              <a:rPr lang="en-ID" sz="2000" dirty="0" err="1"/>
              <a:t>fakta</a:t>
            </a:r>
            <a:r>
              <a:rPr lang="en-ID" sz="2000" dirty="0"/>
              <a:t>.📊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Konteks</a:t>
            </a:r>
            <a:r>
              <a:rPr lang="en-ID" sz="2000" dirty="0"/>
              <a:t> </a:t>
            </a:r>
            <a:r>
              <a:rPr lang="en-ID" sz="2000" dirty="0" err="1"/>
              <a:t>Akuntansi</a:t>
            </a:r>
            <a:r>
              <a:rPr lang="en-ID" sz="2000" dirty="0"/>
              <a:t> &amp; </a:t>
            </a:r>
            <a:r>
              <a:rPr lang="en-ID" sz="2000" dirty="0" err="1"/>
              <a:t>KeuanganTransparansi</a:t>
            </a:r>
            <a:r>
              <a:rPr lang="en-ID" sz="2000" dirty="0"/>
              <a:t> </a:t>
            </a:r>
            <a:r>
              <a:rPr lang="en-ID" sz="2000" dirty="0" err="1"/>
              <a:t>berarti</a:t>
            </a:r>
            <a:r>
              <a:rPr lang="en-ID" sz="2000" dirty="0"/>
              <a:t> </a:t>
            </a:r>
            <a:r>
              <a:rPr lang="en-ID" sz="2000" dirty="0" err="1"/>
              <a:t>penyajian</a:t>
            </a:r>
            <a:r>
              <a:rPr lang="en-ID" sz="2000" dirty="0"/>
              <a:t> </a:t>
            </a:r>
            <a:r>
              <a:rPr lang="en-ID" sz="2000" dirty="0" err="1"/>
              <a:t>laporan</a:t>
            </a:r>
            <a:r>
              <a:rPr lang="en-ID" sz="2000" dirty="0"/>
              <a:t> </a:t>
            </a:r>
            <a:r>
              <a:rPr lang="en-ID" sz="2000" dirty="0" err="1"/>
              <a:t>keuangan</a:t>
            </a:r>
            <a:r>
              <a:rPr lang="en-ID" sz="2000" dirty="0"/>
              <a:t> </a:t>
            </a:r>
            <a:r>
              <a:rPr lang="en-ID" sz="2000" dirty="0" err="1"/>
              <a:t>yang:Disusun</a:t>
            </a:r>
            <a:r>
              <a:rPr lang="en-ID" sz="2000" dirty="0"/>
              <a:t> </a:t>
            </a:r>
            <a:r>
              <a:rPr lang="en-ID" sz="2000" dirty="0" err="1"/>
              <a:t>berdasarkan</a:t>
            </a:r>
            <a:r>
              <a:rPr lang="en-ID" sz="2000" dirty="0"/>
              <a:t> </a:t>
            </a:r>
            <a:r>
              <a:rPr lang="en-ID" sz="2000" dirty="0" err="1"/>
              <a:t>standar</a:t>
            </a:r>
            <a:r>
              <a:rPr lang="en-ID" sz="2000" dirty="0"/>
              <a:t> </a:t>
            </a:r>
            <a:r>
              <a:rPr lang="en-ID" sz="2000" dirty="0" err="1"/>
              <a:t>akuntansi</a:t>
            </a:r>
            <a:r>
              <a:rPr lang="en-ID" sz="2000" dirty="0"/>
              <a:t> (PSAK/IFRS),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diaudit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independen,Menunjukkan</a:t>
            </a:r>
            <a:r>
              <a:rPr lang="en-ID" sz="2000" dirty="0"/>
              <a:t> </a:t>
            </a:r>
            <a:r>
              <a:rPr lang="en-ID" sz="2000" dirty="0" err="1"/>
              <a:t>keadaan</a:t>
            </a:r>
            <a:r>
              <a:rPr lang="en-ID" sz="2000" dirty="0"/>
              <a:t> yang </a:t>
            </a:r>
            <a:r>
              <a:rPr lang="en-ID" sz="2000" dirty="0" err="1"/>
              <a:t>sebenarnya</a:t>
            </a:r>
            <a:r>
              <a:rPr lang="en-ID" sz="2000" dirty="0"/>
              <a:t> (true and fair view),Dan </a:t>
            </a:r>
            <a:r>
              <a:rPr lang="en-ID" sz="2000" dirty="0" err="1"/>
              <a:t>terbuka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diperiksa</a:t>
            </a:r>
            <a:r>
              <a:rPr lang="en-ID" sz="2000" dirty="0"/>
              <a:t> </a:t>
            </a:r>
            <a:r>
              <a:rPr lang="en-ID" sz="2000" dirty="0" err="1"/>
              <a:t>publik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pemangku</a:t>
            </a:r>
            <a:r>
              <a:rPr lang="en-ID" sz="2000" dirty="0"/>
              <a:t> </a:t>
            </a:r>
            <a:r>
              <a:rPr lang="en-ID" sz="2000" dirty="0" err="1"/>
              <a:t>kepentingan</a:t>
            </a:r>
            <a:r>
              <a:rPr lang="en-ID" sz="2000" dirty="0"/>
              <a:t>.➡️ </a:t>
            </a:r>
            <a:r>
              <a:rPr lang="en-ID" sz="2000" dirty="0" err="1"/>
              <a:t>Contoh:Perusahaan</a:t>
            </a:r>
            <a:r>
              <a:rPr lang="en-ID" sz="2000" dirty="0"/>
              <a:t> </a:t>
            </a:r>
            <a:r>
              <a:rPr lang="en-ID" sz="2000" dirty="0" err="1"/>
              <a:t>publik</a:t>
            </a:r>
            <a:r>
              <a:rPr lang="en-ID" sz="2000" dirty="0"/>
              <a:t> </a:t>
            </a:r>
            <a:r>
              <a:rPr lang="en-ID" sz="2000" dirty="0" err="1"/>
              <a:t>wajib</a:t>
            </a:r>
            <a:r>
              <a:rPr lang="en-ID" sz="2000" dirty="0"/>
              <a:t> </a:t>
            </a:r>
            <a:r>
              <a:rPr lang="en-ID" sz="2000" dirty="0" err="1"/>
              <a:t>mempublikasikan</a:t>
            </a:r>
            <a:r>
              <a:rPr lang="en-ID" sz="2000" dirty="0"/>
              <a:t> </a:t>
            </a:r>
            <a:r>
              <a:rPr lang="en-ID" sz="2000" dirty="0" err="1"/>
              <a:t>laporan</a:t>
            </a:r>
            <a:r>
              <a:rPr lang="en-ID" sz="2000" dirty="0"/>
              <a:t> </a:t>
            </a:r>
            <a:r>
              <a:rPr lang="en-ID" sz="2000" dirty="0" err="1"/>
              <a:t>keuangan</a:t>
            </a:r>
            <a:r>
              <a:rPr lang="en-ID" sz="2000" dirty="0"/>
              <a:t> </a:t>
            </a:r>
            <a:r>
              <a:rPr lang="en-ID" sz="2000" dirty="0" err="1"/>
              <a:t>tahunan</a:t>
            </a:r>
            <a:r>
              <a:rPr lang="en-ID" sz="2000" dirty="0"/>
              <a:t> di situs BEI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bentuk</a:t>
            </a:r>
            <a:r>
              <a:rPr lang="en-ID" sz="2000" dirty="0"/>
              <a:t> </a:t>
            </a:r>
            <a:r>
              <a:rPr lang="en-ID" sz="2000" dirty="0" err="1"/>
              <a:t>transparansi</a:t>
            </a:r>
            <a:r>
              <a:rPr lang="en-ID" sz="2000" dirty="0"/>
              <a:t> </a:t>
            </a:r>
            <a:r>
              <a:rPr lang="en-ID" sz="2000" dirty="0" err="1"/>
              <a:t>kepada</a:t>
            </a:r>
            <a:r>
              <a:rPr lang="en-ID" sz="2000" dirty="0"/>
              <a:t> investor.⚖️ 2. </a:t>
            </a:r>
            <a:r>
              <a:rPr lang="en-ID" sz="2000" dirty="0" err="1"/>
              <a:t>Akuntabilitas</a:t>
            </a:r>
            <a:r>
              <a:rPr lang="en-ID" sz="2000" dirty="0"/>
              <a:t>📖 </a:t>
            </a:r>
            <a:r>
              <a:rPr lang="en-ID" sz="2000" dirty="0" err="1"/>
              <a:t>PengertianAkuntabilitas</a:t>
            </a:r>
            <a:r>
              <a:rPr lang="en-ID" sz="2000" dirty="0"/>
              <a:t> </a:t>
            </a:r>
            <a:r>
              <a:rPr lang="en-ID" sz="2000" dirty="0" err="1"/>
              <a:t>adalah</a:t>
            </a:r>
            <a:r>
              <a:rPr lang="en-ID" sz="2000" dirty="0"/>
              <a:t> </a:t>
            </a:r>
            <a:r>
              <a:rPr lang="en-ID" sz="2000" dirty="0" err="1"/>
              <a:t>kewajiban</a:t>
            </a:r>
            <a:r>
              <a:rPr lang="en-ID" sz="2000" dirty="0"/>
              <a:t> </a:t>
            </a:r>
            <a:r>
              <a:rPr lang="en-ID" sz="2000" dirty="0" err="1"/>
              <a:t>seseorang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lembaga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mempertanggungjawabkan</a:t>
            </a:r>
            <a:r>
              <a:rPr lang="en-ID" sz="2000" dirty="0"/>
              <a:t> </a:t>
            </a:r>
            <a:r>
              <a:rPr lang="en-ID" sz="2000" dirty="0" err="1"/>
              <a:t>segala</a:t>
            </a:r>
            <a:r>
              <a:rPr lang="en-ID" sz="2000" dirty="0"/>
              <a:t> </a:t>
            </a:r>
            <a:r>
              <a:rPr lang="en-ID" sz="2000" dirty="0" err="1"/>
              <a:t>tindakan</a:t>
            </a:r>
            <a:r>
              <a:rPr lang="en-ID" sz="2000" dirty="0"/>
              <a:t>, </a:t>
            </a:r>
            <a:r>
              <a:rPr lang="en-ID" sz="2000" dirty="0" err="1"/>
              <a:t>keputusan</a:t>
            </a:r>
            <a:r>
              <a:rPr lang="en-ID" sz="2000" dirty="0"/>
              <a:t>, </a:t>
            </a:r>
            <a:r>
              <a:rPr lang="en-ID" sz="2000" dirty="0" err="1"/>
              <a:t>serta</a:t>
            </a:r>
            <a:r>
              <a:rPr lang="en-ID" sz="2000" dirty="0"/>
              <a:t> </a:t>
            </a:r>
            <a:r>
              <a:rPr lang="en-ID" sz="2000" dirty="0" err="1"/>
              <a:t>penggunaan</a:t>
            </a:r>
            <a:r>
              <a:rPr lang="en-ID" sz="2000" dirty="0"/>
              <a:t> </a:t>
            </a:r>
            <a:r>
              <a:rPr lang="en-ID" sz="2000" dirty="0" err="1"/>
              <a:t>sumber</a:t>
            </a:r>
            <a:r>
              <a:rPr lang="en-ID" sz="2000" dirty="0"/>
              <a:t> </a:t>
            </a:r>
            <a:r>
              <a:rPr lang="en-ID" sz="2000" dirty="0" err="1"/>
              <a:t>daya</a:t>
            </a:r>
            <a:r>
              <a:rPr lang="en-ID" sz="2000" dirty="0"/>
              <a:t> </a:t>
            </a:r>
            <a:r>
              <a:rPr lang="en-ID" sz="2000" dirty="0" err="1"/>
              <a:t>kepada</a:t>
            </a:r>
            <a:r>
              <a:rPr lang="en-ID" sz="2000" dirty="0"/>
              <a:t> </a:t>
            </a:r>
            <a:r>
              <a:rPr lang="en-ID" sz="2000" dirty="0" err="1"/>
              <a:t>pihak</a:t>
            </a:r>
            <a:r>
              <a:rPr lang="en-ID" sz="2000" dirty="0"/>
              <a:t> yang </a:t>
            </a:r>
            <a:r>
              <a:rPr lang="en-ID" sz="2000" dirty="0" err="1"/>
              <a:t>berwenang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berkepentingan</a:t>
            </a:r>
            <a:r>
              <a:rPr lang="en-ID" sz="2000" dirty="0"/>
              <a:t>.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849222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35958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499755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0" name="Google Shape;3060;gf1e29d717b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1" name="Google Shape;3061;gf1e29d717b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6" name="Google Shape;1646;gf6c5d55352_0_3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7" name="Google Shape;1647;gf6c5d55352_0_3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85330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85320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09929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6" name="Google Shape;1676;g1055912b31d_0_3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7" name="Google Shape;1677;g1055912b31d_0_3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46188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userDrawn="1">
  <p:cSld name="SECTION_HEADER">
    <p:bg>
      <p:bgPr>
        <a:solidFill>
          <a:schemeClr val="lt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 userDrawn="1">
  <p:cSld name="BLANK_1">
    <p:bg>
      <p:bgPr>
        <a:solidFill>
          <a:schemeClr val="accent3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1" userDrawn="1">
  <p:cSld name="BLANK_1_2">
    <p:bg>
      <p:bgPr>
        <a:solidFill>
          <a:schemeClr val="dk2"/>
        </a:solid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 userDrawn="1">
  <p:cSld name="BLANK_1_1_1_1_1">
    <p:bg>
      <p:bgPr>
        <a:solidFill>
          <a:schemeClr val="dk2"/>
        </a:solidFill>
        <a:effectLst/>
      </p:bgPr>
    </p:bg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">
    <p:bg>
      <p:bgPr>
        <a:solidFill>
          <a:schemeClr val="dk2"/>
        </a:solidFill>
        <a:effectLst/>
      </p:bgPr>
    </p:bg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46"/>
          <p:cNvSpPr/>
          <p:nvPr/>
        </p:nvSpPr>
        <p:spPr>
          <a:xfrm rot="9054688" flipH="1">
            <a:off x="-787722" y="-114650"/>
            <a:ext cx="11007140" cy="6335133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46"/>
          <p:cNvSpPr/>
          <p:nvPr/>
        </p:nvSpPr>
        <p:spPr>
          <a:xfrm rot="9054688" flipH="1">
            <a:off x="-338445" y="149913"/>
            <a:ext cx="11007140" cy="824864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5100" y="445025"/>
            <a:ext cx="77139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5100" y="1152475"/>
            <a:ext cx="7713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oppins"/>
              <a:buChar char="■"/>
              <a:defRPr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8" r:id="rId3"/>
    <p:sldLayoutId id="2147483659" r:id="rId4"/>
    <p:sldLayoutId id="2147483660" r:id="rId5"/>
    <p:sldLayoutId id="2147483683" r:id="rId6"/>
    <p:sldLayoutId id="2147483692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9;p2">
            <a:extLst>
              <a:ext uri="{FF2B5EF4-FFF2-40B4-BE49-F238E27FC236}">
                <a16:creationId xmlns:a16="http://schemas.microsoft.com/office/drawing/2014/main" id="{BB044E73-40AE-8C4C-6E26-D78EF9C93C12}"/>
              </a:ext>
            </a:extLst>
          </p:cNvPr>
          <p:cNvSpPr/>
          <p:nvPr/>
        </p:nvSpPr>
        <p:spPr>
          <a:xfrm rot="-5400000">
            <a:off x="-2576988" y="936080"/>
            <a:ext cx="5153976" cy="3281819"/>
          </a:xfrm>
          <a:prstGeom prst="flowChartDocumen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Title 1">
            <a:extLst>
              <a:ext uri="{FF2B5EF4-FFF2-40B4-BE49-F238E27FC236}">
                <a16:creationId xmlns:a16="http://schemas.microsoft.com/office/drawing/2014/main" id="{E8809081-39C7-4983-AC00-843EB4EB8341}"/>
              </a:ext>
            </a:extLst>
          </p:cNvPr>
          <p:cNvSpPr txBox="1">
            <a:spLocks/>
          </p:cNvSpPr>
          <p:nvPr/>
        </p:nvSpPr>
        <p:spPr>
          <a:xfrm>
            <a:off x="2125039" y="1674752"/>
            <a:ext cx="6329180" cy="1621220"/>
          </a:xfrm>
          <a:prstGeom prst="rect">
            <a:avLst/>
          </a:prstGeom>
        </p:spPr>
        <p:txBody>
          <a:bodyPr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ID" sz="3200" dirty="0">
                <a:latin typeface="Montserrat ExtraBold" panose="00000900000000000000" pitchFamily="2" charset="0"/>
              </a:rPr>
              <a:t>Peran </a:t>
            </a:r>
            <a:r>
              <a:rPr lang="en-ID" sz="3200" dirty="0" err="1">
                <a:latin typeface="Montserrat ExtraBold" panose="00000900000000000000" pitchFamily="2" charset="0"/>
              </a:rPr>
              <a:t>Akuntansi</a:t>
            </a:r>
            <a:r>
              <a:rPr lang="en-ID" sz="3200" dirty="0">
                <a:latin typeface="Montserrat ExtraBold" panose="00000900000000000000" pitchFamily="2" charset="0"/>
              </a:rPr>
              <a:t> </a:t>
            </a:r>
          </a:p>
          <a:p>
            <a:pPr algn="ctr"/>
            <a:r>
              <a:rPr lang="en-ID" sz="3200" dirty="0" err="1">
                <a:latin typeface="Montserrat ExtraBold" panose="00000900000000000000" pitchFamily="2" charset="0"/>
              </a:rPr>
              <a:t>Sebagai</a:t>
            </a:r>
            <a:r>
              <a:rPr lang="en-ID" sz="3200" dirty="0">
                <a:latin typeface="Montserrat ExtraBold" panose="00000900000000000000" pitchFamily="2" charset="0"/>
              </a:rPr>
              <a:t> Pilar Utama </a:t>
            </a:r>
          </a:p>
          <a:p>
            <a:pPr algn="ctr"/>
            <a:r>
              <a:rPr lang="en-ID" sz="3200" dirty="0">
                <a:latin typeface="Montserrat ExtraBold" panose="00000900000000000000" pitchFamily="2" charset="0"/>
              </a:rPr>
              <a:t>Good Governance  </a:t>
            </a: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2F5CBDBC-5E77-4265-B567-45368B628FD1}"/>
              </a:ext>
            </a:extLst>
          </p:cNvPr>
          <p:cNvSpPr txBox="1"/>
          <p:nvPr/>
        </p:nvSpPr>
        <p:spPr>
          <a:xfrm>
            <a:off x="2540642" y="3629647"/>
            <a:ext cx="54979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dirty="0"/>
              <a:t>Oleh:</a:t>
            </a:r>
          </a:p>
          <a:p>
            <a:pPr algn="ctr"/>
            <a:r>
              <a:rPr lang="en-ID" b="1" dirty="0" err="1"/>
              <a:t>Dr.</a:t>
            </a:r>
            <a:r>
              <a:rPr lang="en-ID" b="1" dirty="0"/>
              <a:t> Amir Indrabudiman P, S.E., M.M.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7840AC79-28E1-47F0-B1BA-B7294BCE25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274" y="95396"/>
            <a:ext cx="1335676" cy="1250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CF8CA96-12DE-4612-83FD-8D12AD57D2F3}"/>
              </a:ext>
            </a:extLst>
          </p:cNvPr>
          <p:cNvSpPr txBox="1"/>
          <p:nvPr/>
        </p:nvSpPr>
        <p:spPr>
          <a:xfrm>
            <a:off x="2419109" y="4602303"/>
            <a:ext cx="539380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	,</a:t>
            </a:r>
            <a:endParaRPr lang="en-ID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A6C782-FDDE-4CA4-BEA7-26723AF5CA18}"/>
              </a:ext>
            </a:extLst>
          </p:cNvPr>
          <p:cNvSpPr txBox="1"/>
          <p:nvPr/>
        </p:nvSpPr>
        <p:spPr>
          <a:xfrm>
            <a:off x="2822908" y="142526"/>
            <a:ext cx="579891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600" dirty="0"/>
              <a:t>Webinar Nasional</a:t>
            </a:r>
          </a:p>
          <a:p>
            <a:pPr algn="ctr"/>
            <a:r>
              <a:rPr lang="pt-BR" sz="1600" b="1" dirty="0"/>
              <a:t>Membangun Kepercayaan Publik Melalui Akuntansi </a:t>
            </a:r>
          </a:p>
          <a:p>
            <a:pPr algn="ctr"/>
            <a:r>
              <a:rPr lang="pt-BR" sz="1600" b="1" dirty="0"/>
              <a:t>yang Transparan dan Akuntabel</a:t>
            </a:r>
          </a:p>
          <a:p>
            <a:pPr algn="ctr"/>
            <a:r>
              <a:rPr lang="nb-NO" sz="1200" dirty="0"/>
              <a:t>(Kamis, 09 Oktober 2025, Semarang, Jawa Tengah)</a:t>
            </a:r>
            <a:endParaRPr lang="en-ID" sz="1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17DEAE2-2E2A-4242-9B10-F10B6066A5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1534" y="4379210"/>
            <a:ext cx="5836190" cy="57240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2">
          <a:extLst>
            <a:ext uri="{FF2B5EF4-FFF2-40B4-BE49-F238E27FC236}">
              <a16:creationId xmlns:a16="http://schemas.microsoft.com/office/drawing/2014/main" id="{EEC94389-738D-9D7D-8170-250DDA71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9;p37">
            <a:extLst>
              <a:ext uri="{FF2B5EF4-FFF2-40B4-BE49-F238E27FC236}">
                <a16:creationId xmlns:a16="http://schemas.microsoft.com/office/drawing/2014/main" id="{50DEF910-21CB-8AC7-5287-05E707BBA497}"/>
              </a:ext>
            </a:extLst>
          </p:cNvPr>
          <p:cNvSpPr/>
          <p:nvPr/>
        </p:nvSpPr>
        <p:spPr>
          <a:xfrm rot="5399967" flipH="1">
            <a:off x="30283" y="-856842"/>
            <a:ext cx="5694570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" name="Google Shape;240;p37">
            <a:extLst>
              <a:ext uri="{FF2B5EF4-FFF2-40B4-BE49-F238E27FC236}">
                <a16:creationId xmlns:a16="http://schemas.microsoft.com/office/drawing/2014/main" id="{6CDF0806-B5F1-28BC-0386-FAC322B696B6}"/>
              </a:ext>
            </a:extLst>
          </p:cNvPr>
          <p:cNvSpPr/>
          <p:nvPr/>
        </p:nvSpPr>
        <p:spPr>
          <a:xfrm rot="-5400032" flipH="1">
            <a:off x="3601466" y="-867066"/>
            <a:ext cx="5714982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4" name="Google Shape;241;p37">
            <a:extLst>
              <a:ext uri="{FF2B5EF4-FFF2-40B4-BE49-F238E27FC236}">
                <a16:creationId xmlns:a16="http://schemas.microsoft.com/office/drawing/2014/main" id="{C8DAC1AC-B5E3-543B-DCD0-F626066E11CB}"/>
              </a:ext>
            </a:extLst>
          </p:cNvPr>
          <p:cNvSpPr/>
          <p:nvPr/>
        </p:nvSpPr>
        <p:spPr>
          <a:xfrm rot="-5400021" flipH="1">
            <a:off x="1329088" y="-347286"/>
            <a:ext cx="8839206" cy="7171578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5" name="Google Shape;242;p37">
            <a:extLst>
              <a:ext uri="{FF2B5EF4-FFF2-40B4-BE49-F238E27FC236}">
                <a16:creationId xmlns:a16="http://schemas.microsoft.com/office/drawing/2014/main" id="{60A81CAD-5946-40D1-399C-E7C8693DD788}"/>
              </a:ext>
            </a:extLst>
          </p:cNvPr>
          <p:cNvSpPr/>
          <p:nvPr/>
        </p:nvSpPr>
        <p:spPr>
          <a:xfrm rot="5399978" flipH="1">
            <a:off x="-294226" y="-1836075"/>
            <a:ext cx="8324802" cy="7068114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070" name="Google Shape;3070;p71">
            <a:extLst>
              <a:ext uri="{FF2B5EF4-FFF2-40B4-BE49-F238E27FC236}">
                <a16:creationId xmlns:a16="http://schemas.microsoft.com/office/drawing/2014/main" id="{A965F1AB-FA46-DD7F-ADFF-7974658C3491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010114" y="2079648"/>
            <a:ext cx="7912774" cy="113337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defRPr sz="2000"/>
            </a:pPr>
            <a:r>
              <a:rPr lang="en-ID" sz="2800" dirty="0" err="1"/>
              <a:t>Kepercayaan</a:t>
            </a:r>
            <a:r>
              <a:rPr lang="en-ID" sz="2800" dirty="0"/>
              <a:t> </a:t>
            </a:r>
            <a:r>
              <a:rPr lang="en-ID" sz="2800" dirty="0" err="1"/>
              <a:t>publik</a:t>
            </a:r>
            <a:r>
              <a:rPr lang="en-ID" sz="2800" dirty="0"/>
              <a:t>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bisa</a:t>
            </a:r>
            <a:r>
              <a:rPr lang="en-ID" sz="2800" dirty="0"/>
              <a:t> </a:t>
            </a:r>
            <a:r>
              <a:rPr lang="en-ID" sz="2800" dirty="0" err="1"/>
              <a:t>dibeli</a:t>
            </a:r>
            <a:r>
              <a:rPr lang="en-ID" sz="2800" dirty="0"/>
              <a:t>, </a:t>
            </a:r>
            <a:r>
              <a:rPr lang="en-ID" sz="2800" dirty="0" err="1"/>
              <a:t>namun</a:t>
            </a:r>
            <a:r>
              <a:rPr lang="en-ID" sz="2800" dirty="0"/>
              <a:t> </a:t>
            </a:r>
            <a:r>
              <a:rPr lang="en-ID" sz="2800" dirty="0" err="1"/>
              <a:t>dibangun</a:t>
            </a:r>
            <a:r>
              <a:rPr lang="en-ID" sz="2800" dirty="0"/>
              <a:t> </a:t>
            </a:r>
            <a:r>
              <a:rPr lang="en-ID" sz="2800" dirty="0" err="1"/>
              <a:t>melalui</a:t>
            </a:r>
            <a:r>
              <a:rPr lang="en-ID" sz="2800" dirty="0"/>
              <a:t> </a:t>
            </a:r>
            <a:r>
              <a:rPr lang="en-ID" sz="2800" dirty="0" err="1"/>
              <a:t>akuntansi</a:t>
            </a:r>
            <a:r>
              <a:rPr lang="en-ID" sz="2800" dirty="0"/>
              <a:t> yang </a:t>
            </a:r>
            <a:r>
              <a:rPr lang="en-ID" sz="2800" dirty="0" err="1"/>
              <a:t>transparan</a:t>
            </a:r>
            <a:r>
              <a:rPr lang="en-ID" sz="2800" dirty="0"/>
              <a:t> &amp; </a:t>
            </a:r>
            <a:r>
              <a:rPr lang="en-ID" sz="2800" dirty="0" err="1"/>
              <a:t>akuntabel</a:t>
            </a:r>
            <a:r>
              <a:rPr lang="en-ID" sz="2800" dirty="0"/>
              <a:t>.</a:t>
            </a:r>
          </a:p>
          <a:p>
            <a:pPr>
              <a:defRPr sz="2000"/>
            </a:pPr>
            <a:r>
              <a:rPr lang="en-ID" sz="2800" dirty="0" err="1"/>
              <a:t>Akuntansi</a:t>
            </a:r>
            <a:r>
              <a:rPr lang="en-ID" sz="2800" dirty="0"/>
              <a:t> = </a:t>
            </a:r>
            <a:r>
              <a:rPr lang="en-ID" sz="2800" dirty="0" err="1"/>
              <a:t>alat</a:t>
            </a:r>
            <a:r>
              <a:rPr lang="en-ID" sz="2800" dirty="0"/>
              <a:t> </a:t>
            </a:r>
            <a:r>
              <a:rPr lang="en-ID" sz="2800" dirty="0" err="1"/>
              <a:t>pertanggungjawaban</a:t>
            </a:r>
            <a:r>
              <a:rPr lang="en-ID" sz="2800" dirty="0"/>
              <a:t>.</a:t>
            </a:r>
          </a:p>
        </p:txBody>
      </p:sp>
      <p:sp>
        <p:nvSpPr>
          <p:cNvPr id="3076" name="Google Shape;3076;p71">
            <a:extLst>
              <a:ext uri="{FF2B5EF4-FFF2-40B4-BE49-F238E27FC236}">
                <a16:creationId xmlns:a16="http://schemas.microsoft.com/office/drawing/2014/main" id="{74EE17D7-7F91-E295-F794-DA0FFC17E5F2}"/>
              </a:ext>
            </a:extLst>
          </p:cNvPr>
          <p:cNvSpPr/>
          <p:nvPr/>
        </p:nvSpPr>
        <p:spPr>
          <a:xfrm rot="10800000" flipH="1">
            <a:off x="3644100" y="4914963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8" name="Google Shape;3078;p7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DF6B798-C393-995A-4AC0-AE33810C5F42}"/>
              </a:ext>
            </a:extLst>
          </p:cNvPr>
          <p:cNvSpPr/>
          <p:nvPr/>
        </p:nvSpPr>
        <p:spPr>
          <a:xfrm>
            <a:off x="4619550" y="4724204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0" name="Google Shape;3080;p71">
            <a:extLst>
              <a:ext uri="{FF2B5EF4-FFF2-40B4-BE49-F238E27FC236}">
                <a16:creationId xmlns:a16="http://schemas.microsoft.com/office/drawing/2014/main" id="{332373FE-3BFE-22DF-CABD-024D9B51BD54}"/>
              </a:ext>
            </a:extLst>
          </p:cNvPr>
          <p:cNvSpPr/>
          <p:nvPr/>
        </p:nvSpPr>
        <p:spPr>
          <a:xfrm>
            <a:off x="4736475" y="4970986"/>
            <a:ext cx="131407" cy="152436"/>
          </a:xfrm>
          <a:custGeom>
            <a:avLst/>
            <a:gdLst/>
            <a:ahLst/>
            <a:cxnLst/>
            <a:rect l="l" t="t" r="r" b="b"/>
            <a:pathLst>
              <a:path w="14257" h="23207" extrusionOk="0">
                <a:moveTo>
                  <a:pt x="2654" y="1"/>
                </a:moveTo>
                <a:lnTo>
                  <a:pt x="2391" y="30"/>
                </a:lnTo>
                <a:lnTo>
                  <a:pt x="2158" y="59"/>
                </a:lnTo>
                <a:lnTo>
                  <a:pt x="1896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92" y="613"/>
                </a:lnTo>
                <a:lnTo>
                  <a:pt x="788" y="788"/>
                </a:lnTo>
                <a:lnTo>
                  <a:pt x="613" y="992"/>
                </a:lnTo>
                <a:lnTo>
                  <a:pt x="438" y="1196"/>
                </a:lnTo>
                <a:lnTo>
                  <a:pt x="321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30" y="2391"/>
                </a:lnTo>
                <a:lnTo>
                  <a:pt x="1" y="2654"/>
                </a:lnTo>
                <a:lnTo>
                  <a:pt x="30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321" y="3878"/>
                </a:lnTo>
                <a:lnTo>
                  <a:pt x="438" y="4111"/>
                </a:lnTo>
                <a:lnTo>
                  <a:pt x="613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613" y="18921"/>
                </a:lnTo>
                <a:lnTo>
                  <a:pt x="438" y="19125"/>
                </a:lnTo>
                <a:lnTo>
                  <a:pt x="321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30" y="20320"/>
                </a:lnTo>
                <a:lnTo>
                  <a:pt x="1" y="20582"/>
                </a:lnTo>
                <a:lnTo>
                  <a:pt x="30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321" y="21807"/>
                </a:lnTo>
                <a:lnTo>
                  <a:pt x="438" y="22040"/>
                </a:lnTo>
                <a:lnTo>
                  <a:pt x="613" y="22244"/>
                </a:lnTo>
                <a:lnTo>
                  <a:pt x="788" y="22448"/>
                </a:lnTo>
                <a:lnTo>
                  <a:pt x="992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6" y="23119"/>
                </a:lnTo>
                <a:lnTo>
                  <a:pt x="2158" y="23177"/>
                </a:lnTo>
                <a:lnTo>
                  <a:pt x="2391" y="23206"/>
                </a:lnTo>
                <a:lnTo>
                  <a:pt x="2916" y="23206"/>
                </a:lnTo>
                <a:lnTo>
                  <a:pt x="3149" y="23177"/>
                </a:lnTo>
                <a:lnTo>
                  <a:pt x="341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111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73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40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40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73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111" y="438"/>
                </a:lnTo>
                <a:lnTo>
                  <a:pt x="3878" y="322"/>
                </a:lnTo>
                <a:lnTo>
                  <a:pt x="3645" y="205"/>
                </a:lnTo>
                <a:lnTo>
                  <a:pt x="3412" y="118"/>
                </a:lnTo>
                <a:lnTo>
                  <a:pt x="3149" y="59"/>
                </a:lnTo>
                <a:lnTo>
                  <a:pt x="2916" y="30"/>
                </a:lnTo>
                <a:lnTo>
                  <a:pt x="265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1" name="Google Shape;3081;p71">
            <a:extLst>
              <a:ext uri="{FF2B5EF4-FFF2-40B4-BE49-F238E27FC236}">
                <a16:creationId xmlns:a16="http://schemas.microsoft.com/office/drawing/2014/main" id="{1C7A67DB-BFAB-A1E6-0B8F-7E5742E52D8C}"/>
              </a:ext>
            </a:extLst>
          </p:cNvPr>
          <p:cNvSpPr/>
          <p:nvPr/>
        </p:nvSpPr>
        <p:spPr>
          <a:xfrm>
            <a:off x="4835103" y="4970986"/>
            <a:ext cx="131398" cy="152436"/>
          </a:xfrm>
          <a:custGeom>
            <a:avLst/>
            <a:gdLst/>
            <a:ahLst/>
            <a:cxnLst/>
            <a:rect l="l" t="t" r="r" b="b"/>
            <a:pathLst>
              <a:path w="14256" h="23207" extrusionOk="0">
                <a:moveTo>
                  <a:pt x="2653" y="1"/>
                </a:moveTo>
                <a:lnTo>
                  <a:pt x="2391" y="30"/>
                </a:lnTo>
                <a:lnTo>
                  <a:pt x="2129" y="59"/>
                </a:lnTo>
                <a:lnTo>
                  <a:pt x="1895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63" y="613"/>
                </a:lnTo>
                <a:lnTo>
                  <a:pt x="788" y="788"/>
                </a:lnTo>
                <a:lnTo>
                  <a:pt x="584" y="992"/>
                </a:lnTo>
                <a:lnTo>
                  <a:pt x="438" y="1196"/>
                </a:lnTo>
                <a:lnTo>
                  <a:pt x="292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1" y="2391"/>
                </a:lnTo>
                <a:lnTo>
                  <a:pt x="1" y="2654"/>
                </a:lnTo>
                <a:lnTo>
                  <a:pt x="1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292" y="3878"/>
                </a:lnTo>
                <a:lnTo>
                  <a:pt x="438" y="4111"/>
                </a:lnTo>
                <a:lnTo>
                  <a:pt x="584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584" y="18921"/>
                </a:lnTo>
                <a:lnTo>
                  <a:pt x="438" y="19125"/>
                </a:lnTo>
                <a:lnTo>
                  <a:pt x="292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1" y="20320"/>
                </a:lnTo>
                <a:lnTo>
                  <a:pt x="1" y="20582"/>
                </a:lnTo>
                <a:lnTo>
                  <a:pt x="1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292" y="21807"/>
                </a:lnTo>
                <a:lnTo>
                  <a:pt x="438" y="22040"/>
                </a:lnTo>
                <a:lnTo>
                  <a:pt x="584" y="22244"/>
                </a:lnTo>
                <a:lnTo>
                  <a:pt x="788" y="22448"/>
                </a:lnTo>
                <a:lnTo>
                  <a:pt x="963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5" y="23119"/>
                </a:lnTo>
                <a:lnTo>
                  <a:pt x="2129" y="23177"/>
                </a:lnTo>
                <a:lnTo>
                  <a:pt x="2391" y="23206"/>
                </a:lnTo>
                <a:lnTo>
                  <a:pt x="2887" y="23206"/>
                </a:lnTo>
                <a:lnTo>
                  <a:pt x="3149" y="23177"/>
                </a:lnTo>
                <a:lnTo>
                  <a:pt x="338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082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44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39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39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44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082" y="438"/>
                </a:lnTo>
                <a:lnTo>
                  <a:pt x="3878" y="322"/>
                </a:lnTo>
                <a:lnTo>
                  <a:pt x="3645" y="205"/>
                </a:lnTo>
                <a:lnTo>
                  <a:pt x="3382" y="118"/>
                </a:lnTo>
                <a:lnTo>
                  <a:pt x="3149" y="59"/>
                </a:lnTo>
                <a:lnTo>
                  <a:pt x="2887" y="30"/>
                </a:lnTo>
                <a:lnTo>
                  <a:pt x="265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3078;p7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C53AEAE-73FA-95E6-DE12-161FADE3769C}"/>
              </a:ext>
            </a:extLst>
          </p:cNvPr>
          <p:cNvSpPr/>
          <p:nvPr/>
        </p:nvSpPr>
        <p:spPr>
          <a:xfrm>
            <a:off x="4771950" y="49127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3080;p71">
            <a:extLst>
              <a:ext uri="{FF2B5EF4-FFF2-40B4-BE49-F238E27FC236}">
                <a16:creationId xmlns:a16="http://schemas.microsoft.com/office/drawing/2014/main" id="{895E8217-AA4C-F635-3565-B2FC6957E89D}"/>
              </a:ext>
            </a:extLst>
          </p:cNvPr>
          <p:cNvSpPr/>
          <p:nvPr/>
        </p:nvSpPr>
        <p:spPr>
          <a:xfrm flipH="1">
            <a:off x="4228118" y="4983017"/>
            <a:ext cx="131407" cy="152436"/>
          </a:xfrm>
          <a:custGeom>
            <a:avLst/>
            <a:gdLst/>
            <a:ahLst/>
            <a:cxnLst/>
            <a:rect l="l" t="t" r="r" b="b"/>
            <a:pathLst>
              <a:path w="14257" h="23207" extrusionOk="0">
                <a:moveTo>
                  <a:pt x="2654" y="1"/>
                </a:moveTo>
                <a:lnTo>
                  <a:pt x="2391" y="30"/>
                </a:lnTo>
                <a:lnTo>
                  <a:pt x="2158" y="59"/>
                </a:lnTo>
                <a:lnTo>
                  <a:pt x="1896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92" y="613"/>
                </a:lnTo>
                <a:lnTo>
                  <a:pt x="788" y="788"/>
                </a:lnTo>
                <a:lnTo>
                  <a:pt x="613" y="992"/>
                </a:lnTo>
                <a:lnTo>
                  <a:pt x="438" y="1196"/>
                </a:lnTo>
                <a:lnTo>
                  <a:pt x="321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30" y="2391"/>
                </a:lnTo>
                <a:lnTo>
                  <a:pt x="1" y="2654"/>
                </a:lnTo>
                <a:lnTo>
                  <a:pt x="30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321" y="3878"/>
                </a:lnTo>
                <a:lnTo>
                  <a:pt x="438" y="4111"/>
                </a:lnTo>
                <a:lnTo>
                  <a:pt x="613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613" y="18921"/>
                </a:lnTo>
                <a:lnTo>
                  <a:pt x="438" y="19125"/>
                </a:lnTo>
                <a:lnTo>
                  <a:pt x="321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30" y="20320"/>
                </a:lnTo>
                <a:lnTo>
                  <a:pt x="1" y="20582"/>
                </a:lnTo>
                <a:lnTo>
                  <a:pt x="30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321" y="21807"/>
                </a:lnTo>
                <a:lnTo>
                  <a:pt x="438" y="22040"/>
                </a:lnTo>
                <a:lnTo>
                  <a:pt x="613" y="22244"/>
                </a:lnTo>
                <a:lnTo>
                  <a:pt x="788" y="22448"/>
                </a:lnTo>
                <a:lnTo>
                  <a:pt x="992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6" y="23119"/>
                </a:lnTo>
                <a:lnTo>
                  <a:pt x="2158" y="23177"/>
                </a:lnTo>
                <a:lnTo>
                  <a:pt x="2391" y="23206"/>
                </a:lnTo>
                <a:lnTo>
                  <a:pt x="2916" y="23206"/>
                </a:lnTo>
                <a:lnTo>
                  <a:pt x="3149" y="23177"/>
                </a:lnTo>
                <a:lnTo>
                  <a:pt x="341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111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73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40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40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73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111" y="438"/>
                </a:lnTo>
                <a:lnTo>
                  <a:pt x="3878" y="322"/>
                </a:lnTo>
                <a:lnTo>
                  <a:pt x="3645" y="205"/>
                </a:lnTo>
                <a:lnTo>
                  <a:pt x="3412" y="118"/>
                </a:lnTo>
                <a:lnTo>
                  <a:pt x="3149" y="59"/>
                </a:lnTo>
                <a:lnTo>
                  <a:pt x="2916" y="30"/>
                </a:lnTo>
                <a:lnTo>
                  <a:pt x="265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3081;p71">
            <a:extLst>
              <a:ext uri="{FF2B5EF4-FFF2-40B4-BE49-F238E27FC236}">
                <a16:creationId xmlns:a16="http://schemas.microsoft.com/office/drawing/2014/main" id="{F33E790C-2DAD-B599-D117-9FCCC799FCA8}"/>
              </a:ext>
            </a:extLst>
          </p:cNvPr>
          <p:cNvSpPr/>
          <p:nvPr/>
        </p:nvSpPr>
        <p:spPr>
          <a:xfrm flipH="1">
            <a:off x="4129499" y="4983017"/>
            <a:ext cx="131398" cy="152436"/>
          </a:xfrm>
          <a:custGeom>
            <a:avLst/>
            <a:gdLst/>
            <a:ahLst/>
            <a:cxnLst/>
            <a:rect l="l" t="t" r="r" b="b"/>
            <a:pathLst>
              <a:path w="14256" h="23207" extrusionOk="0">
                <a:moveTo>
                  <a:pt x="2653" y="1"/>
                </a:moveTo>
                <a:lnTo>
                  <a:pt x="2391" y="30"/>
                </a:lnTo>
                <a:lnTo>
                  <a:pt x="2129" y="59"/>
                </a:lnTo>
                <a:lnTo>
                  <a:pt x="1895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63" y="613"/>
                </a:lnTo>
                <a:lnTo>
                  <a:pt x="788" y="788"/>
                </a:lnTo>
                <a:lnTo>
                  <a:pt x="584" y="992"/>
                </a:lnTo>
                <a:lnTo>
                  <a:pt x="438" y="1196"/>
                </a:lnTo>
                <a:lnTo>
                  <a:pt x="292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1" y="2391"/>
                </a:lnTo>
                <a:lnTo>
                  <a:pt x="1" y="2654"/>
                </a:lnTo>
                <a:lnTo>
                  <a:pt x="1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292" y="3878"/>
                </a:lnTo>
                <a:lnTo>
                  <a:pt x="438" y="4111"/>
                </a:lnTo>
                <a:lnTo>
                  <a:pt x="584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584" y="18921"/>
                </a:lnTo>
                <a:lnTo>
                  <a:pt x="438" y="19125"/>
                </a:lnTo>
                <a:lnTo>
                  <a:pt x="292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1" y="20320"/>
                </a:lnTo>
                <a:lnTo>
                  <a:pt x="1" y="20582"/>
                </a:lnTo>
                <a:lnTo>
                  <a:pt x="1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292" y="21807"/>
                </a:lnTo>
                <a:lnTo>
                  <a:pt x="438" y="22040"/>
                </a:lnTo>
                <a:lnTo>
                  <a:pt x="584" y="22244"/>
                </a:lnTo>
                <a:lnTo>
                  <a:pt x="788" y="22448"/>
                </a:lnTo>
                <a:lnTo>
                  <a:pt x="963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5" y="23119"/>
                </a:lnTo>
                <a:lnTo>
                  <a:pt x="2129" y="23177"/>
                </a:lnTo>
                <a:lnTo>
                  <a:pt x="2391" y="23206"/>
                </a:lnTo>
                <a:lnTo>
                  <a:pt x="2887" y="23206"/>
                </a:lnTo>
                <a:lnTo>
                  <a:pt x="3149" y="23177"/>
                </a:lnTo>
                <a:lnTo>
                  <a:pt x="338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082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44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39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39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44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082" y="438"/>
                </a:lnTo>
                <a:lnTo>
                  <a:pt x="3878" y="322"/>
                </a:lnTo>
                <a:lnTo>
                  <a:pt x="3645" y="205"/>
                </a:lnTo>
                <a:lnTo>
                  <a:pt x="3382" y="118"/>
                </a:lnTo>
                <a:lnTo>
                  <a:pt x="3149" y="59"/>
                </a:lnTo>
                <a:lnTo>
                  <a:pt x="2887" y="30"/>
                </a:lnTo>
                <a:lnTo>
                  <a:pt x="265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695;p59">
            <a:extLst>
              <a:ext uri="{FF2B5EF4-FFF2-40B4-BE49-F238E27FC236}">
                <a16:creationId xmlns:a16="http://schemas.microsoft.com/office/drawing/2014/main" id="{71EF7C04-44E6-255C-6FE2-01ADA8CDECB3}"/>
              </a:ext>
            </a:extLst>
          </p:cNvPr>
          <p:cNvSpPr txBox="1">
            <a:spLocks/>
          </p:cNvSpPr>
          <p:nvPr/>
        </p:nvSpPr>
        <p:spPr>
          <a:xfrm>
            <a:off x="767550" y="545782"/>
            <a:ext cx="7704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MY" sz="4000" dirty="0">
                <a:solidFill>
                  <a:srgbClr val="0C2054"/>
                </a:solidFill>
              </a:rPr>
              <a:t>K</a:t>
            </a:r>
            <a:r>
              <a:rPr lang="en-ID" sz="4000" dirty="0">
                <a:solidFill>
                  <a:srgbClr val="0C2054"/>
                </a:solidFill>
              </a:rPr>
              <a:t>ESIMPULAN</a:t>
            </a:r>
          </a:p>
        </p:txBody>
      </p:sp>
    </p:spTree>
    <p:extLst>
      <p:ext uri="{BB962C8B-B14F-4D97-AF65-F5344CB8AC3E}">
        <p14:creationId xmlns:p14="http://schemas.microsoft.com/office/powerpoint/2010/main" val="6232811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;p3">
            <a:extLst>
              <a:ext uri="{FF2B5EF4-FFF2-40B4-BE49-F238E27FC236}">
                <a16:creationId xmlns:a16="http://schemas.microsoft.com/office/drawing/2014/main" id="{5947CC65-D8A1-69AC-F922-08483730BFD8}"/>
              </a:ext>
            </a:extLst>
          </p:cNvPr>
          <p:cNvSpPr/>
          <p:nvPr/>
        </p:nvSpPr>
        <p:spPr>
          <a:xfrm rot="15876669">
            <a:off x="-5130489" y="1575690"/>
            <a:ext cx="9454879" cy="4010053"/>
          </a:xfrm>
          <a:prstGeom prst="flowChartDocumen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7" name="Google Shape;1717;p60">
            <a:hlinkClick r:id="rId3" action="ppaction://hlinksldjump"/>
          </p:cNvPr>
          <p:cNvSpPr/>
          <p:nvPr/>
        </p:nvSpPr>
        <p:spPr>
          <a:xfrm>
            <a:off x="7759975" y="3937775"/>
            <a:ext cx="670800" cy="6708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2" name="Google Shape;1722;p60"/>
          <p:cNvSpPr/>
          <p:nvPr/>
        </p:nvSpPr>
        <p:spPr>
          <a:xfrm rot="10800000" flipH="1">
            <a:off x="3644100" y="4722455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3" name="Google Shape;1723;p60">
            <a:hlinkClick r:id="" action="ppaction://hlinkshowjump?jump=previousslide"/>
          </p:cNvPr>
          <p:cNvSpPr/>
          <p:nvPr/>
        </p:nvSpPr>
        <p:spPr>
          <a:xfrm>
            <a:off x="40861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4" name="Google Shape;1724;p60">
            <a:hlinkClick r:id="" action="ppaction://hlinkshowjump?jump=nextslide"/>
          </p:cNvPr>
          <p:cNvSpPr/>
          <p:nvPr/>
        </p:nvSpPr>
        <p:spPr>
          <a:xfrm>
            <a:off x="46195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6" name="Google Shape;1726;p60"/>
          <p:cNvSpPr/>
          <p:nvPr/>
        </p:nvSpPr>
        <p:spPr>
          <a:xfrm>
            <a:off x="4736475" y="4873138"/>
            <a:ext cx="116800" cy="190123"/>
          </a:xfrm>
          <a:custGeom>
            <a:avLst/>
            <a:gdLst/>
            <a:ahLst/>
            <a:cxnLst/>
            <a:rect l="l" t="t" r="r" b="b"/>
            <a:pathLst>
              <a:path w="14257" h="23207" extrusionOk="0">
                <a:moveTo>
                  <a:pt x="2654" y="1"/>
                </a:moveTo>
                <a:lnTo>
                  <a:pt x="2391" y="30"/>
                </a:lnTo>
                <a:lnTo>
                  <a:pt x="2158" y="59"/>
                </a:lnTo>
                <a:lnTo>
                  <a:pt x="1896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92" y="613"/>
                </a:lnTo>
                <a:lnTo>
                  <a:pt x="788" y="788"/>
                </a:lnTo>
                <a:lnTo>
                  <a:pt x="613" y="992"/>
                </a:lnTo>
                <a:lnTo>
                  <a:pt x="438" y="1196"/>
                </a:lnTo>
                <a:lnTo>
                  <a:pt x="321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30" y="2391"/>
                </a:lnTo>
                <a:lnTo>
                  <a:pt x="1" y="2654"/>
                </a:lnTo>
                <a:lnTo>
                  <a:pt x="30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321" y="3878"/>
                </a:lnTo>
                <a:lnTo>
                  <a:pt x="438" y="4111"/>
                </a:lnTo>
                <a:lnTo>
                  <a:pt x="613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613" y="18921"/>
                </a:lnTo>
                <a:lnTo>
                  <a:pt x="438" y="19125"/>
                </a:lnTo>
                <a:lnTo>
                  <a:pt x="321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30" y="20320"/>
                </a:lnTo>
                <a:lnTo>
                  <a:pt x="1" y="20582"/>
                </a:lnTo>
                <a:lnTo>
                  <a:pt x="30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321" y="21807"/>
                </a:lnTo>
                <a:lnTo>
                  <a:pt x="438" y="22040"/>
                </a:lnTo>
                <a:lnTo>
                  <a:pt x="613" y="22244"/>
                </a:lnTo>
                <a:lnTo>
                  <a:pt x="788" y="22448"/>
                </a:lnTo>
                <a:lnTo>
                  <a:pt x="992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6" y="23119"/>
                </a:lnTo>
                <a:lnTo>
                  <a:pt x="2158" y="23177"/>
                </a:lnTo>
                <a:lnTo>
                  <a:pt x="2391" y="23206"/>
                </a:lnTo>
                <a:lnTo>
                  <a:pt x="2916" y="23206"/>
                </a:lnTo>
                <a:lnTo>
                  <a:pt x="3149" y="23177"/>
                </a:lnTo>
                <a:lnTo>
                  <a:pt x="341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111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73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40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40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73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111" y="438"/>
                </a:lnTo>
                <a:lnTo>
                  <a:pt x="3878" y="322"/>
                </a:lnTo>
                <a:lnTo>
                  <a:pt x="3645" y="205"/>
                </a:lnTo>
                <a:lnTo>
                  <a:pt x="3412" y="118"/>
                </a:lnTo>
                <a:lnTo>
                  <a:pt x="3149" y="59"/>
                </a:lnTo>
                <a:lnTo>
                  <a:pt x="2916" y="30"/>
                </a:lnTo>
                <a:lnTo>
                  <a:pt x="265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7" name="Google Shape;1727;p60"/>
          <p:cNvSpPr/>
          <p:nvPr/>
        </p:nvSpPr>
        <p:spPr>
          <a:xfrm>
            <a:off x="4824140" y="4873138"/>
            <a:ext cx="116792" cy="190123"/>
          </a:xfrm>
          <a:custGeom>
            <a:avLst/>
            <a:gdLst/>
            <a:ahLst/>
            <a:cxnLst/>
            <a:rect l="l" t="t" r="r" b="b"/>
            <a:pathLst>
              <a:path w="14256" h="23207" extrusionOk="0">
                <a:moveTo>
                  <a:pt x="2653" y="1"/>
                </a:moveTo>
                <a:lnTo>
                  <a:pt x="2391" y="30"/>
                </a:lnTo>
                <a:lnTo>
                  <a:pt x="2129" y="59"/>
                </a:lnTo>
                <a:lnTo>
                  <a:pt x="1895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63" y="613"/>
                </a:lnTo>
                <a:lnTo>
                  <a:pt x="788" y="788"/>
                </a:lnTo>
                <a:lnTo>
                  <a:pt x="584" y="992"/>
                </a:lnTo>
                <a:lnTo>
                  <a:pt x="438" y="1196"/>
                </a:lnTo>
                <a:lnTo>
                  <a:pt x="292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1" y="2391"/>
                </a:lnTo>
                <a:lnTo>
                  <a:pt x="1" y="2654"/>
                </a:lnTo>
                <a:lnTo>
                  <a:pt x="1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292" y="3878"/>
                </a:lnTo>
                <a:lnTo>
                  <a:pt x="438" y="4111"/>
                </a:lnTo>
                <a:lnTo>
                  <a:pt x="584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584" y="18921"/>
                </a:lnTo>
                <a:lnTo>
                  <a:pt x="438" y="19125"/>
                </a:lnTo>
                <a:lnTo>
                  <a:pt x="292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1" y="20320"/>
                </a:lnTo>
                <a:lnTo>
                  <a:pt x="1" y="20582"/>
                </a:lnTo>
                <a:lnTo>
                  <a:pt x="1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292" y="21807"/>
                </a:lnTo>
                <a:lnTo>
                  <a:pt x="438" y="22040"/>
                </a:lnTo>
                <a:lnTo>
                  <a:pt x="584" y="22244"/>
                </a:lnTo>
                <a:lnTo>
                  <a:pt x="788" y="22448"/>
                </a:lnTo>
                <a:lnTo>
                  <a:pt x="963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5" y="23119"/>
                </a:lnTo>
                <a:lnTo>
                  <a:pt x="2129" y="23177"/>
                </a:lnTo>
                <a:lnTo>
                  <a:pt x="2391" y="23206"/>
                </a:lnTo>
                <a:lnTo>
                  <a:pt x="2887" y="23206"/>
                </a:lnTo>
                <a:lnTo>
                  <a:pt x="3149" y="23177"/>
                </a:lnTo>
                <a:lnTo>
                  <a:pt x="338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082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44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39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39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44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082" y="438"/>
                </a:lnTo>
                <a:lnTo>
                  <a:pt x="3878" y="322"/>
                </a:lnTo>
                <a:lnTo>
                  <a:pt x="3645" y="205"/>
                </a:lnTo>
                <a:lnTo>
                  <a:pt x="3382" y="118"/>
                </a:lnTo>
                <a:lnTo>
                  <a:pt x="3149" y="59"/>
                </a:lnTo>
                <a:lnTo>
                  <a:pt x="2887" y="30"/>
                </a:lnTo>
                <a:lnTo>
                  <a:pt x="265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9" name="Google Shape;1729;p60"/>
          <p:cNvSpPr/>
          <p:nvPr/>
        </p:nvSpPr>
        <p:spPr>
          <a:xfrm flipH="1">
            <a:off x="4290732" y="4873138"/>
            <a:ext cx="116800" cy="190123"/>
          </a:xfrm>
          <a:custGeom>
            <a:avLst/>
            <a:gdLst/>
            <a:ahLst/>
            <a:cxnLst/>
            <a:rect l="l" t="t" r="r" b="b"/>
            <a:pathLst>
              <a:path w="14257" h="23207" extrusionOk="0">
                <a:moveTo>
                  <a:pt x="2654" y="1"/>
                </a:moveTo>
                <a:lnTo>
                  <a:pt x="2391" y="30"/>
                </a:lnTo>
                <a:lnTo>
                  <a:pt x="2158" y="59"/>
                </a:lnTo>
                <a:lnTo>
                  <a:pt x="1896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92" y="613"/>
                </a:lnTo>
                <a:lnTo>
                  <a:pt x="788" y="788"/>
                </a:lnTo>
                <a:lnTo>
                  <a:pt x="613" y="992"/>
                </a:lnTo>
                <a:lnTo>
                  <a:pt x="438" y="1196"/>
                </a:lnTo>
                <a:lnTo>
                  <a:pt x="321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30" y="2391"/>
                </a:lnTo>
                <a:lnTo>
                  <a:pt x="1" y="2654"/>
                </a:lnTo>
                <a:lnTo>
                  <a:pt x="30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321" y="3878"/>
                </a:lnTo>
                <a:lnTo>
                  <a:pt x="438" y="4111"/>
                </a:lnTo>
                <a:lnTo>
                  <a:pt x="613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613" y="18921"/>
                </a:lnTo>
                <a:lnTo>
                  <a:pt x="438" y="19125"/>
                </a:lnTo>
                <a:lnTo>
                  <a:pt x="321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30" y="20320"/>
                </a:lnTo>
                <a:lnTo>
                  <a:pt x="1" y="20582"/>
                </a:lnTo>
                <a:lnTo>
                  <a:pt x="30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321" y="21807"/>
                </a:lnTo>
                <a:lnTo>
                  <a:pt x="438" y="22040"/>
                </a:lnTo>
                <a:lnTo>
                  <a:pt x="613" y="22244"/>
                </a:lnTo>
                <a:lnTo>
                  <a:pt x="788" y="22448"/>
                </a:lnTo>
                <a:lnTo>
                  <a:pt x="992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6" y="23119"/>
                </a:lnTo>
                <a:lnTo>
                  <a:pt x="2158" y="23177"/>
                </a:lnTo>
                <a:lnTo>
                  <a:pt x="2391" y="23206"/>
                </a:lnTo>
                <a:lnTo>
                  <a:pt x="2916" y="23206"/>
                </a:lnTo>
                <a:lnTo>
                  <a:pt x="3149" y="23177"/>
                </a:lnTo>
                <a:lnTo>
                  <a:pt x="341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111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73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40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40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73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111" y="438"/>
                </a:lnTo>
                <a:lnTo>
                  <a:pt x="3878" y="322"/>
                </a:lnTo>
                <a:lnTo>
                  <a:pt x="3645" y="205"/>
                </a:lnTo>
                <a:lnTo>
                  <a:pt x="3412" y="118"/>
                </a:lnTo>
                <a:lnTo>
                  <a:pt x="3149" y="59"/>
                </a:lnTo>
                <a:lnTo>
                  <a:pt x="2916" y="30"/>
                </a:lnTo>
                <a:lnTo>
                  <a:pt x="2654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0" name="Google Shape;1730;p60"/>
          <p:cNvSpPr/>
          <p:nvPr/>
        </p:nvSpPr>
        <p:spPr>
          <a:xfrm flipH="1">
            <a:off x="4203075" y="4873138"/>
            <a:ext cx="116792" cy="190123"/>
          </a:xfrm>
          <a:custGeom>
            <a:avLst/>
            <a:gdLst/>
            <a:ahLst/>
            <a:cxnLst/>
            <a:rect l="l" t="t" r="r" b="b"/>
            <a:pathLst>
              <a:path w="14256" h="23207" extrusionOk="0">
                <a:moveTo>
                  <a:pt x="2653" y="1"/>
                </a:moveTo>
                <a:lnTo>
                  <a:pt x="2391" y="30"/>
                </a:lnTo>
                <a:lnTo>
                  <a:pt x="2129" y="59"/>
                </a:lnTo>
                <a:lnTo>
                  <a:pt x="1895" y="118"/>
                </a:lnTo>
                <a:lnTo>
                  <a:pt x="1662" y="205"/>
                </a:lnTo>
                <a:lnTo>
                  <a:pt x="1429" y="322"/>
                </a:lnTo>
                <a:lnTo>
                  <a:pt x="1196" y="438"/>
                </a:lnTo>
                <a:lnTo>
                  <a:pt x="963" y="613"/>
                </a:lnTo>
                <a:lnTo>
                  <a:pt x="788" y="788"/>
                </a:lnTo>
                <a:lnTo>
                  <a:pt x="584" y="992"/>
                </a:lnTo>
                <a:lnTo>
                  <a:pt x="438" y="1196"/>
                </a:lnTo>
                <a:lnTo>
                  <a:pt x="292" y="1429"/>
                </a:lnTo>
                <a:lnTo>
                  <a:pt x="205" y="1663"/>
                </a:lnTo>
                <a:lnTo>
                  <a:pt x="117" y="1896"/>
                </a:lnTo>
                <a:lnTo>
                  <a:pt x="59" y="2158"/>
                </a:lnTo>
                <a:lnTo>
                  <a:pt x="1" y="2391"/>
                </a:lnTo>
                <a:lnTo>
                  <a:pt x="1" y="2654"/>
                </a:lnTo>
                <a:lnTo>
                  <a:pt x="1" y="2916"/>
                </a:lnTo>
                <a:lnTo>
                  <a:pt x="59" y="3149"/>
                </a:lnTo>
                <a:lnTo>
                  <a:pt x="117" y="3412"/>
                </a:lnTo>
                <a:lnTo>
                  <a:pt x="205" y="3645"/>
                </a:lnTo>
                <a:lnTo>
                  <a:pt x="292" y="3878"/>
                </a:lnTo>
                <a:lnTo>
                  <a:pt x="438" y="4111"/>
                </a:lnTo>
                <a:lnTo>
                  <a:pt x="584" y="4315"/>
                </a:lnTo>
                <a:lnTo>
                  <a:pt x="788" y="4520"/>
                </a:lnTo>
                <a:lnTo>
                  <a:pt x="7872" y="11604"/>
                </a:lnTo>
                <a:lnTo>
                  <a:pt x="788" y="18717"/>
                </a:lnTo>
                <a:lnTo>
                  <a:pt x="584" y="18921"/>
                </a:lnTo>
                <a:lnTo>
                  <a:pt x="438" y="19125"/>
                </a:lnTo>
                <a:lnTo>
                  <a:pt x="292" y="19358"/>
                </a:lnTo>
                <a:lnTo>
                  <a:pt x="205" y="19591"/>
                </a:lnTo>
                <a:lnTo>
                  <a:pt x="117" y="19824"/>
                </a:lnTo>
                <a:lnTo>
                  <a:pt x="59" y="20087"/>
                </a:lnTo>
                <a:lnTo>
                  <a:pt x="1" y="20320"/>
                </a:lnTo>
                <a:lnTo>
                  <a:pt x="1" y="20582"/>
                </a:lnTo>
                <a:lnTo>
                  <a:pt x="1" y="20845"/>
                </a:lnTo>
                <a:lnTo>
                  <a:pt x="59" y="21078"/>
                </a:lnTo>
                <a:lnTo>
                  <a:pt x="117" y="21340"/>
                </a:lnTo>
                <a:lnTo>
                  <a:pt x="205" y="21574"/>
                </a:lnTo>
                <a:lnTo>
                  <a:pt x="292" y="21807"/>
                </a:lnTo>
                <a:lnTo>
                  <a:pt x="438" y="22040"/>
                </a:lnTo>
                <a:lnTo>
                  <a:pt x="584" y="22244"/>
                </a:lnTo>
                <a:lnTo>
                  <a:pt x="788" y="22448"/>
                </a:lnTo>
                <a:lnTo>
                  <a:pt x="963" y="22623"/>
                </a:lnTo>
                <a:lnTo>
                  <a:pt x="1196" y="22798"/>
                </a:lnTo>
                <a:lnTo>
                  <a:pt x="1429" y="22915"/>
                </a:lnTo>
                <a:lnTo>
                  <a:pt x="1662" y="23031"/>
                </a:lnTo>
                <a:lnTo>
                  <a:pt x="1895" y="23119"/>
                </a:lnTo>
                <a:lnTo>
                  <a:pt x="2129" y="23177"/>
                </a:lnTo>
                <a:lnTo>
                  <a:pt x="2391" y="23206"/>
                </a:lnTo>
                <a:lnTo>
                  <a:pt x="2887" y="23206"/>
                </a:lnTo>
                <a:lnTo>
                  <a:pt x="3149" y="23177"/>
                </a:lnTo>
                <a:lnTo>
                  <a:pt x="3382" y="23119"/>
                </a:lnTo>
                <a:lnTo>
                  <a:pt x="3645" y="23031"/>
                </a:lnTo>
                <a:lnTo>
                  <a:pt x="3878" y="22915"/>
                </a:lnTo>
                <a:lnTo>
                  <a:pt x="4082" y="22798"/>
                </a:lnTo>
                <a:lnTo>
                  <a:pt x="4315" y="22623"/>
                </a:lnTo>
                <a:lnTo>
                  <a:pt x="4519" y="22448"/>
                </a:lnTo>
                <a:lnTo>
                  <a:pt x="13469" y="13498"/>
                </a:lnTo>
                <a:lnTo>
                  <a:pt x="13644" y="13294"/>
                </a:lnTo>
                <a:lnTo>
                  <a:pt x="13819" y="13061"/>
                </a:lnTo>
                <a:lnTo>
                  <a:pt x="13935" y="12857"/>
                </a:lnTo>
                <a:lnTo>
                  <a:pt x="14052" y="12624"/>
                </a:lnTo>
                <a:lnTo>
                  <a:pt x="14139" y="12361"/>
                </a:lnTo>
                <a:lnTo>
                  <a:pt x="14198" y="12128"/>
                </a:lnTo>
                <a:lnTo>
                  <a:pt x="14227" y="11866"/>
                </a:lnTo>
                <a:lnTo>
                  <a:pt x="14256" y="11604"/>
                </a:lnTo>
                <a:lnTo>
                  <a:pt x="14227" y="11370"/>
                </a:lnTo>
                <a:lnTo>
                  <a:pt x="14198" y="11108"/>
                </a:lnTo>
                <a:lnTo>
                  <a:pt x="14139" y="10875"/>
                </a:lnTo>
                <a:lnTo>
                  <a:pt x="14052" y="10612"/>
                </a:lnTo>
                <a:lnTo>
                  <a:pt x="13935" y="10379"/>
                </a:lnTo>
                <a:lnTo>
                  <a:pt x="13819" y="10175"/>
                </a:lnTo>
                <a:lnTo>
                  <a:pt x="13644" y="9942"/>
                </a:lnTo>
                <a:lnTo>
                  <a:pt x="13469" y="9738"/>
                </a:lnTo>
                <a:lnTo>
                  <a:pt x="4519" y="788"/>
                </a:lnTo>
                <a:lnTo>
                  <a:pt x="4315" y="613"/>
                </a:lnTo>
                <a:lnTo>
                  <a:pt x="4082" y="438"/>
                </a:lnTo>
                <a:lnTo>
                  <a:pt x="3878" y="322"/>
                </a:lnTo>
                <a:lnTo>
                  <a:pt x="3645" y="205"/>
                </a:lnTo>
                <a:lnTo>
                  <a:pt x="3382" y="118"/>
                </a:lnTo>
                <a:lnTo>
                  <a:pt x="3149" y="59"/>
                </a:lnTo>
                <a:lnTo>
                  <a:pt x="2887" y="30"/>
                </a:lnTo>
                <a:lnTo>
                  <a:pt x="2653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2" name="Google Shape;1732;p60"/>
          <p:cNvSpPr/>
          <p:nvPr/>
        </p:nvSpPr>
        <p:spPr>
          <a:xfrm>
            <a:off x="7993326" y="4190286"/>
            <a:ext cx="200982" cy="207048"/>
          </a:xfrm>
          <a:custGeom>
            <a:avLst/>
            <a:gdLst/>
            <a:ahLst/>
            <a:cxnLst/>
            <a:rect l="l" t="t" r="r" b="b"/>
            <a:pathLst>
              <a:path w="169605" h="174724" extrusionOk="0">
                <a:moveTo>
                  <a:pt x="87327" y="0"/>
                </a:moveTo>
                <a:lnTo>
                  <a:pt x="1" y="73147"/>
                </a:lnTo>
                <a:lnTo>
                  <a:pt x="1" y="169432"/>
                </a:lnTo>
                <a:lnTo>
                  <a:pt x="1" y="169674"/>
                </a:lnTo>
                <a:lnTo>
                  <a:pt x="35" y="170262"/>
                </a:lnTo>
                <a:lnTo>
                  <a:pt x="105" y="170677"/>
                </a:lnTo>
                <a:lnTo>
                  <a:pt x="208" y="171126"/>
                </a:lnTo>
                <a:lnTo>
                  <a:pt x="347" y="171576"/>
                </a:lnTo>
                <a:lnTo>
                  <a:pt x="554" y="172095"/>
                </a:lnTo>
                <a:lnTo>
                  <a:pt x="796" y="172579"/>
                </a:lnTo>
                <a:lnTo>
                  <a:pt x="1142" y="173063"/>
                </a:lnTo>
                <a:lnTo>
                  <a:pt x="1315" y="173270"/>
                </a:lnTo>
                <a:lnTo>
                  <a:pt x="1523" y="173513"/>
                </a:lnTo>
                <a:lnTo>
                  <a:pt x="1765" y="173720"/>
                </a:lnTo>
                <a:lnTo>
                  <a:pt x="2007" y="173893"/>
                </a:lnTo>
                <a:lnTo>
                  <a:pt x="2283" y="174100"/>
                </a:lnTo>
                <a:lnTo>
                  <a:pt x="2595" y="174239"/>
                </a:lnTo>
                <a:lnTo>
                  <a:pt x="2906" y="174377"/>
                </a:lnTo>
                <a:lnTo>
                  <a:pt x="3252" y="174515"/>
                </a:lnTo>
                <a:lnTo>
                  <a:pt x="3632" y="174585"/>
                </a:lnTo>
                <a:lnTo>
                  <a:pt x="4047" y="174688"/>
                </a:lnTo>
                <a:lnTo>
                  <a:pt x="4497" y="174723"/>
                </a:lnTo>
                <a:lnTo>
                  <a:pt x="4946" y="174723"/>
                </a:lnTo>
                <a:lnTo>
                  <a:pt x="64571" y="174654"/>
                </a:lnTo>
                <a:lnTo>
                  <a:pt x="65850" y="174654"/>
                </a:lnTo>
                <a:lnTo>
                  <a:pt x="65850" y="120183"/>
                </a:lnTo>
                <a:lnTo>
                  <a:pt x="104966" y="120183"/>
                </a:lnTo>
                <a:lnTo>
                  <a:pt x="104966" y="174515"/>
                </a:lnTo>
                <a:lnTo>
                  <a:pt x="163898" y="174515"/>
                </a:lnTo>
                <a:lnTo>
                  <a:pt x="164452" y="174446"/>
                </a:lnTo>
                <a:lnTo>
                  <a:pt x="165005" y="174377"/>
                </a:lnTo>
                <a:lnTo>
                  <a:pt x="165489" y="174239"/>
                </a:lnTo>
                <a:lnTo>
                  <a:pt x="165939" y="174100"/>
                </a:lnTo>
                <a:lnTo>
                  <a:pt x="166354" y="173928"/>
                </a:lnTo>
                <a:lnTo>
                  <a:pt x="166734" y="173720"/>
                </a:lnTo>
                <a:lnTo>
                  <a:pt x="167080" y="173478"/>
                </a:lnTo>
                <a:lnTo>
                  <a:pt x="167391" y="173270"/>
                </a:lnTo>
                <a:lnTo>
                  <a:pt x="167703" y="172994"/>
                </a:lnTo>
                <a:lnTo>
                  <a:pt x="167945" y="172717"/>
                </a:lnTo>
                <a:lnTo>
                  <a:pt x="168187" y="172440"/>
                </a:lnTo>
                <a:lnTo>
                  <a:pt x="168429" y="172129"/>
                </a:lnTo>
                <a:lnTo>
                  <a:pt x="168602" y="171852"/>
                </a:lnTo>
                <a:lnTo>
                  <a:pt x="168913" y="171230"/>
                </a:lnTo>
                <a:lnTo>
                  <a:pt x="169155" y="170607"/>
                </a:lnTo>
                <a:lnTo>
                  <a:pt x="169363" y="170019"/>
                </a:lnTo>
                <a:lnTo>
                  <a:pt x="169466" y="169466"/>
                </a:lnTo>
                <a:lnTo>
                  <a:pt x="169536" y="168982"/>
                </a:lnTo>
                <a:lnTo>
                  <a:pt x="169570" y="168532"/>
                </a:lnTo>
                <a:lnTo>
                  <a:pt x="169605" y="168221"/>
                </a:lnTo>
                <a:lnTo>
                  <a:pt x="169605" y="167944"/>
                </a:lnTo>
                <a:lnTo>
                  <a:pt x="169605" y="73147"/>
                </a:lnTo>
                <a:lnTo>
                  <a:pt x="8732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3" name="Google Shape;1733;p60"/>
          <p:cNvSpPr/>
          <p:nvPr/>
        </p:nvSpPr>
        <p:spPr>
          <a:xfrm>
            <a:off x="7955213" y="4149016"/>
            <a:ext cx="280324" cy="132663"/>
          </a:xfrm>
          <a:custGeom>
            <a:avLst/>
            <a:gdLst/>
            <a:ahLst/>
            <a:cxnLst/>
            <a:rect l="l" t="t" r="r" b="b"/>
            <a:pathLst>
              <a:path w="236560" h="111952" extrusionOk="0">
                <a:moveTo>
                  <a:pt x="120217" y="0"/>
                </a:moveTo>
                <a:lnTo>
                  <a:pt x="0" y="105864"/>
                </a:lnTo>
                <a:lnTo>
                  <a:pt x="104" y="106003"/>
                </a:lnTo>
                <a:lnTo>
                  <a:pt x="346" y="106418"/>
                </a:lnTo>
                <a:lnTo>
                  <a:pt x="795" y="107040"/>
                </a:lnTo>
                <a:lnTo>
                  <a:pt x="1418" y="107801"/>
                </a:lnTo>
                <a:lnTo>
                  <a:pt x="1798" y="108216"/>
                </a:lnTo>
                <a:lnTo>
                  <a:pt x="2213" y="108631"/>
                </a:lnTo>
                <a:lnTo>
                  <a:pt x="2698" y="109046"/>
                </a:lnTo>
                <a:lnTo>
                  <a:pt x="3216" y="109461"/>
                </a:lnTo>
                <a:lnTo>
                  <a:pt x="3770" y="109876"/>
                </a:lnTo>
                <a:lnTo>
                  <a:pt x="4358" y="110291"/>
                </a:lnTo>
                <a:lnTo>
                  <a:pt x="5015" y="110672"/>
                </a:lnTo>
                <a:lnTo>
                  <a:pt x="5741" y="110983"/>
                </a:lnTo>
                <a:lnTo>
                  <a:pt x="6467" y="111294"/>
                </a:lnTo>
                <a:lnTo>
                  <a:pt x="7263" y="111536"/>
                </a:lnTo>
                <a:lnTo>
                  <a:pt x="8127" y="111744"/>
                </a:lnTo>
                <a:lnTo>
                  <a:pt x="9027" y="111882"/>
                </a:lnTo>
                <a:lnTo>
                  <a:pt x="9960" y="111951"/>
                </a:lnTo>
                <a:lnTo>
                  <a:pt x="10963" y="111917"/>
                </a:lnTo>
                <a:lnTo>
                  <a:pt x="11482" y="111882"/>
                </a:lnTo>
                <a:lnTo>
                  <a:pt x="12001" y="111848"/>
                </a:lnTo>
                <a:lnTo>
                  <a:pt x="12520" y="111744"/>
                </a:lnTo>
                <a:lnTo>
                  <a:pt x="13073" y="111640"/>
                </a:lnTo>
                <a:lnTo>
                  <a:pt x="13661" y="111502"/>
                </a:lnTo>
                <a:lnTo>
                  <a:pt x="14214" y="111363"/>
                </a:lnTo>
                <a:lnTo>
                  <a:pt x="14802" y="111156"/>
                </a:lnTo>
                <a:lnTo>
                  <a:pt x="15425" y="110948"/>
                </a:lnTo>
                <a:lnTo>
                  <a:pt x="16013" y="110706"/>
                </a:lnTo>
                <a:lnTo>
                  <a:pt x="16635" y="110430"/>
                </a:lnTo>
                <a:lnTo>
                  <a:pt x="17292" y="110118"/>
                </a:lnTo>
                <a:lnTo>
                  <a:pt x="17950" y="109807"/>
                </a:lnTo>
                <a:lnTo>
                  <a:pt x="18607" y="109427"/>
                </a:lnTo>
                <a:lnTo>
                  <a:pt x="19264" y="109012"/>
                </a:lnTo>
                <a:lnTo>
                  <a:pt x="19955" y="108597"/>
                </a:lnTo>
                <a:lnTo>
                  <a:pt x="20682" y="108112"/>
                </a:lnTo>
                <a:lnTo>
                  <a:pt x="21373" y="107628"/>
                </a:lnTo>
                <a:lnTo>
                  <a:pt x="22100" y="107075"/>
                </a:lnTo>
                <a:lnTo>
                  <a:pt x="22861" y="106487"/>
                </a:lnTo>
                <a:lnTo>
                  <a:pt x="23587" y="105864"/>
                </a:lnTo>
                <a:lnTo>
                  <a:pt x="120217" y="24140"/>
                </a:lnTo>
                <a:lnTo>
                  <a:pt x="210829" y="105346"/>
                </a:lnTo>
                <a:lnTo>
                  <a:pt x="211694" y="105968"/>
                </a:lnTo>
                <a:lnTo>
                  <a:pt x="212558" y="106556"/>
                </a:lnTo>
                <a:lnTo>
                  <a:pt x="213388" y="107075"/>
                </a:lnTo>
                <a:lnTo>
                  <a:pt x="214184" y="107594"/>
                </a:lnTo>
                <a:lnTo>
                  <a:pt x="215014" y="108043"/>
                </a:lnTo>
                <a:lnTo>
                  <a:pt x="215775" y="108458"/>
                </a:lnTo>
                <a:lnTo>
                  <a:pt x="216570" y="108873"/>
                </a:lnTo>
                <a:lnTo>
                  <a:pt x="217296" y="109219"/>
                </a:lnTo>
                <a:lnTo>
                  <a:pt x="218057" y="109565"/>
                </a:lnTo>
                <a:lnTo>
                  <a:pt x="218749" y="109876"/>
                </a:lnTo>
                <a:lnTo>
                  <a:pt x="219475" y="110118"/>
                </a:lnTo>
                <a:lnTo>
                  <a:pt x="220167" y="110360"/>
                </a:lnTo>
                <a:lnTo>
                  <a:pt x="220824" y="110568"/>
                </a:lnTo>
                <a:lnTo>
                  <a:pt x="221481" y="110775"/>
                </a:lnTo>
                <a:lnTo>
                  <a:pt x="222104" y="110914"/>
                </a:lnTo>
                <a:lnTo>
                  <a:pt x="222761" y="111052"/>
                </a:lnTo>
                <a:lnTo>
                  <a:pt x="223349" y="111156"/>
                </a:lnTo>
                <a:lnTo>
                  <a:pt x="223937" y="111225"/>
                </a:lnTo>
                <a:lnTo>
                  <a:pt x="224524" y="111294"/>
                </a:lnTo>
                <a:lnTo>
                  <a:pt x="225078" y="111329"/>
                </a:lnTo>
                <a:lnTo>
                  <a:pt x="226185" y="111363"/>
                </a:lnTo>
                <a:lnTo>
                  <a:pt x="227188" y="111294"/>
                </a:lnTo>
                <a:lnTo>
                  <a:pt x="228156" y="111156"/>
                </a:lnTo>
                <a:lnTo>
                  <a:pt x="229055" y="110948"/>
                </a:lnTo>
                <a:lnTo>
                  <a:pt x="229920" y="110706"/>
                </a:lnTo>
                <a:lnTo>
                  <a:pt x="230715" y="110430"/>
                </a:lnTo>
                <a:lnTo>
                  <a:pt x="231441" y="110084"/>
                </a:lnTo>
                <a:lnTo>
                  <a:pt x="232133" y="109703"/>
                </a:lnTo>
                <a:lnTo>
                  <a:pt x="232756" y="109323"/>
                </a:lnTo>
                <a:lnTo>
                  <a:pt x="233344" y="108908"/>
                </a:lnTo>
                <a:lnTo>
                  <a:pt x="233862" y="108493"/>
                </a:lnTo>
                <a:lnTo>
                  <a:pt x="234347" y="108078"/>
                </a:lnTo>
                <a:lnTo>
                  <a:pt x="234796" y="107663"/>
                </a:lnTo>
                <a:lnTo>
                  <a:pt x="235177" y="107248"/>
                </a:lnTo>
                <a:lnTo>
                  <a:pt x="235765" y="106522"/>
                </a:lnTo>
                <a:lnTo>
                  <a:pt x="236214" y="105899"/>
                </a:lnTo>
                <a:lnTo>
                  <a:pt x="236456" y="105519"/>
                </a:lnTo>
                <a:lnTo>
                  <a:pt x="236560" y="105346"/>
                </a:lnTo>
                <a:lnTo>
                  <a:pt x="12021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4098;p92">
            <a:extLst>
              <a:ext uri="{FF2B5EF4-FFF2-40B4-BE49-F238E27FC236}">
                <a16:creationId xmlns:a16="http://schemas.microsoft.com/office/drawing/2014/main" id="{700F803B-CF5E-4FA4-4304-F1E909F78967}"/>
              </a:ext>
            </a:extLst>
          </p:cNvPr>
          <p:cNvSpPr txBox="1">
            <a:spLocks/>
          </p:cNvSpPr>
          <p:nvPr/>
        </p:nvSpPr>
        <p:spPr>
          <a:xfrm>
            <a:off x="2702557" y="2089050"/>
            <a:ext cx="3409950" cy="4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US" sz="4400" dirty="0">
                <a:solidFill>
                  <a:srgbClr val="0C2054"/>
                </a:solidFill>
              </a:rPr>
              <a:t>Thank you</a:t>
            </a:r>
            <a:endParaRPr lang="en-ID" sz="4400" dirty="0">
              <a:solidFill>
                <a:srgbClr val="0C2054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624756" y="-2697682"/>
            <a:ext cx="9096759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>
                <a:solidFill>
                  <a:schemeClr val="lt1"/>
                </a:solidFill>
              </a:rPr>
              <a:t>.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685" name="Google Shape;1685;p59"/>
          <p:cNvSpPr txBox="1">
            <a:spLocks noGrp="1"/>
          </p:cNvSpPr>
          <p:nvPr>
            <p:ph type="subTitle" idx="4294967295"/>
          </p:nvPr>
        </p:nvSpPr>
        <p:spPr>
          <a:xfrm>
            <a:off x="1123738" y="1956578"/>
            <a:ext cx="7868223" cy="270739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defRPr sz="2000"/>
            </a:pPr>
            <a:r>
              <a:rPr lang="en-ID" sz="2400" dirty="0" err="1"/>
              <a:t>Kepercayaan</a:t>
            </a:r>
            <a:r>
              <a:rPr lang="en-ID" sz="2400" dirty="0"/>
              <a:t> </a:t>
            </a:r>
            <a:r>
              <a:rPr lang="en-ID" sz="2400" dirty="0" err="1"/>
              <a:t>publik</a:t>
            </a:r>
            <a:r>
              <a:rPr lang="en-ID" sz="2400" dirty="0"/>
              <a:t> </a:t>
            </a:r>
            <a:r>
              <a:rPr lang="en-ID" sz="2400" dirty="0" err="1"/>
              <a:t>menjadi</a:t>
            </a:r>
            <a:r>
              <a:rPr lang="en-ID" sz="2400" dirty="0"/>
              <a:t> modal </a:t>
            </a:r>
            <a:r>
              <a:rPr lang="en-ID" sz="2400" dirty="0" err="1"/>
              <a:t>sosial</a:t>
            </a:r>
            <a:r>
              <a:rPr lang="en-ID" sz="2400" dirty="0"/>
              <a:t> </a:t>
            </a:r>
            <a:r>
              <a:rPr lang="en-ID" sz="2400" dirty="0" err="1"/>
              <a:t>utama</a:t>
            </a:r>
            <a:r>
              <a:rPr lang="en-ID" sz="2400" dirty="0"/>
              <a:t>.</a:t>
            </a:r>
          </a:p>
          <a:p>
            <a:pPr>
              <a:defRPr sz="2000"/>
            </a:pPr>
            <a:r>
              <a:rPr lang="en-ID" sz="2400" dirty="0" err="1"/>
              <a:t>Krisis</a:t>
            </a:r>
            <a:r>
              <a:rPr lang="en-ID" sz="2400" dirty="0"/>
              <a:t> </a:t>
            </a:r>
            <a:r>
              <a:rPr lang="en-ID" sz="2400" dirty="0" err="1"/>
              <a:t>kepercayaan</a:t>
            </a:r>
            <a:r>
              <a:rPr lang="en-ID" sz="2400" dirty="0"/>
              <a:t> </a:t>
            </a:r>
            <a:r>
              <a:rPr lang="en-ID" sz="2400" dirty="0" err="1"/>
              <a:t>muncul</a:t>
            </a:r>
            <a:r>
              <a:rPr lang="en-ID" sz="2400" dirty="0"/>
              <a:t> </a:t>
            </a:r>
            <a:r>
              <a:rPr lang="en-ID" sz="2400" dirty="0" err="1"/>
              <a:t>akibat</a:t>
            </a:r>
            <a:r>
              <a:rPr lang="en-ID" sz="2400" dirty="0"/>
              <a:t> </a:t>
            </a:r>
            <a:r>
              <a:rPr lang="en-ID" sz="2400" dirty="0" err="1"/>
              <a:t>lemahnya</a:t>
            </a:r>
            <a:r>
              <a:rPr lang="en-ID" sz="2400" dirty="0"/>
              <a:t> </a:t>
            </a:r>
            <a:r>
              <a:rPr lang="en-ID" sz="2400" dirty="0" err="1"/>
              <a:t>transparansi</a:t>
            </a:r>
            <a:r>
              <a:rPr lang="en-ID" sz="2400" dirty="0"/>
              <a:t> &amp; </a:t>
            </a:r>
            <a:r>
              <a:rPr lang="en-ID" sz="2400" dirty="0" err="1"/>
              <a:t>akuntabilitas</a:t>
            </a:r>
            <a:r>
              <a:rPr lang="en-ID" sz="2400" dirty="0"/>
              <a:t>.</a:t>
            </a:r>
          </a:p>
          <a:p>
            <a:pPr>
              <a:defRPr sz="2000"/>
            </a:pPr>
            <a:r>
              <a:rPr lang="en-ID" sz="2400" dirty="0" err="1"/>
              <a:t>Akuntansi</a:t>
            </a:r>
            <a:r>
              <a:rPr lang="en-ID" sz="2400" dirty="0"/>
              <a:t> = </a:t>
            </a:r>
            <a:r>
              <a:rPr lang="en-ID" sz="2400" dirty="0" err="1"/>
              <a:t>bahasa</a:t>
            </a:r>
            <a:r>
              <a:rPr lang="en-ID" sz="2400" dirty="0"/>
              <a:t> </a:t>
            </a:r>
            <a:r>
              <a:rPr lang="en-ID" sz="2400" dirty="0" err="1"/>
              <a:t>pertanggungjawaban</a:t>
            </a:r>
            <a:r>
              <a:rPr lang="en-ID" sz="2400" dirty="0"/>
              <a:t>.</a:t>
            </a:r>
          </a:p>
          <a:p>
            <a:pPr marL="139700" indent="0">
              <a:buNone/>
              <a:defRPr sz="2000"/>
            </a:pP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706" name="Google Shape;1706;p59">
            <a:hlinkClick r:id="" action="ppaction://hlinkshowjump?jump=nextslide"/>
          </p:cNvPr>
          <p:cNvSpPr/>
          <p:nvPr/>
        </p:nvSpPr>
        <p:spPr>
          <a:xfrm>
            <a:off x="46195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3063;p71">
            <a:extLst>
              <a:ext uri="{FF2B5EF4-FFF2-40B4-BE49-F238E27FC236}">
                <a16:creationId xmlns:a16="http://schemas.microsoft.com/office/drawing/2014/main" id="{7469CC84-D53B-43D1-B2C2-FBD62FC876E3}"/>
              </a:ext>
            </a:extLst>
          </p:cNvPr>
          <p:cNvSpPr txBox="1">
            <a:spLocks/>
          </p:cNvSpPr>
          <p:nvPr/>
        </p:nvSpPr>
        <p:spPr>
          <a:xfrm>
            <a:off x="463646" y="556473"/>
            <a:ext cx="8311807" cy="90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ID" dirty="0" err="1">
                <a:solidFill>
                  <a:srgbClr val="0C2054"/>
                </a:solidFill>
              </a:rPr>
              <a:t>Latar</a:t>
            </a:r>
            <a:r>
              <a:rPr lang="en-ID" dirty="0">
                <a:solidFill>
                  <a:srgbClr val="0C2054"/>
                </a:solidFill>
              </a:rPr>
              <a:t> </a:t>
            </a:r>
            <a:r>
              <a:rPr lang="en-ID" dirty="0" err="1">
                <a:solidFill>
                  <a:srgbClr val="0C2054"/>
                </a:solidFill>
              </a:rPr>
              <a:t>Belakang</a:t>
            </a:r>
            <a:endParaRPr lang="en-ID" dirty="0">
              <a:solidFill>
                <a:srgbClr val="0C20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4480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225902" y="-710291"/>
            <a:ext cx="9663894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1685" name="Google Shape;1685;p59"/>
          <p:cNvSpPr txBox="1">
            <a:spLocks noGrp="1"/>
          </p:cNvSpPr>
          <p:nvPr>
            <p:ph type="subTitle" idx="4294967295"/>
          </p:nvPr>
        </p:nvSpPr>
        <p:spPr>
          <a:xfrm>
            <a:off x="581533" y="2406269"/>
            <a:ext cx="6738156" cy="1677542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defRPr sz="2000"/>
            </a:pPr>
            <a:r>
              <a:rPr lang="en-ID" sz="2400" dirty="0"/>
              <a:t>Good Governance </a:t>
            </a:r>
            <a:r>
              <a:rPr lang="en-ID" sz="2400" dirty="0" err="1"/>
              <a:t>menciptakan</a:t>
            </a:r>
            <a:r>
              <a:rPr lang="en-ID" sz="2400" dirty="0"/>
              <a:t> </a:t>
            </a:r>
            <a:r>
              <a:rPr lang="en-ID" sz="2400" dirty="0" err="1"/>
              <a:t>fondasi</a:t>
            </a:r>
            <a:r>
              <a:rPr lang="en-ID" sz="2400" dirty="0"/>
              <a:t> </a:t>
            </a:r>
            <a:r>
              <a:rPr lang="en-ID" sz="2400" dirty="0" err="1"/>
              <a:t>kepercayaan</a:t>
            </a:r>
            <a:r>
              <a:rPr lang="en-ID" sz="2400" dirty="0"/>
              <a:t> </a:t>
            </a:r>
            <a:r>
              <a:rPr lang="en-ID" sz="2400" dirty="0" err="1"/>
              <a:t>publik</a:t>
            </a:r>
            <a:r>
              <a:rPr lang="en-ID" sz="2400" dirty="0"/>
              <a:t> </a:t>
            </a:r>
            <a:r>
              <a:rPr lang="en-ID" sz="2400" dirty="0" err="1"/>
              <a:t>melalui</a:t>
            </a:r>
            <a:r>
              <a:rPr lang="en-ID" sz="2400" dirty="0"/>
              <a:t>: </a:t>
            </a:r>
            <a:r>
              <a:rPr lang="en-ID" sz="2400" dirty="0" err="1"/>
              <a:t>transparansi</a:t>
            </a:r>
            <a:r>
              <a:rPr lang="en-ID" sz="2400" dirty="0"/>
              <a:t>, </a:t>
            </a:r>
            <a:r>
              <a:rPr lang="en-ID" sz="2400" dirty="0" err="1"/>
              <a:t>akuntabilitas</a:t>
            </a:r>
            <a:r>
              <a:rPr lang="en-ID" sz="2400" dirty="0"/>
              <a:t>, </a:t>
            </a:r>
            <a:r>
              <a:rPr lang="en-ID" sz="2400" dirty="0" err="1"/>
              <a:t>partisipasi</a:t>
            </a:r>
            <a:r>
              <a:rPr lang="en-ID" sz="2400" dirty="0"/>
              <a:t>, </a:t>
            </a:r>
            <a:r>
              <a:rPr lang="en-ID" sz="2400" dirty="0" err="1"/>
              <a:t>efektivitas</a:t>
            </a:r>
            <a:r>
              <a:rPr lang="en-ID" sz="2400" dirty="0"/>
              <a:t>, </a:t>
            </a:r>
            <a:r>
              <a:rPr lang="en-ID" sz="2400" dirty="0" err="1"/>
              <a:t>keadilan</a:t>
            </a:r>
            <a:r>
              <a:rPr lang="en-ID" sz="2400" dirty="0"/>
              <a:t>.</a:t>
            </a:r>
          </a:p>
          <a:p>
            <a:pPr>
              <a:defRPr sz="2000"/>
            </a:pPr>
            <a:r>
              <a:rPr lang="en-ID" sz="2400" dirty="0" err="1"/>
              <a:t>Akuntabilitas</a:t>
            </a:r>
            <a:r>
              <a:rPr lang="en-ID" sz="2400" dirty="0"/>
              <a:t> = </a:t>
            </a:r>
            <a:r>
              <a:rPr lang="en-ID" sz="2400" dirty="0" err="1"/>
              <a:t>jembatan</a:t>
            </a:r>
            <a:r>
              <a:rPr lang="en-ID" sz="2400" dirty="0"/>
              <a:t> </a:t>
            </a:r>
            <a:r>
              <a:rPr lang="en-ID" sz="2400" dirty="0" err="1"/>
              <a:t>antara</a:t>
            </a:r>
            <a:r>
              <a:rPr lang="en-ID" sz="2400" dirty="0"/>
              <a:t> </a:t>
            </a:r>
            <a:r>
              <a:rPr lang="en-ID" sz="2400" dirty="0" err="1"/>
              <a:t>tindakan</a:t>
            </a:r>
            <a:r>
              <a:rPr lang="en-ID" sz="2400" dirty="0"/>
              <a:t> </a:t>
            </a:r>
            <a:r>
              <a:rPr lang="en-ID" sz="2400" dirty="0" err="1"/>
              <a:t>organisasi</a:t>
            </a:r>
            <a:r>
              <a:rPr lang="en-ID" sz="2400" dirty="0"/>
              <a:t> dan </a:t>
            </a:r>
            <a:r>
              <a:rPr lang="en-ID" sz="2400" dirty="0" err="1"/>
              <a:t>kepercayaan</a:t>
            </a:r>
            <a:r>
              <a:rPr lang="en-ID" sz="2400" dirty="0"/>
              <a:t> </a:t>
            </a:r>
            <a:r>
              <a:rPr lang="en-ID" sz="2400" dirty="0" err="1"/>
              <a:t>masyarakat</a:t>
            </a:r>
            <a:r>
              <a:rPr lang="en-ID" sz="2400" dirty="0"/>
              <a:t>.</a:t>
            </a:r>
          </a:p>
          <a:p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695" name="Google Shape;1695;p59"/>
          <p:cNvSpPr txBox="1">
            <a:spLocks noGrp="1"/>
          </p:cNvSpPr>
          <p:nvPr>
            <p:ph type="title" idx="4294967295"/>
          </p:nvPr>
        </p:nvSpPr>
        <p:spPr>
          <a:xfrm>
            <a:off x="720000" y="532925"/>
            <a:ext cx="7704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Good Governance dan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ID" dirty="0">
              <a:solidFill>
                <a:srgbClr val="0C2054"/>
              </a:solidFill>
            </a:endParaRPr>
          </a:p>
        </p:txBody>
      </p:sp>
      <p:sp>
        <p:nvSpPr>
          <p:cNvPr id="1704" name="Google Shape;1704;p59"/>
          <p:cNvSpPr/>
          <p:nvPr/>
        </p:nvSpPr>
        <p:spPr>
          <a:xfrm rot="10800000" flipH="1">
            <a:off x="3644100" y="4722455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5665;p111">
            <a:extLst>
              <a:ext uri="{FF2B5EF4-FFF2-40B4-BE49-F238E27FC236}">
                <a16:creationId xmlns:a16="http://schemas.microsoft.com/office/drawing/2014/main" id="{AEF918A4-8A9F-2986-B961-825F8A109594}"/>
              </a:ext>
            </a:extLst>
          </p:cNvPr>
          <p:cNvSpPr/>
          <p:nvPr/>
        </p:nvSpPr>
        <p:spPr>
          <a:xfrm>
            <a:off x="6207169" y="5034372"/>
            <a:ext cx="3085550" cy="156184"/>
          </a:xfrm>
          <a:custGeom>
            <a:avLst/>
            <a:gdLst/>
            <a:ahLst/>
            <a:cxnLst/>
            <a:rect l="l" t="t" r="r" b="b"/>
            <a:pathLst>
              <a:path w="161716" h="9441" extrusionOk="0">
                <a:moveTo>
                  <a:pt x="80858" y="1"/>
                </a:moveTo>
                <a:cubicBezTo>
                  <a:pt x="36193" y="1"/>
                  <a:pt x="0" y="2136"/>
                  <a:pt x="0" y="4738"/>
                </a:cubicBezTo>
                <a:cubicBezTo>
                  <a:pt x="0" y="7339"/>
                  <a:pt x="36193" y="9441"/>
                  <a:pt x="80858" y="9441"/>
                </a:cubicBezTo>
                <a:cubicBezTo>
                  <a:pt x="125523" y="9441"/>
                  <a:pt x="161716" y="7339"/>
                  <a:pt x="161716" y="4738"/>
                </a:cubicBezTo>
                <a:cubicBezTo>
                  <a:pt x="161716" y="2136"/>
                  <a:pt x="125523" y="1"/>
                  <a:pt x="80858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5666;p111">
            <a:extLst>
              <a:ext uri="{FF2B5EF4-FFF2-40B4-BE49-F238E27FC236}">
                <a16:creationId xmlns:a16="http://schemas.microsoft.com/office/drawing/2014/main" id="{1D9C153B-AD5B-19AA-812B-9A7A5D1A2622}"/>
              </a:ext>
            </a:extLst>
          </p:cNvPr>
          <p:cNvSpPr/>
          <p:nvPr/>
        </p:nvSpPr>
        <p:spPr>
          <a:xfrm>
            <a:off x="7707930" y="3521806"/>
            <a:ext cx="364067" cy="307949"/>
          </a:xfrm>
          <a:custGeom>
            <a:avLst/>
            <a:gdLst/>
            <a:ahLst/>
            <a:cxnLst/>
            <a:rect l="l" t="t" r="r" b="b"/>
            <a:pathLst>
              <a:path w="19081" h="18615" extrusionOk="0">
                <a:moveTo>
                  <a:pt x="14844" y="1"/>
                </a:moveTo>
                <a:cubicBezTo>
                  <a:pt x="14744" y="401"/>
                  <a:pt x="14644" y="935"/>
                  <a:pt x="14511" y="1402"/>
                </a:cubicBezTo>
                <a:cubicBezTo>
                  <a:pt x="14377" y="1902"/>
                  <a:pt x="14244" y="2369"/>
                  <a:pt x="14111" y="2869"/>
                </a:cubicBezTo>
                <a:cubicBezTo>
                  <a:pt x="13810" y="3837"/>
                  <a:pt x="13510" y="4771"/>
                  <a:pt x="13143" y="5705"/>
                </a:cubicBezTo>
                <a:cubicBezTo>
                  <a:pt x="12409" y="7506"/>
                  <a:pt x="11509" y="9274"/>
                  <a:pt x="10375" y="10508"/>
                </a:cubicBezTo>
                <a:cubicBezTo>
                  <a:pt x="10108" y="10808"/>
                  <a:pt x="9808" y="11075"/>
                  <a:pt x="9474" y="11309"/>
                </a:cubicBezTo>
                <a:cubicBezTo>
                  <a:pt x="9407" y="11342"/>
                  <a:pt x="9341" y="11409"/>
                  <a:pt x="9240" y="11476"/>
                </a:cubicBezTo>
                <a:lnTo>
                  <a:pt x="8940" y="11642"/>
                </a:lnTo>
                <a:cubicBezTo>
                  <a:pt x="8707" y="11776"/>
                  <a:pt x="8507" y="11909"/>
                  <a:pt x="8273" y="12043"/>
                </a:cubicBezTo>
                <a:cubicBezTo>
                  <a:pt x="7406" y="12576"/>
                  <a:pt x="6505" y="13077"/>
                  <a:pt x="5571" y="13577"/>
                </a:cubicBezTo>
                <a:cubicBezTo>
                  <a:pt x="3737" y="14578"/>
                  <a:pt x="1835" y="15579"/>
                  <a:pt x="1" y="16613"/>
                </a:cubicBezTo>
                <a:lnTo>
                  <a:pt x="768" y="18614"/>
                </a:lnTo>
                <a:cubicBezTo>
                  <a:pt x="2869" y="18080"/>
                  <a:pt x="4937" y="17413"/>
                  <a:pt x="6972" y="16646"/>
                </a:cubicBezTo>
                <a:cubicBezTo>
                  <a:pt x="8006" y="16279"/>
                  <a:pt x="9007" y="15879"/>
                  <a:pt x="10041" y="15412"/>
                </a:cubicBezTo>
                <a:cubicBezTo>
                  <a:pt x="10308" y="15312"/>
                  <a:pt x="10541" y="15178"/>
                  <a:pt x="10808" y="15045"/>
                </a:cubicBezTo>
                <a:lnTo>
                  <a:pt x="11175" y="14845"/>
                </a:lnTo>
                <a:cubicBezTo>
                  <a:pt x="11309" y="14778"/>
                  <a:pt x="11475" y="14678"/>
                  <a:pt x="11642" y="14611"/>
                </a:cubicBezTo>
                <a:cubicBezTo>
                  <a:pt x="12209" y="14244"/>
                  <a:pt x="12743" y="13844"/>
                  <a:pt x="13210" y="13377"/>
                </a:cubicBezTo>
                <a:cubicBezTo>
                  <a:pt x="15078" y="11542"/>
                  <a:pt x="16212" y="9441"/>
                  <a:pt x="17113" y="7339"/>
                </a:cubicBezTo>
                <a:cubicBezTo>
                  <a:pt x="17580" y="6272"/>
                  <a:pt x="17947" y="5204"/>
                  <a:pt x="18280" y="4104"/>
                </a:cubicBezTo>
                <a:cubicBezTo>
                  <a:pt x="18414" y="3570"/>
                  <a:pt x="18580" y="3036"/>
                  <a:pt x="18714" y="2469"/>
                </a:cubicBezTo>
                <a:cubicBezTo>
                  <a:pt x="18847" y="1902"/>
                  <a:pt x="18981" y="1368"/>
                  <a:pt x="19081" y="768"/>
                </a:cubicBezTo>
                <a:lnTo>
                  <a:pt x="14844" y="1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5667;p111">
            <a:extLst>
              <a:ext uri="{FF2B5EF4-FFF2-40B4-BE49-F238E27FC236}">
                <a16:creationId xmlns:a16="http://schemas.microsoft.com/office/drawing/2014/main" id="{CE4E9D76-9CFA-D6A1-2EC9-D578C2E832C3}"/>
              </a:ext>
            </a:extLst>
          </p:cNvPr>
          <p:cNvSpPr/>
          <p:nvPr/>
        </p:nvSpPr>
        <p:spPr>
          <a:xfrm>
            <a:off x="7905867" y="3490275"/>
            <a:ext cx="192575" cy="193786"/>
          </a:xfrm>
          <a:custGeom>
            <a:avLst/>
            <a:gdLst/>
            <a:ahLst/>
            <a:cxnLst/>
            <a:rect l="l" t="t" r="r" b="b"/>
            <a:pathLst>
              <a:path w="10093" h="11714" extrusionOk="0">
                <a:moveTo>
                  <a:pt x="7986" y="0"/>
                </a:moveTo>
                <a:cubicBezTo>
                  <a:pt x="6865" y="0"/>
                  <a:pt x="5394" y="636"/>
                  <a:pt x="3837" y="2007"/>
                </a:cubicBezTo>
                <a:cubicBezTo>
                  <a:pt x="2402" y="3241"/>
                  <a:pt x="1668" y="5343"/>
                  <a:pt x="935" y="6610"/>
                </a:cubicBezTo>
                <a:cubicBezTo>
                  <a:pt x="701" y="7044"/>
                  <a:pt x="501" y="7411"/>
                  <a:pt x="334" y="7711"/>
                </a:cubicBezTo>
                <a:cubicBezTo>
                  <a:pt x="134" y="8111"/>
                  <a:pt x="1" y="8378"/>
                  <a:pt x="1" y="8378"/>
                </a:cubicBezTo>
                <a:lnTo>
                  <a:pt x="4504" y="11714"/>
                </a:lnTo>
                <a:cubicBezTo>
                  <a:pt x="4504" y="11714"/>
                  <a:pt x="4671" y="11547"/>
                  <a:pt x="4971" y="11213"/>
                </a:cubicBezTo>
                <a:cubicBezTo>
                  <a:pt x="5171" y="10980"/>
                  <a:pt x="5438" y="10646"/>
                  <a:pt x="5738" y="10279"/>
                </a:cubicBezTo>
                <a:cubicBezTo>
                  <a:pt x="7506" y="8145"/>
                  <a:pt x="10041" y="4242"/>
                  <a:pt x="10074" y="2340"/>
                </a:cubicBezTo>
                <a:cubicBezTo>
                  <a:pt x="10092" y="829"/>
                  <a:pt x="9266" y="0"/>
                  <a:pt x="798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5668;p111">
            <a:extLst>
              <a:ext uri="{FF2B5EF4-FFF2-40B4-BE49-F238E27FC236}">
                <a16:creationId xmlns:a16="http://schemas.microsoft.com/office/drawing/2014/main" id="{1B109539-6CCD-8DF7-446B-AEAF88A85953}"/>
              </a:ext>
            </a:extLst>
          </p:cNvPr>
          <p:cNvSpPr/>
          <p:nvPr/>
        </p:nvSpPr>
        <p:spPr>
          <a:xfrm>
            <a:off x="7651930" y="3776751"/>
            <a:ext cx="80842" cy="62252"/>
          </a:xfrm>
          <a:custGeom>
            <a:avLst/>
            <a:gdLst/>
            <a:ahLst/>
            <a:cxnLst/>
            <a:rect l="l" t="t" r="r" b="b"/>
            <a:pathLst>
              <a:path w="4237" h="3763" extrusionOk="0">
                <a:moveTo>
                  <a:pt x="0" y="1"/>
                </a:moveTo>
                <a:lnTo>
                  <a:pt x="267" y="3703"/>
                </a:lnTo>
                <a:cubicBezTo>
                  <a:pt x="267" y="3703"/>
                  <a:pt x="849" y="3762"/>
                  <a:pt x="1568" y="3762"/>
                </a:cubicBezTo>
                <a:cubicBezTo>
                  <a:pt x="2647" y="3762"/>
                  <a:pt x="4036" y="3630"/>
                  <a:pt x="4236" y="2970"/>
                </a:cubicBezTo>
                <a:lnTo>
                  <a:pt x="3736" y="1001"/>
                </a:lnTo>
                <a:lnTo>
                  <a:pt x="0" y="1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669;p111">
            <a:extLst>
              <a:ext uri="{FF2B5EF4-FFF2-40B4-BE49-F238E27FC236}">
                <a16:creationId xmlns:a16="http://schemas.microsoft.com/office/drawing/2014/main" id="{6815EC5E-DC99-7601-A933-F1BED4576113}"/>
              </a:ext>
            </a:extLst>
          </p:cNvPr>
          <p:cNvSpPr/>
          <p:nvPr/>
        </p:nvSpPr>
        <p:spPr>
          <a:xfrm>
            <a:off x="7597189" y="3776751"/>
            <a:ext cx="59835" cy="73418"/>
          </a:xfrm>
          <a:custGeom>
            <a:avLst/>
            <a:gdLst/>
            <a:ahLst/>
            <a:cxnLst/>
            <a:rect l="l" t="t" r="r" b="b"/>
            <a:pathLst>
              <a:path w="3136" h="4438" extrusionOk="0">
                <a:moveTo>
                  <a:pt x="2869" y="1"/>
                </a:moveTo>
                <a:lnTo>
                  <a:pt x="0" y="1902"/>
                </a:lnTo>
                <a:lnTo>
                  <a:pt x="868" y="4437"/>
                </a:lnTo>
                <a:lnTo>
                  <a:pt x="3136" y="3703"/>
                </a:lnTo>
                <a:lnTo>
                  <a:pt x="2869" y="1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5670;p111">
            <a:extLst>
              <a:ext uri="{FF2B5EF4-FFF2-40B4-BE49-F238E27FC236}">
                <a16:creationId xmlns:a16="http://schemas.microsoft.com/office/drawing/2014/main" id="{E84C22C0-167F-BBDA-D2FD-AC3D83C0EB57}"/>
              </a:ext>
            </a:extLst>
          </p:cNvPr>
          <p:cNvSpPr/>
          <p:nvPr/>
        </p:nvSpPr>
        <p:spPr>
          <a:xfrm>
            <a:off x="7962515" y="3479323"/>
            <a:ext cx="374885" cy="422163"/>
          </a:xfrm>
          <a:custGeom>
            <a:avLst/>
            <a:gdLst/>
            <a:ahLst/>
            <a:cxnLst/>
            <a:rect l="l" t="t" r="r" b="b"/>
            <a:pathLst>
              <a:path w="19648" h="25519" extrusionOk="0">
                <a:moveTo>
                  <a:pt x="11325" y="0"/>
                </a:moveTo>
                <a:cubicBezTo>
                  <a:pt x="10241" y="0"/>
                  <a:pt x="9157" y="34"/>
                  <a:pt x="8073" y="100"/>
                </a:cubicBezTo>
                <a:cubicBezTo>
                  <a:pt x="7072" y="200"/>
                  <a:pt x="6105" y="367"/>
                  <a:pt x="5338" y="501"/>
                </a:cubicBezTo>
                <a:cubicBezTo>
                  <a:pt x="4337" y="701"/>
                  <a:pt x="3770" y="901"/>
                  <a:pt x="3770" y="901"/>
                </a:cubicBezTo>
                <a:cubicBezTo>
                  <a:pt x="3770" y="901"/>
                  <a:pt x="0" y="9507"/>
                  <a:pt x="2636" y="25518"/>
                </a:cubicBezTo>
                <a:lnTo>
                  <a:pt x="17913" y="25518"/>
                </a:lnTo>
                <a:cubicBezTo>
                  <a:pt x="18013" y="24184"/>
                  <a:pt x="17680" y="19748"/>
                  <a:pt x="17913" y="14110"/>
                </a:cubicBezTo>
                <a:cubicBezTo>
                  <a:pt x="18080" y="9907"/>
                  <a:pt x="18580" y="5771"/>
                  <a:pt x="19448" y="1668"/>
                </a:cubicBezTo>
                <a:lnTo>
                  <a:pt x="19648" y="734"/>
                </a:lnTo>
                <a:cubicBezTo>
                  <a:pt x="19648" y="734"/>
                  <a:pt x="18881" y="601"/>
                  <a:pt x="17780" y="434"/>
                </a:cubicBezTo>
                <a:cubicBezTo>
                  <a:pt x="16846" y="300"/>
                  <a:pt x="15678" y="167"/>
                  <a:pt x="14577" y="100"/>
                </a:cubicBezTo>
                <a:cubicBezTo>
                  <a:pt x="13493" y="34"/>
                  <a:pt x="12409" y="0"/>
                  <a:pt x="1132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5671;p111">
            <a:extLst>
              <a:ext uri="{FF2B5EF4-FFF2-40B4-BE49-F238E27FC236}">
                <a16:creationId xmlns:a16="http://schemas.microsoft.com/office/drawing/2014/main" id="{F07895AF-D562-3151-6B56-343ED8200516}"/>
              </a:ext>
            </a:extLst>
          </p:cNvPr>
          <p:cNvSpPr/>
          <p:nvPr/>
        </p:nvSpPr>
        <p:spPr>
          <a:xfrm>
            <a:off x="8080258" y="3372819"/>
            <a:ext cx="164852" cy="154529"/>
          </a:xfrm>
          <a:custGeom>
            <a:avLst/>
            <a:gdLst/>
            <a:ahLst/>
            <a:cxnLst/>
            <a:rect l="l" t="t" r="r" b="b"/>
            <a:pathLst>
              <a:path w="8640" h="9341" extrusionOk="0">
                <a:moveTo>
                  <a:pt x="8273" y="0"/>
                </a:moveTo>
                <a:lnTo>
                  <a:pt x="6505" y="1435"/>
                </a:lnTo>
                <a:lnTo>
                  <a:pt x="4170" y="3403"/>
                </a:lnTo>
                <a:cubicBezTo>
                  <a:pt x="4237" y="3703"/>
                  <a:pt x="4270" y="4037"/>
                  <a:pt x="4304" y="4337"/>
                </a:cubicBezTo>
                <a:cubicBezTo>
                  <a:pt x="4437" y="5638"/>
                  <a:pt x="4103" y="6071"/>
                  <a:pt x="2235" y="6505"/>
                </a:cubicBezTo>
                <a:cubicBezTo>
                  <a:pt x="2235" y="6505"/>
                  <a:pt x="0" y="8006"/>
                  <a:pt x="3303" y="8273"/>
                </a:cubicBezTo>
                <a:cubicBezTo>
                  <a:pt x="3336" y="8640"/>
                  <a:pt x="3370" y="8973"/>
                  <a:pt x="3470" y="9340"/>
                </a:cubicBezTo>
                <a:cubicBezTo>
                  <a:pt x="3770" y="8940"/>
                  <a:pt x="4137" y="8573"/>
                  <a:pt x="4537" y="8306"/>
                </a:cubicBezTo>
                <a:cubicBezTo>
                  <a:pt x="8173" y="8240"/>
                  <a:pt x="8640" y="6572"/>
                  <a:pt x="8640" y="6572"/>
                </a:cubicBezTo>
                <a:cubicBezTo>
                  <a:pt x="7239" y="5171"/>
                  <a:pt x="7773" y="2102"/>
                  <a:pt x="8273" y="0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5672;p111">
            <a:extLst>
              <a:ext uri="{FF2B5EF4-FFF2-40B4-BE49-F238E27FC236}">
                <a16:creationId xmlns:a16="http://schemas.microsoft.com/office/drawing/2014/main" id="{21EA6179-90AA-2465-6961-3294B8280D12}"/>
              </a:ext>
            </a:extLst>
          </p:cNvPr>
          <p:cNvSpPr/>
          <p:nvPr/>
        </p:nvSpPr>
        <p:spPr>
          <a:xfrm>
            <a:off x="8159822" y="3396542"/>
            <a:ext cx="45201" cy="48024"/>
          </a:xfrm>
          <a:custGeom>
            <a:avLst/>
            <a:gdLst/>
            <a:ahLst/>
            <a:cxnLst/>
            <a:rect l="l" t="t" r="r" b="b"/>
            <a:pathLst>
              <a:path w="2369" h="2903" extrusionOk="0">
                <a:moveTo>
                  <a:pt x="2368" y="1"/>
                </a:moveTo>
                <a:lnTo>
                  <a:pt x="0" y="1969"/>
                </a:lnTo>
                <a:cubicBezTo>
                  <a:pt x="67" y="2269"/>
                  <a:pt x="100" y="2603"/>
                  <a:pt x="134" y="2903"/>
                </a:cubicBezTo>
                <a:cubicBezTo>
                  <a:pt x="1034" y="2736"/>
                  <a:pt x="2202" y="1802"/>
                  <a:pt x="2335" y="901"/>
                </a:cubicBezTo>
                <a:cubicBezTo>
                  <a:pt x="2368" y="601"/>
                  <a:pt x="2368" y="301"/>
                  <a:pt x="236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5673;p111">
            <a:extLst>
              <a:ext uri="{FF2B5EF4-FFF2-40B4-BE49-F238E27FC236}">
                <a16:creationId xmlns:a16="http://schemas.microsoft.com/office/drawing/2014/main" id="{736313C6-7800-FAB2-F472-3F8FF3FCEE4D}"/>
              </a:ext>
            </a:extLst>
          </p:cNvPr>
          <p:cNvSpPr/>
          <p:nvPr/>
        </p:nvSpPr>
        <p:spPr>
          <a:xfrm>
            <a:off x="7966332" y="4949954"/>
            <a:ext cx="72580" cy="119755"/>
          </a:xfrm>
          <a:custGeom>
            <a:avLst/>
            <a:gdLst/>
            <a:ahLst/>
            <a:cxnLst/>
            <a:rect l="l" t="t" r="r" b="b"/>
            <a:pathLst>
              <a:path w="3804" h="7239" extrusionOk="0">
                <a:moveTo>
                  <a:pt x="3203" y="0"/>
                </a:moveTo>
                <a:lnTo>
                  <a:pt x="1" y="334"/>
                </a:lnTo>
                <a:lnTo>
                  <a:pt x="434" y="5371"/>
                </a:lnTo>
                <a:lnTo>
                  <a:pt x="601" y="7239"/>
                </a:lnTo>
                <a:lnTo>
                  <a:pt x="3803" y="6905"/>
                </a:lnTo>
                <a:lnTo>
                  <a:pt x="3703" y="5571"/>
                </a:lnTo>
                <a:lnTo>
                  <a:pt x="3203" y="0"/>
                </a:lnTo>
                <a:close/>
              </a:path>
            </a:pathLst>
          </a:custGeom>
          <a:solidFill>
            <a:srgbClr val="9F5B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5674;p111">
            <a:extLst>
              <a:ext uri="{FF2B5EF4-FFF2-40B4-BE49-F238E27FC236}">
                <a16:creationId xmlns:a16="http://schemas.microsoft.com/office/drawing/2014/main" id="{395CE947-C228-BCDB-5465-EEAB24029AB1}"/>
              </a:ext>
            </a:extLst>
          </p:cNvPr>
          <p:cNvSpPr/>
          <p:nvPr/>
        </p:nvSpPr>
        <p:spPr>
          <a:xfrm>
            <a:off x="8280103" y="4939465"/>
            <a:ext cx="64300" cy="118101"/>
          </a:xfrm>
          <a:custGeom>
            <a:avLst/>
            <a:gdLst/>
            <a:ahLst/>
            <a:cxnLst/>
            <a:rect l="l" t="t" r="r" b="b"/>
            <a:pathLst>
              <a:path w="3370" h="7139" extrusionOk="0">
                <a:moveTo>
                  <a:pt x="1" y="0"/>
                </a:moveTo>
                <a:lnTo>
                  <a:pt x="67" y="1735"/>
                </a:lnTo>
                <a:lnTo>
                  <a:pt x="67" y="1835"/>
                </a:lnTo>
                <a:lnTo>
                  <a:pt x="234" y="6338"/>
                </a:lnTo>
                <a:lnTo>
                  <a:pt x="234" y="6438"/>
                </a:lnTo>
                <a:lnTo>
                  <a:pt x="267" y="7139"/>
                </a:lnTo>
                <a:lnTo>
                  <a:pt x="3370" y="7139"/>
                </a:lnTo>
                <a:lnTo>
                  <a:pt x="3103" y="0"/>
                </a:lnTo>
                <a:close/>
              </a:path>
            </a:pathLst>
          </a:custGeom>
          <a:solidFill>
            <a:srgbClr val="9F5B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5675;p111">
            <a:extLst>
              <a:ext uri="{FF2B5EF4-FFF2-40B4-BE49-F238E27FC236}">
                <a16:creationId xmlns:a16="http://schemas.microsoft.com/office/drawing/2014/main" id="{5AF2D963-645A-2213-194C-C020A0DD6C12}"/>
              </a:ext>
            </a:extLst>
          </p:cNvPr>
          <p:cNvSpPr/>
          <p:nvPr/>
        </p:nvSpPr>
        <p:spPr>
          <a:xfrm>
            <a:off x="7966332" y="4949954"/>
            <a:ext cx="70673" cy="92162"/>
          </a:xfrm>
          <a:custGeom>
            <a:avLst/>
            <a:gdLst/>
            <a:ahLst/>
            <a:cxnLst/>
            <a:rect l="l" t="t" r="r" b="b"/>
            <a:pathLst>
              <a:path w="3704" h="5571" extrusionOk="0">
                <a:moveTo>
                  <a:pt x="3203" y="0"/>
                </a:moveTo>
                <a:lnTo>
                  <a:pt x="1" y="334"/>
                </a:lnTo>
                <a:lnTo>
                  <a:pt x="434" y="5371"/>
                </a:lnTo>
                <a:lnTo>
                  <a:pt x="3703" y="5571"/>
                </a:lnTo>
                <a:lnTo>
                  <a:pt x="320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5676;p111">
            <a:extLst>
              <a:ext uri="{FF2B5EF4-FFF2-40B4-BE49-F238E27FC236}">
                <a16:creationId xmlns:a16="http://schemas.microsoft.com/office/drawing/2014/main" id="{03ADD21E-107F-0062-7377-B2E28D236A8F}"/>
              </a:ext>
            </a:extLst>
          </p:cNvPr>
          <p:cNvSpPr/>
          <p:nvPr/>
        </p:nvSpPr>
        <p:spPr>
          <a:xfrm>
            <a:off x="8281381" y="4972568"/>
            <a:ext cx="62392" cy="78381"/>
          </a:xfrm>
          <a:custGeom>
            <a:avLst/>
            <a:gdLst/>
            <a:ahLst/>
            <a:cxnLst/>
            <a:rect l="l" t="t" r="r" b="b"/>
            <a:pathLst>
              <a:path w="3270" h="4738" extrusionOk="0">
                <a:moveTo>
                  <a:pt x="0" y="1"/>
                </a:moveTo>
                <a:lnTo>
                  <a:pt x="167" y="4337"/>
                </a:lnTo>
                <a:lnTo>
                  <a:pt x="3269" y="4738"/>
                </a:lnTo>
                <a:lnTo>
                  <a:pt x="3269" y="4604"/>
                </a:lnTo>
                <a:lnTo>
                  <a:pt x="3103" y="234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5677;p111">
            <a:extLst>
              <a:ext uri="{FF2B5EF4-FFF2-40B4-BE49-F238E27FC236}">
                <a16:creationId xmlns:a16="http://schemas.microsoft.com/office/drawing/2014/main" id="{6D512B6F-DF81-51D3-503A-EFF71C9D7039}"/>
              </a:ext>
            </a:extLst>
          </p:cNvPr>
          <p:cNvSpPr/>
          <p:nvPr/>
        </p:nvSpPr>
        <p:spPr>
          <a:xfrm>
            <a:off x="8161730" y="5054241"/>
            <a:ext cx="204309" cy="58513"/>
          </a:xfrm>
          <a:custGeom>
            <a:avLst/>
            <a:gdLst/>
            <a:ahLst/>
            <a:cxnLst/>
            <a:rect l="l" t="t" r="r" b="b"/>
            <a:pathLst>
              <a:path w="10708" h="3537" extrusionOk="0">
                <a:moveTo>
                  <a:pt x="6038" y="1"/>
                </a:moveTo>
                <a:cubicBezTo>
                  <a:pt x="5838" y="1"/>
                  <a:pt x="5638" y="67"/>
                  <a:pt x="5504" y="201"/>
                </a:cubicBezTo>
                <a:cubicBezTo>
                  <a:pt x="4737" y="868"/>
                  <a:pt x="2936" y="1602"/>
                  <a:pt x="534" y="2136"/>
                </a:cubicBezTo>
                <a:cubicBezTo>
                  <a:pt x="0" y="2236"/>
                  <a:pt x="167" y="3537"/>
                  <a:pt x="1468" y="3537"/>
                </a:cubicBezTo>
                <a:cubicBezTo>
                  <a:pt x="2769" y="3537"/>
                  <a:pt x="5638" y="3437"/>
                  <a:pt x="6572" y="3437"/>
                </a:cubicBezTo>
                <a:cubicBezTo>
                  <a:pt x="8106" y="3437"/>
                  <a:pt x="9007" y="3503"/>
                  <a:pt x="10207" y="3537"/>
                </a:cubicBezTo>
                <a:lnTo>
                  <a:pt x="10308" y="3537"/>
                </a:lnTo>
                <a:cubicBezTo>
                  <a:pt x="10574" y="3470"/>
                  <a:pt x="10708" y="3236"/>
                  <a:pt x="10674" y="3003"/>
                </a:cubicBezTo>
                <a:lnTo>
                  <a:pt x="10041" y="234"/>
                </a:lnTo>
                <a:cubicBezTo>
                  <a:pt x="10041" y="101"/>
                  <a:pt x="9907" y="1"/>
                  <a:pt x="977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5678;p111">
            <a:extLst>
              <a:ext uri="{FF2B5EF4-FFF2-40B4-BE49-F238E27FC236}">
                <a16:creationId xmlns:a16="http://schemas.microsoft.com/office/drawing/2014/main" id="{48C4CA6D-C721-D220-E30D-99933C90D7BF}"/>
              </a:ext>
            </a:extLst>
          </p:cNvPr>
          <p:cNvSpPr/>
          <p:nvPr/>
        </p:nvSpPr>
        <p:spPr>
          <a:xfrm>
            <a:off x="7856221" y="5052587"/>
            <a:ext cx="204958" cy="58513"/>
          </a:xfrm>
          <a:custGeom>
            <a:avLst/>
            <a:gdLst/>
            <a:ahLst/>
            <a:cxnLst/>
            <a:rect l="l" t="t" r="r" b="b"/>
            <a:pathLst>
              <a:path w="10742" h="3537" extrusionOk="0">
                <a:moveTo>
                  <a:pt x="6038" y="1"/>
                </a:moveTo>
                <a:cubicBezTo>
                  <a:pt x="5838" y="1"/>
                  <a:pt x="5638" y="67"/>
                  <a:pt x="5505" y="201"/>
                </a:cubicBezTo>
                <a:cubicBezTo>
                  <a:pt x="4737" y="868"/>
                  <a:pt x="2936" y="1602"/>
                  <a:pt x="534" y="2136"/>
                </a:cubicBezTo>
                <a:cubicBezTo>
                  <a:pt x="1" y="2236"/>
                  <a:pt x="168" y="3537"/>
                  <a:pt x="1468" y="3537"/>
                </a:cubicBezTo>
                <a:cubicBezTo>
                  <a:pt x="2769" y="3537"/>
                  <a:pt x="5638" y="3436"/>
                  <a:pt x="6572" y="3436"/>
                </a:cubicBezTo>
                <a:cubicBezTo>
                  <a:pt x="8107" y="3436"/>
                  <a:pt x="9007" y="3537"/>
                  <a:pt x="10241" y="3537"/>
                </a:cubicBezTo>
                <a:lnTo>
                  <a:pt x="10341" y="3537"/>
                </a:lnTo>
                <a:cubicBezTo>
                  <a:pt x="10575" y="3470"/>
                  <a:pt x="10742" y="3236"/>
                  <a:pt x="10675" y="3003"/>
                </a:cubicBezTo>
                <a:lnTo>
                  <a:pt x="10075" y="234"/>
                </a:lnTo>
                <a:cubicBezTo>
                  <a:pt x="10041" y="101"/>
                  <a:pt x="9941" y="1"/>
                  <a:pt x="980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5679;p111">
            <a:extLst>
              <a:ext uri="{FF2B5EF4-FFF2-40B4-BE49-F238E27FC236}">
                <a16:creationId xmlns:a16="http://schemas.microsoft.com/office/drawing/2014/main" id="{D6F2A05A-5396-5C12-A3EB-FB7CD5DB8A07}"/>
              </a:ext>
            </a:extLst>
          </p:cNvPr>
          <p:cNvSpPr/>
          <p:nvPr/>
        </p:nvSpPr>
        <p:spPr>
          <a:xfrm>
            <a:off x="7893770" y="3901470"/>
            <a:ext cx="458265" cy="1136228"/>
          </a:xfrm>
          <a:custGeom>
            <a:avLst/>
            <a:gdLst/>
            <a:ahLst/>
            <a:cxnLst/>
            <a:rect l="l" t="t" r="r" b="b"/>
            <a:pathLst>
              <a:path w="24018" h="68683" extrusionOk="0">
                <a:moveTo>
                  <a:pt x="6239" y="0"/>
                </a:moveTo>
                <a:cubicBezTo>
                  <a:pt x="4671" y="8306"/>
                  <a:pt x="1" y="41397"/>
                  <a:pt x="3503" y="68283"/>
                </a:cubicBezTo>
                <a:lnTo>
                  <a:pt x="8073" y="68283"/>
                </a:lnTo>
                <a:cubicBezTo>
                  <a:pt x="8073" y="68283"/>
                  <a:pt x="7840" y="49302"/>
                  <a:pt x="10108" y="32524"/>
                </a:cubicBezTo>
                <a:cubicBezTo>
                  <a:pt x="10742" y="27820"/>
                  <a:pt x="11542" y="23684"/>
                  <a:pt x="12610" y="20782"/>
                </a:cubicBezTo>
                <a:cubicBezTo>
                  <a:pt x="12977" y="25185"/>
                  <a:pt x="13377" y="29722"/>
                  <a:pt x="13744" y="33524"/>
                </a:cubicBezTo>
                <a:cubicBezTo>
                  <a:pt x="13977" y="35860"/>
                  <a:pt x="14244" y="37861"/>
                  <a:pt x="14444" y="39395"/>
                </a:cubicBezTo>
                <a:cubicBezTo>
                  <a:pt x="15879" y="49302"/>
                  <a:pt x="19515" y="68683"/>
                  <a:pt x="19515" y="68683"/>
                </a:cubicBezTo>
                <a:lnTo>
                  <a:pt x="24018" y="68683"/>
                </a:lnTo>
                <a:cubicBezTo>
                  <a:pt x="24018" y="68683"/>
                  <a:pt x="23484" y="50303"/>
                  <a:pt x="22951" y="40596"/>
                </a:cubicBezTo>
                <a:cubicBezTo>
                  <a:pt x="22350" y="30022"/>
                  <a:pt x="21516" y="2002"/>
                  <a:pt x="2148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5680;p111">
            <a:extLst>
              <a:ext uri="{FF2B5EF4-FFF2-40B4-BE49-F238E27FC236}">
                <a16:creationId xmlns:a16="http://schemas.microsoft.com/office/drawing/2014/main" id="{C38AC0EA-528C-1780-BA80-8D9A47F245AB}"/>
              </a:ext>
            </a:extLst>
          </p:cNvPr>
          <p:cNvSpPr/>
          <p:nvPr/>
        </p:nvSpPr>
        <p:spPr>
          <a:xfrm>
            <a:off x="7951048" y="5010104"/>
            <a:ext cx="106944" cy="20977"/>
          </a:xfrm>
          <a:custGeom>
            <a:avLst/>
            <a:gdLst/>
            <a:ahLst/>
            <a:cxnLst/>
            <a:rect l="l" t="t" r="r" b="b"/>
            <a:pathLst>
              <a:path w="5605" h="1268" extrusionOk="0">
                <a:moveTo>
                  <a:pt x="1" y="0"/>
                </a:moveTo>
                <a:lnTo>
                  <a:pt x="201" y="1268"/>
                </a:lnTo>
                <a:lnTo>
                  <a:pt x="5605" y="1268"/>
                </a:lnTo>
                <a:lnTo>
                  <a:pt x="5605" y="100"/>
                </a:lnTo>
                <a:lnTo>
                  <a:pt x="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5681;p111">
            <a:extLst>
              <a:ext uri="{FF2B5EF4-FFF2-40B4-BE49-F238E27FC236}">
                <a16:creationId xmlns:a16="http://schemas.microsoft.com/office/drawing/2014/main" id="{749B9CC4-A904-A39C-4557-96078684F840}"/>
              </a:ext>
            </a:extLst>
          </p:cNvPr>
          <p:cNvSpPr/>
          <p:nvPr/>
        </p:nvSpPr>
        <p:spPr>
          <a:xfrm>
            <a:off x="8255928" y="5018376"/>
            <a:ext cx="101849" cy="19322"/>
          </a:xfrm>
          <a:custGeom>
            <a:avLst/>
            <a:gdLst/>
            <a:ahLst/>
            <a:cxnLst/>
            <a:rect l="l" t="t" r="r" b="b"/>
            <a:pathLst>
              <a:path w="5338" h="1168" extrusionOk="0">
                <a:moveTo>
                  <a:pt x="0" y="0"/>
                </a:moveTo>
                <a:lnTo>
                  <a:pt x="534" y="1168"/>
                </a:lnTo>
                <a:lnTo>
                  <a:pt x="5037" y="1168"/>
                </a:lnTo>
                <a:lnTo>
                  <a:pt x="5337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5682;p111">
            <a:extLst>
              <a:ext uri="{FF2B5EF4-FFF2-40B4-BE49-F238E27FC236}">
                <a16:creationId xmlns:a16="http://schemas.microsoft.com/office/drawing/2014/main" id="{15C490CD-BCA2-FB97-82C8-7F0C52210C16}"/>
              </a:ext>
            </a:extLst>
          </p:cNvPr>
          <p:cNvSpPr/>
          <p:nvPr/>
        </p:nvSpPr>
        <p:spPr>
          <a:xfrm>
            <a:off x="8069440" y="3193558"/>
            <a:ext cx="248232" cy="186440"/>
          </a:xfrm>
          <a:custGeom>
            <a:avLst/>
            <a:gdLst/>
            <a:ahLst/>
            <a:cxnLst/>
            <a:rect l="l" t="t" r="r" b="b"/>
            <a:pathLst>
              <a:path w="13010" h="11270" extrusionOk="0">
                <a:moveTo>
                  <a:pt x="7097" y="0"/>
                </a:moveTo>
                <a:cubicBezTo>
                  <a:pt x="6910" y="0"/>
                  <a:pt x="6681" y="63"/>
                  <a:pt x="6405" y="195"/>
                </a:cubicBezTo>
                <a:cubicBezTo>
                  <a:pt x="5778" y="509"/>
                  <a:pt x="5580" y="1396"/>
                  <a:pt x="5316" y="1396"/>
                </a:cubicBezTo>
                <a:cubicBezTo>
                  <a:pt x="5243" y="1396"/>
                  <a:pt x="5165" y="1329"/>
                  <a:pt x="5071" y="1163"/>
                </a:cubicBezTo>
                <a:cubicBezTo>
                  <a:pt x="4773" y="591"/>
                  <a:pt x="4197" y="168"/>
                  <a:pt x="3744" y="168"/>
                </a:cubicBezTo>
                <a:cubicBezTo>
                  <a:pt x="3588" y="168"/>
                  <a:pt x="3447" y="218"/>
                  <a:pt x="3336" y="329"/>
                </a:cubicBezTo>
                <a:cubicBezTo>
                  <a:pt x="2915" y="718"/>
                  <a:pt x="3155" y="1264"/>
                  <a:pt x="2526" y="1264"/>
                </a:cubicBezTo>
                <a:cubicBezTo>
                  <a:pt x="2508" y="1264"/>
                  <a:pt x="2489" y="1264"/>
                  <a:pt x="2469" y="1263"/>
                </a:cubicBezTo>
                <a:cubicBezTo>
                  <a:pt x="2460" y="1262"/>
                  <a:pt x="2451" y="1262"/>
                  <a:pt x="2442" y="1262"/>
                </a:cubicBezTo>
                <a:cubicBezTo>
                  <a:pt x="1776" y="1262"/>
                  <a:pt x="839" y="2466"/>
                  <a:pt x="1168" y="2664"/>
                </a:cubicBezTo>
                <a:cubicBezTo>
                  <a:pt x="1501" y="2864"/>
                  <a:pt x="1468" y="3197"/>
                  <a:pt x="1001" y="3598"/>
                </a:cubicBezTo>
                <a:cubicBezTo>
                  <a:pt x="534" y="3965"/>
                  <a:pt x="0" y="4565"/>
                  <a:pt x="601" y="4832"/>
                </a:cubicBezTo>
                <a:cubicBezTo>
                  <a:pt x="1201" y="5099"/>
                  <a:pt x="1168" y="5532"/>
                  <a:pt x="1001" y="5733"/>
                </a:cubicBezTo>
                <a:cubicBezTo>
                  <a:pt x="805" y="5896"/>
                  <a:pt x="1347" y="6734"/>
                  <a:pt x="2124" y="6734"/>
                </a:cubicBezTo>
                <a:cubicBezTo>
                  <a:pt x="2139" y="6734"/>
                  <a:pt x="2154" y="6734"/>
                  <a:pt x="2169" y="6733"/>
                </a:cubicBezTo>
                <a:cubicBezTo>
                  <a:pt x="2175" y="6733"/>
                  <a:pt x="2181" y="6733"/>
                  <a:pt x="2187" y="6733"/>
                </a:cubicBezTo>
                <a:cubicBezTo>
                  <a:pt x="3057" y="6733"/>
                  <a:pt x="8907" y="11103"/>
                  <a:pt x="8907" y="11103"/>
                </a:cubicBezTo>
                <a:cubicBezTo>
                  <a:pt x="8907" y="11103"/>
                  <a:pt x="9265" y="11269"/>
                  <a:pt x="9601" y="11269"/>
                </a:cubicBezTo>
                <a:cubicBezTo>
                  <a:pt x="9807" y="11269"/>
                  <a:pt x="10006" y="11206"/>
                  <a:pt x="10108" y="11003"/>
                </a:cubicBezTo>
                <a:cubicBezTo>
                  <a:pt x="10408" y="10503"/>
                  <a:pt x="10108" y="9669"/>
                  <a:pt x="10575" y="9502"/>
                </a:cubicBezTo>
                <a:cubicBezTo>
                  <a:pt x="11008" y="9369"/>
                  <a:pt x="12009" y="9335"/>
                  <a:pt x="11942" y="8801"/>
                </a:cubicBezTo>
                <a:cubicBezTo>
                  <a:pt x="11876" y="8234"/>
                  <a:pt x="11242" y="7801"/>
                  <a:pt x="11675" y="7434"/>
                </a:cubicBezTo>
                <a:cubicBezTo>
                  <a:pt x="12109" y="7067"/>
                  <a:pt x="13010" y="6567"/>
                  <a:pt x="12609" y="6133"/>
                </a:cubicBezTo>
                <a:cubicBezTo>
                  <a:pt x="12209" y="5699"/>
                  <a:pt x="11842" y="4965"/>
                  <a:pt x="12176" y="4732"/>
                </a:cubicBezTo>
                <a:cubicBezTo>
                  <a:pt x="12498" y="4474"/>
                  <a:pt x="12103" y="3093"/>
                  <a:pt x="11293" y="3093"/>
                </a:cubicBezTo>
                <a:cubicBezTo>
                  <a:pt x="11265" y="3093"/>
                  <a:pt x="11237" y="3094"/>
                  <a:pt x="11208" y="3097"/>
                </a:cubicBezTo>
                <a:cubicBezTo>
                  <a:pt x="11170" y="3100"/>
                  <a:pt x="11133" y="3102"/>
                  <a:pt x="11098" y="3102"/>
                </a:cubicBezTo>
                <a:cubicBezTo>
                  <a:pt x="10353" y="3102"/>
                  <a:pt x="10476" y="2435"/>
                  <a:pt x="10508" y="1830"/>
                </a:cubicBezTo>
                <a:cubicBezTo>
                  <a:pt x="10508" y="1397"/>
                  <a:pt x="9902" y="1011"/>
                  <a:pt x="9422" y="1011"/>
                </a:cubicBezTo>
                <a:cubicBezTo>
                  <a:pt x="9198" y="1011"/>
                  <a:pt x="9002" y="1095"/>
                  <a:pt x="8907" y="1296"/>
                </a:cubicBezTo>
                <a:cubicBezTo>
                  <a:pt x="8829" y="1461"/>
                  <a:pt x="8726" y="1529"/>
                  <a:pt x="8612" y="1529"/>
                </a:cubicBezTo>
                <a:cubicBezTo>
                  <a:pt x="8291" y="1529"/>
                  <a:pt x="7887" y="982"/>
                  <a:pt x="7739" y="562"/>
                </a:cubicBezTo>
                <a:cubicBezTo>
                  <a:pt x="7633" y="199"/>
                  <a:pt x="7430" y="0"/>
                  <a:pt x="709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5683;p111">
            <a:extLst>
              <a:ext uri="{FF2B5EF4-FFF2-40B4-BE49-F238E27FC236}">
                <a16:creationId xmlns:a16="http://schemas.microsoft.com/office/drawing/2014/main" id="{28479735-52F4-E808-8708-E9412DEF7D33}"/>
              </a:ext>
            </a:extLst>
          </p:cNvPr>
          <p:cNvSpPr/>
          <p:nvPr/>
        </p:nvSpPr>
        <p:spPr>
          <a:xfrm>
            <a:off x="8073256" y="3246992"/>
            <a:ext cx="98033" cy="99507"/>
          </a:xfrm>
          <a:custGeom>
            <a:avLst/>
            <a:gdLst/>
            <a:ahLst/>
            <a:cxnLst/>
            <a:rect l="l" t="t" r="r" b="b"/>
            <a:pathLst>
              <a:path w="5138" h="6015" extrusionOk="0">
                <a:moveTo>
                  <a:pt x="1568" y="1"/>
                </a:moveTo>
                <a:cubicBezTo>
                  <a:pt x="1568" y="1"/>
                  <a:pt x="1" y="3670"/>
                  <a:pt x="1668" y="5672"/>
                </a:cubicBezTo>
                <a:cubicBezTo>
                  <a:pt x="1870" y="5910"/>
                  <a:pt x="2074" y="6015"/>
                  <a:pt x="2277" y="6015"/>
                </a:cubicBezTo>
                <a:cubicBezTo>
                  <a:pt x="3746" y="6015"/>
                  <a:pt x="5138" y="501"/>
                  <a:pt x="5138" y="501"/>
                </a:cubicBezTo>
                <a:lnTo>
                  <a:pt x="1568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5684;p111">
            <a:extLst>
              <a:ext uri="{FF2B5EF4-FFF2-40B4-BE49-F238E27FC236}">
                <a16:creationId xmlns:a16="http://schemas.microsoft.com/office/drawing/2014/main" id="{1D423076-D7A6-0DEB-8C05-09DC3DB3AE1B}"/>
              </a:ext>
            </a:extLst>
          </p:cNvPr>
          <p:cNvSpPr/>
          <p:nvPr/>
        </p:nvSpPr>
        <p:spPr>
          <a:xfrm>
            <a:off x="8077721" y="3245040"/>
            <a:ext cx="171281" cy="185729"/>
          </a:xfrm>
          <a:custGeom>
            <a:avLst/>
            <a:gdLst/>
            <a:ahLst/>
            <a:cxnLst/>
            <a:rect l="l" t="t" r="r" b="b"/>
            <a:pathLst>
              <a:path w="8977" h="11227" extrusionOk="0">
                <a:moveTo>
                  <a:pt x="4764" y="0"/>
                </a:moveTo>
                <a:cubicBezTo>
                  <a:pt x="4374" y="0"/>
                  <a:pt x="3972" y="59"/>
                  <a:pt x="3569" y="186"/>
                </a:cubicBezTo>
                <a:cubicBezTo>
                  <a:pt x="734" y="1120"/>
                  <a:pt x="0" y="5289"/>
                  <a:pt x="400" y="7858"/>
                </a:cubicBezTo>
                <a:cubicBezTo>
                  <a:pt x="434" y="8025"/>
                  <a:pt x="467" y="8158"/>
                  <a:pt x="500" y="8291"/>
                </a:cubicBezTo>
                <a:cubicBezTo>
                  <a:pt x="767" y="9259"/>
                  <a:pt x="1401" y="10126"/>
                  <a:pt x="2268" y="10660"/>
                </a:cubicBezTo>
                <a:cubicBezTo>
                  <a:pt x="2851" y="11038"/>
                  <a:pt x="3516" y="11226"/>
                  <a:pt x="4183" y="11226"/>
                </a:cubicBezTo>
                <a:cubicBezTo>
                  <a:pt x="5044" y="11226"/>
                  <a:pt x="5909" y="10913"/>
                  <a:pt x="6605" y="10293"/>
                </a:cubicBezTo>
                <a:cubicBezTo>
                  <a:pt x="8106" y="8992"/>
                  <a:pt x="8206" y="7324"/>
                  <a:pt x="8606" y="4489"/>
                </a:cubicBezTo>
                <a:cubicBezTo>
                  <a:pt x="8977" y="2037"/>
                  <a:pt x="7058" y="0"/>
                  <a:pt x="4764" y="0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5685;p111">
            <a:extLst>
              <a:ext uri="{FF2B5EF4-FFF2-40B4-BE49-F238E27FC236}">
                <a16:creationId xmlns:a16="http://schemas.microsoft.com/office/drawing/2014/main" id="{2E6565EB-8DC1-D73D-CA98-1719A02B1D89}"/>
              </a:ext>
            </a:extLst>
          </p:cNvPr>
          <p:cNvSpPr/>
          <p:nvPr/>
        </p:nvSpPr>
        <p:spPr>
          <a:xfrm>
            <a:off x="8147725" y="3319766"/>
            <a:ext cx="11467" cy="13879"/>
          </a:xfrm>
          <a:custGeom>
            <a:avLst/>
            <a:gdLst/>
            <a:ahLst/>
            <a:cxnLst/>
            <a:rect l="l" t="t" r="r" b="b"/>
            <a:pathLst>
              <a:path w="601" h="839" extrusionOk="0">
                <a:moveTo>
                  <a:pt x="292" y="1"/>
                </a:moveTo>
                <a:cubicBezTo>
                  <a:pt x="145" y="1"/>
                  <a:pt x="34" y="158"/>
                  <a:pt x="34" y="372"/>
                </a:cubicBezTo>
                <a:cubicBezTo>
                  <a:pt x="0" y="605"/>
                  <a:pt x="100" y="806"/>
                  <a:pt x="267" y="839"/>
                </a:cubicBezTo>
                <a:cubicBezTo>
                  <a:pt x="434" y="839"/>
                  <a:pt x="567" y="672"/>
                  <a:pt x="567" y="439"/>
                </a:cubicBezTo>
                <a:cubicBezTo>
                  <a:pt x="601" y="205"/>
                  <a:pt x="467" y="5"/>
                  <a:pt x="334" y="5"/>
                </a:cubicBezTo>
                <a:cubicBezTo>
                  <a:pt x="320" y="2"/>
                  <a:pt x="306" y="1"/>
                  <a:pt x="29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5686;p111">
            <a:extLst>
              <a:ext uri="{FF2B5EF4-FFF2-40B4-BE49-F238E27FC236}">
                <a16:creationId xmlns:a16="http://schemas.microsoft.com/office/drawing/2014/main" id="{1D387866-B9AC-E7C2-4D63-165E4E3ABD7C}"/>
              </a:ext>
            </a:extLst>
          </p:cNvPr>
          <p:cNvSpPr/>
          <p:nvPr/>
        </p:nvSpPr>
        <p:spPr>
          <a:xfrm>
            <a:off x="8098079" y="3315977"/>
            <a:ext cx="11467" cy="13879"/>
          </a:xfrm>
          <a:custGeom>
            <a:avLst/>
            <a:gdLst/>
            <a:ahLst/>
            <a:cxnLst/>
            <a:rect l="l" t="t" r="r" b="b"/>
            <a:pathLst>
              <a:path w="601" h="839" extrusionOk="0">
                <a:moveTo>
                  <a:pt x="334" y="0"/>
                </a:moveTo>
                <a:cubicBezTo>
                  <a:pt x="167" y="0"/>
                  <a:pt x="34" y="167"/>
                  <a:pt x="34" y="401"/>
                </a:cubicBezTo>
                <a:cubicBezTo>
                  <a:pt x="0" y="634"/>
                  <a:pt x="101" y="834"/>
                  <a:pt x="267" y="834"/>
                </a:cubicBezTo>
                <a:cubicBezTo>
                  <a:pt x="277" y="837"/>
                  <a:pt x="287" y="838"/>
                  <a:pt x="297" y="838"/>
                </a:cubicBezTo>
                <a:cubicBezTo>
                  <a:pt x="425" y="838"/>
                  <a:pt x="568" y="653"/>
                  <a:pt x="568" y="467"/>
                </a:cubicBezTo>
                <a:cubicBezTo>
                  <a:pt x="601" y="234"/>
                  <a:pt x="467" y="34"/>
                  <a:pt x="3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5687;p111">
            <a:extLst>
              <a:ext uri="{FF2B5EF4-FFF2-40B4-BE49-F238E27FC236}">
                <a16:creationId xmlns:a16="http://schemas.microsoft.com/office/drawing/2014/main" id="{308D19FD-3A8B-0037-DF0E-8A19578E2DBD}"/>
              </a:ext>
            </a:extLst>
          </p:cNvPr>
          <p:cNvSpPr/>
          <p:nvPr/>
        </p:nvSpPr>
        <p:spPr>
          <a:xfrm>
            <a:off x="8100617" y="3326466"/>
            <a:ext cx="24213" cy="36213"/>
          </a:xfrm>
          <a:custGeom>
            <a:avLst/>
            <a:gdLst/>
            <a:ahLst/>
            <a:cxnLst/>
            <a:rect l="l" t="t" r="r" b="b"/>
            <a:pathLst>
              <a:path w="1269" h="2189" extrusionOk="0">
                <a:moveTo>
                  <a:pt x="1268" y="0"/>
                </a:moveTo>
                <a:lnTo>
                  <a:pt x="1268" y="0"/>
                </a:lnTo>
                <a:cubicBezTo>
                  <a:pt x="935" y="667"/>
                  <a:pt x="501" y="1301"/>
                  <a:pt x="1" y="1868"/>
                </a:cubicBezTo>
                <a:cubicBezTo>
                  <a:pt x="241" y="2082"/>
                  <a:pt x="545" y="2189"/>
                  <a:pt x="862" y="2189"/>
                </a:cubicBezTo>
                <a:cubicBezTo>
                  <a:pt x="942" y="2189"/>
                  <a:pt x="1022" y="2182"/>
                  <a:pt x="1102" y="2168"/>
                </a:cubicBezTo>
                <a:lnTo>
                  <a:pt x="1268" y="0"/>
                </a:lnTo>
                <a:close/>
              </a:path>
            </a:pathLst>
          </a:custGeom>
          <a:solidFill>
            <a:srgbClr val="BA4D3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5688;p111">
            <a:extLst>
              <a:ext uri="{FF2B5EF4-FFF2-40B4-BE49-F238E27FC236}">
                <a16:creationId xmlns:a16="http://schemas.microsoft.com/office/drawing/2014/main" id="{6986065C-DB72-FF73-6777-663EAC09ED8F}"/>
              </a:ext>
            </a:extLst>
          </p:cNvPr>
          <p:cNvSpPr/>
          <p:nvPr/>
        </p:nvSpPr>
        <p:spPr>
          <a:xfrm>
            <a:off x="8090447" y="3297151"/>
            <a:ext cx="27532" cy="7676"/>
          </a:xfrm>
          <a:custGeom>
            <a:avLst/>
            <a:gdLst/>
            <a:ahLst/>
            <a:cxnLst/>
            <a:rect l="l" t="t" r="r" b="b"/>
            <a:pathLst>
              <a:path w="1443" h="464" extrusionOk="0">
                <a:moveTo>
                  <a:pt x="778" y="0"/>
                </a:moveTo>
                <a:cubicBezTo>
                  <a:pt x="529" y="0"/>
                  <a:pt x="281" y="68"/>
                  <a:pt x="67" y="204"/>
                </a:cubicBezTo>
                <a:cubicBezTo>
                  <a:pt x="34" y="271"/>
                  <a:pt x="0" y="338"/>
                  <a:pt x="34" y="405"/>
                </a:cubicBezTo>
                <a:cubicBezTo>
                  <a:pt x="34" y="405"/>
                  <a:pt x="67" y="438"/>
                  <a:pt x="100" y="438"/>
                </a:cubicBezTo>
                <a:cubicBezTo>
                  <a:pt x="117" y="455"/>
                  <a:pt x="134" y="463"/>
                  <a:pt x="154" y="463"/>
                </a:cubicBezTo>
                <a:cubicBezTo>
                  <a:pt x="175" y="463"/>
                  <a:pt x="200" y="455"/>
                  <a:pt x="234" y="438"/>
                </a:cubicBezTo>
                <a:cubicBezTo>
                  <a:pt x="400" y="334"/>
                  <a:pt x="606" y="282"/>
                  <a:pt x="819" y="282"/>
                </a:cubicBezTo>
                <a:cubicBezTo>
                  <a:pt x="946" y="282"/>
                  <a:pt x="1076" y="300"/>
                  <a:pt x="1201" y="338"/>
                </a:cubicBezTo>
                <a:cubicBezTo>
                  <a:pt x="1227" y="353"/>
                  <a:pt x="1251" y="360"/>
                  <a:pt x="1273" y="360"/>
                </a:cubicBezTo>
                <a:cubicBezTo>
                  <a:pt x="1392" y="360"/>
                  <a:pt x="1442" y="161"/>
                  <a:pt x="1301" y="104"/>
                </a:cubicBezTo>
                <a:cubicBezTo>
                  <a:pt x="1134" y="35"/>
                  <a:pt x="956" y="0"/>
                  <a:pt x="7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5689;p111">
            <a:extLst>
              <a:ext uri="{FF2B5EF4-FFF2-40B4-BE49-F238E27FC236}">
                <a16:creationId xmlns:a16="http://schemas.microsoft.com/office/drawing/2014/main" id="{C8575671-14E2-934E-076A-BFD92CA97246}"/>
              </a:ext>
            </a:extLst>
          </p:cNvPr>
          <p:cNvSpPr/>
          <p:nvPr/>
        </p:nvSpPr>
        <p:spPr>
          <a:xfrm>
            <a:off x="8147077" y="3299897"/>
            <a:ext cx="25491" cy="10571"/>
          </a:xfrm>
          <a:custGeom>
            <a:avLst/>
            <a:gdLst/>
            <a:ahLst/>
            <a:cxnLst/>
            <a:rect l="l" t="t" r="r" b="b"/>
            <a:pathLst>
              <a:path w="1336" h="639" extrusionOk="0">
                <a:moveTo>
                  <a:pt x="230" y="0"/>
                </a:moveTo>
                <a:cubicBezTo>
                  <a:pt x="187" y="0"/>
                  <a:pt x="144" y="2"/>
                  <a:pt x="101" y="5"/>
                </a:cubicBezTo>
                <a:cubicBezTo>
                  <a:pt x="34" y="38"/>
                  <a:pt x="1" y="105"/>
                  <a:pt x="1" y="172"/>
                </a:cubicBezTo>
                <a:cubicBezTo>
                  <a:pt x="26" y="247"/>
                  <a:pt x="70" y="285"/>
                  <a:pt x="118" y="285"/>
                </a:cubicBezTo>
                <a:cubicBezTo>
                  <a:pt x="134" y="285"/>
                  <a:pt x="151" y="280"/>
                  <a:pt x="168" y="272"/>
                </a:cubicBezTo>
                <a:cubicBezTo>
                  <a:pt x="201" y="269"/>
                  <a:pt x="235" y="267"/>
                  <a:pt x="269" y="267"/>
                </a:cubicBezTo>
                <a:cubicBezTo>
                  <a:pt x="568" y="267"/>
                  <a:pt x="862" y="399"/>
                  <a:pt x="1102" y="639"/>
                </a:cubicBezTo>
                <a:lnTo>
                  <a:pt x="1269" y="639"/>
                </a:lnTo>
                <a:cubicBezTo>
                  <a:pt x="1335" y="572"/>
                  <a:pt x="1335" y="505"/>
                  <a:pt x="1269" y="439"/>
                </a:cubicBezTo>
                <a:cubicBezTo>
                  <a:pt x="998" y="138"/>
                  <a:pt x="619" y="0"/>
                  <a:pt x="2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5690;p111">
            <a:extLst>
              <a:ext uri="{FF2B5EF4-FFF2-40B4-BE49-F238E27FC236}">
                <a16:creationId xmlns:a16="http://schemas.microsoft.com/office/drawing/2014/main" id="{F76E9D76-71E5-998E-E9FB-CBEC224DA513}"/>
              </a:ext>
            </a:extLst>
          </p:cNvPr>
          <p:cNvSpPr/>
          <p:nvPr/>
        </p:nvSpPr>
        <p:spPr>
          <a:xfrm>
            <a:off x="8197371" y="3258027"/>
            <a:ext cx="77026" cy="127911"/>
          </a:xfrm>
          <a:custGeom>
            <a:avLst/>
            <a:gdLst/>
            <a:ahLst/>
            <a:cxnLst/>
            <a:rect l="l" t="t" r="r" b="b"/>
            <a:pathLst>
              <a:path w="4037" h="7732" extrusionOk="0">
                <a:moveTo>
                  <a:pt x="534" y="1"/>
                </a:moveTo>
                <a:lnTo>
                  <a:pt x="200" y="501"/>
                </a:lnTo>
                <a:cubicBezTo>
                  <a:pt x="1101" y="935"/>
                  <a:pt x="801" y="2002"/>
                  <a:pt x="534" y="2469"/>
                </a:cubicBezTo>
                <a:cubicBezTo>
                  <a:pt x="0" y="3437"/>
                  <a:pt x="400" y="5138"/>
                  <a:pt x="1101" y="5905"/>
                </a:cubicBezTo>
                <a:cubicBezTo>
                  <a:pt x="1101" y="5905"/>
                  <a:pt x="1173" y="5569"/>
                  <a:pt x="1419" y="5569"/>
                </a:cubicBezTo>
                <a:cubicBezTo>
                  <a:pt x="1463" y="5569"/>
                  <a:pt x="1512" y="5580"/>
                  <a:pt x="1568" y="5605"/>
                </a:cubicBezTo>
                <a:cubicBezTo>
                  <a:pt x="1935" y="5738"/>
                  <a:pt x="1568" y="7673"/>
                  <a:pt x="1568" y="7673"/>
                </a:cubicBezTo>
                <a:cubicBezTo>
                  <a:pt x="1568" y="7673"/>
                  <a:pt x="1599" y="7731"/>
                  <a:pt x="1673" y="7731"/>
                </a:cubicBezTo>
                <a:cubicBezTo>
                  <a:pt x="1829" y="7731"/>
                  <a:pt x="2178" y="7470"/>
                  <a:pt x="2836" y="5838"/>
                </a:cubicBezTo>
                <a:cubicBezTo>
                  <a:pt x="3703" y="3637"/>
                  <a:pt x="4036" y="1736"/>
                  <a:pt x="3669" y="802"/>
                </a:cubicBezTo>
                <a:lnTo>
                  <a:pt x="534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5691;p111">
            <a:extLst>
              <a:ext uri="{FF2B5EF4-FFF2-40B4-BE49-F238E27FC236}">
                <a16:creationId xmlns:a16="http://schemas.microsoft.com/office/drawing/2014/main" id="{32F2C8DA-6061-C47B-CBA5-393060AA1ADA}"/>
              </a:ext>
            </a:extLst>
          </p:cNvPr>
          <p:cNvSpPr/>
          <p:nvPr/>
        </p:nvSpPr>
        <p:spPr>
          <a:xfrm>
            <a:off x="8205023" y="3327921"/>
            <a:ext cx="66189" cy="52739"/>
          </a:xfrm>
          <a:custGeom>
            <a:avLst/>
            <a:gdLst/>
            <a:ahLst/>
            <a:cxnLst/>
            <a:rect l="l" t="t" r="r" b="b"/>
            <a:pathLst>
              <a:path w="3469" h="3188" extrusionOk="0">
                <a:moveTo>
                  <a:pt x="2037" y="1"/>
                </a:moveTo>
                <a:cubicBezTo>
                  <a:pt x="1178" y="1"/>
                  <a:pt x="486" y="958"/>
                  <a:pt x="266" y="1680"/>
                </a:cubicBezTo>
                <a:cubicBezTo>
                  <a:pt x="1" y="2447"/>
                  <a:pt x="309" y="3188"/>
                  <a:pt x="1030" y="3188"/>
                </a:cubicBezTo>
                <a:cubicBezTo>
                  <a:pt x="1124" y="3188"/>
                  <a:pt x="1226" y="3175"/>
                  <a:pt x="1334" y="3148"/>
                </a:cubicBezTo>
                <a:cubicBezTo>
                  <a:pt x="2034" y="2948"/>
                  <a:pt x="2601" y="2514"/>
                  <a:pt x="2968" y="1880"/>
                </a:cubicBezTo>
                <a:cubicBezTo>
                  <a:pt x="3469" y="1146"/>
                  <a:pt x="3068" y="179"/>
                  <a:pt x="2201" y="12"/>
                </a:cubicBezTo>
                <a:cubicBezTo>
                  <a:pt x="2146" y="4"/>
                  <a:pt x="2091" y="1"/>
                  <a:pt x="2037" y="1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5692;p111">
            <a:extLst>
              <a:ext uri="{FF2B5EF4-FFF2-40B4-BE49-F238E27FC236}">
                <a16:creationId xmlns:a16="http://schemas.microsoft.com/office/drawing/2014/main" id="{3421C061-D764-4C1C-24D8-FE7E069B5622}"/>
              </a:ext>
            </a:extLst>
          </p:cNvPr>
          <p:cNvSpPr/>
          <p:nvPr/>
        </p:nvSpPr>
        <p:spPr>
          <a:xfrm>
            <a:off x="8124181" y="3355714"/>
            <a:ext cx="42663" cy="34228"/>
          </a:xfrm>
          <a:custGeom>
            <a:avLst/>
            <a:gdLst/>
            <a:ahLst/>
            <a:cxnLst/>
            <a:rect l="l" t="t" r="r" b="b"/>
            <a:pathLst>
              <a:path w="2236" h="2069" extrusionOk="0">
                <a:moveTo>
                  <a:pt x="2068" y="0"/>
                </a:moveTo>
                <a:cubicBezTo>
                  <a:pt x="1535" y="400"/>
                  <a:pt x="934" y="701"/>
                  <a:pt x="300" y="868"/>
                </a:cubicBezTo>
                <a:cubicBezTo>
                  <a:pt x="100" y="934"/>
                  <a:pt x="0" y="968"/>
                  <a:pt x="0" y="968"/>
                </a:cubicBezTo>
                <a:cubicBezTo>
                  <a:pt x="200" y="1335"/>
                  <a:pt x="400" y="1668"/>
                  <a:pt x="567" y="2068"/>
                </a:cubicBezTo>
                <a:lnTo>
                  <a:pt x="767" y="2002"/>
                </a:lnTo>
                <a:cubicBezTo>
                  <a:pt x="1701" y="1735"/>
                  <a:pt x="2068" y="1301"/>
                  <a:pt x="2168" y="901"/>
                </a:cubicBezTo>
                <a:cubicBezTo>
                  <a:pt x="2235" y="701"/>
                  <a:pt x="2235" y="501"/>
                  <a:pt x="2168" y="300"/>
                </a:cubicBezTo>
                <a:cubicBezTo>
                  <a:pt x="2135" y="200"/>
                  <a:pt x="2102" y="100"/>
                  <a:pt x="206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5693;p111">
            <a:extLst>
              <a:ext uri="{FF2B5EF4-FFF2-40B4-BE49-F238E27FC236}">
                <a16:creationId xmlns:a16="http://schemas.microsoft.com/office/drawing/2014/main" id="{9D8DF46B-3EFE-408C-A357-5597ACA750C1}"/>
              </a:ext>
            </a:extLst>
          </p:cNvPr>
          <p:cNvSpPr/>
          <p:nvPr/>
        </p:nvSpPr>
        <p:spPr>
          <a:xfrm>
            <a:off x="8129905" y="3355714"/>
            <a:ext cx="35660" cy="19885"/>
          </a:xfrm>
          <a:custGeom>
            <a:avLst/>
            <a:gdLst/>
            <a:ahLst/>
            <a:cxnLst/>
            <a:rect l="l" t="t" r="r" b="b"/>
            <a:pathLst>
              <a:path w="1869" h="1202" extrusionOk="0">
                <a:moveTo>
                  <a:pt x="1735" y="0"/>
                </a:moveTo>
                <a:cubicBezTo>
                  <a:pt x="1235" y="400"/>
                  <a:pt x="634" y="701"/>
                  <a:pt x="0" y="868"/>
                </a:cubicBezTo>
                <a:lnTo>
                  <a:pt x="167" y="1201"/>
                </a:lnTo>
                <a:cubicBezTo>
                  <a:pt x="1068" y="934"/>
                  <a:pt x="1668" y="667"/>
                  <a:pt x="1868" y="300"/>
                </a:cubicBezTo>
                <a:cubicBezTo>
                  <a:pt x="1835" y="200"/>
                  <a:pt x="1802" y="100"/>
                  <a:pt x="173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5694;p111">
            <a:extLst>
              <a:ext uri="{FF2B5EF4-FFF2-40B4-BE49-F238E27FC236}">
                <a16:creationId xmlns:a16="http://schemas.microsoft.com/office/drawing/2014/main" id="{B2E651AF-F40B-F079-DAFC-1790C744392A}"/>
              </a:ext>
            </a:extLst>
          </p:cNvPr>
          <p:cNvSpPr/>
          <p:nvPr/>
        </p:nvSpPr>
        <p:spPr>
          <a:xfrm>
            <a:off x="8138815" y="3370602"/>
            <a:ext cx="26750" cy="18231"/>
          </a:xfrm>
          <a:custGeom>
            <a:avLst/>
            <a:gdLst/>
            <a:ahLst/>
            <a:cxnLst/>
            <a:rect l="l" t="t" r="r" b="b"/>
            <a:pathLst>
              <a:path w="1402" h="1102" extrusionOk="0">
                <a:moveTo>
                  <a:pt x="1401" y="1"/>
                </a:moveTo>
                <a:cubicBezTo>
                  <a:pt x="1034" y="101"/>
                  <a:pt x="701" y="268"/>
                  <a:pt x="401" y="501"/>
                </a:cubicBezTo>
                <a:cubicBezTo>
                  <a:pt x="200" y="668"/>
                  <a:pt x="67" y="868"/>
                  <a:pt x="0" y="1102"/>
                </a:cubicBezTo>
                <a:cubicBezTo>
                  <a:pt x="934" y="835"/>
                  <a:pt x="1301" y="401"/>
                  <a:pt x="1401" y="1"/>
                </a:cubicBezTo>
                <a:close/>
              </a:path>
            </a:pathLst>
          </a:custGeom>
          <a:solidFill>
            <a:srgbClr val="DE57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5695;p111">
            <a:extLst>
              <a:ext uri="{FF2B5EF4-FFF2-40B4-BE49-F238E27FC236}">
                <a16:creationId xmlns:a16="http://schemas.microsoft.com/office/drawing/2014/main" id="{E1667FB0-6389-5477-2770-F26817B40A16}"/>
              </a:ext>
            </a:extLst>
          </p:cNvPr>
          <p:cNvSpPr/>
          <p:nvPr/>
        </p:nvSpPr>
        <p:spPr>
          <a:xfrm>
            <a:off x="8099358" y="3228150"/>
            <a:ext cx="155025" cy="53318"/>
          </a:xfrm>
          <a:custGeom>
            <a:avLst/>
            <a:gdLst/>
            <a:ahLst/>
            <a:cxnLst/>
            <a:rect l="l" t="t" r="r" b="b"/>
            <a:pathLst>
              <a:path w="8125" h="3223" extrusionOk="0">
                <a:moveTo>
                  <a:pt x="4447" y="0"/>
                </a:moveTo>
                <a:cubicBezTo>
                  <a:pt x="4156" y="0"/>
                  <a:pt x="3871" y="43"/>
                  <a:pt x="3603" y="139"/>
                </a:cubicBezTo>
                <a:cubicBezTo>
                  <a:pt x="3603" y="139"/>
                  <a:pt x="2068" y="139"/>
                  <a:pt x="1301" y="773"/>
                </a:cubicBezTo>
                <a:cubicBezTo>
                  <a:pt x="534" y="1407"/>
                  <a:pt x="0" y="2407"/>
                  <a:pt x="267" y="2507"/>
                </a:cubicBezTo>
                <a:cubicBezTo>
                  <a:pt x="289" y="2512"/>
                  <a:pt x="313" y="2515"/>
                  <a:pt x="339" y="2515"/>
                </a:cubicBezTo>
                <a:cubicBezTo>
                  <a:pt x="641" y="2515"/>
                  <a:pt x="1229" y="2226"/>
                  <a:pt x="1487" y="2226"/>
                </a:cubicBezTo>
                <a:cubicBezTo>
                  <a:pt x="1520" y="2226"/>
                  <a:pt x="1547" y="2230"/>
                  <a:pt x="1568" y="2241"/>
                </a:cubicBezTo>
                <a:cubicBezTo>
                  <a:pt x="1740" y="2326"/>
                  <a:pt x="1764" y="3223"/>
                  <a:pt x="2252" y="3223"/>
                </a:cubicBezTo>
                <a:cubicBezTo>
                  <a:pt x="2333" y="3223"/>
                  <a:pt x="2426" y="3198"/>
                  <a:pt x="2535" y="3141"/>
                </a:cubicBezTo>
                <a:cubicBezTo>
                  <a:pt x="3303" y="2708"/>
                  <a:pt x="2869" y="2708"/>
                  <a:pt x="3503" y="2574"/>
                </a:cubicBezTo>
                <a:cubicBezTo>
                  <a:pt x="3565" y="2558"/>
                  <a:pt x="3625" y="2550"/>
                  <a:pt x="3682" y="2550"/>
                </a:cubicBezTo>
                <a:cubicBezTo>
                  <a:pt x="4195" y="2550"/>
                  <a:pt x="4514" y="3142"/>
                  <a:pt x="4753" y="3142"/>
                </a:cubicBezTo>
                <a:cubicBezTo>
                  <a:pt x="4759" y="3142"/>
                  <a:pt x="4765" y="3142"/>
                  <a:pt x="4770" y="3141"/>
                </a:cubicBezTo>
                <a:cubicBezTo>
                  <a:pt x="4970" y="3075"/>
                  <a:pt x="5137" y="3008"/>
                  <a:pt x="5304" y="2874"/>
                </a:cubicBezTo>
                <a:cubicBezTo>
                  <a:pt x="5304" y="2874"/>
                  <a:pt x="4470" y="2608"/>
                  <a:pt x="4437" y="2341"/>
                </a:cubicBezTo>
                <a:cubicBezTo>
                  <a:pt x="4370" y="2074"/>
                  <a:pt x="3603" y="1907"/>
                  <a:pt x="3603" y="1907"/>
                </a:cubicBezTo>
                <a:cubicBezTo>
                  <a:pt x="3603" y="1907"/>
                  <a:pt x="4063" y="1748"/>
                  <a:pt x="4458" y="1748"/>
                </a:cubicBezTo>
                <a:cubicBezTo>
                  <a:pt x="4636" y="1748"/>
                  <a:pt x="4800" y="1781"/>
                  <a:pt x="4904" y="1874"/>
                </a:cubicBezTo>
                <a:cubicBezTo>
                  <a:pt x="5204" y="2141"/>
                  <a:pt x="5037" y="2741"/>
                  <a:pt x="5838" y="2741"/>
                </a:cubicBezTo>
                <a:cubicBezTo>
                  <a:pt x="5856" y="2740"/>
                  <a:pt x="5874" y="2740"/>
                  <a:pt x="5893" y="2740"/>
                </a:cubicBezTo>
                <a:cubicBezTo>
                  <a:pt x="6352" y="2740"/>
                  <a:pt x="6947" y="2963"/>
                  <a:pt x="7396" y="2963"/>
                </a:cubicBezTo>
                <a:cubicBezTo>
                  <a:pt x="7730" y="2963"/>
                  <a:pt x="7984" y="2839"/>
                  <a:pt x="8039" y="2407"/>
                </a:cubicBezTo>
                <a:cubicBezTo>
                  <a:pt x="8125" y="1522"/>
                  <a:pt x="6180" y="0"/>
                  <a:pt x="444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5696;p111">
            <a:extLst>
              <a:ext uri="{FF2B5EF4-FFF2-40B4-BE49-F238E27FC236}">
                <a16:creationId xmlns:a16="http://schemas.microsoft.com/office/drawing/2014/main" id="{CF476C1B-A7BF-A4C7-553A-C64C545E6A6E}"/>
              </a:ext>
            </a:extLst>
          </p:cNvPr>
          <p:cNvSpPr/>
          <p:nvPr/>
        </p:nvSpPr>
        <p:spPr>
          <a:xfrm>
            <a:off x="8146447" y="3457801"/>
            <a:ext cx="119040" cy="80581"/>
          </a:xfrm>
          <a:custGeom>
            <a:avLst/>
            <a:gdLst/>
            <a:ahLst/>
            <a:cxnLst/>
            <a:rect l="l" t="t" r="r" b="b"/>
            <a:pathLst>
              <a:path w="6239" h="4871" extrusionOk="0">
                <a:moveTo>
                  <a:pt x="5171" y="0"/>
                </a:moveTo>
                <a:lnTo>
                  <a:pt x="1302" y="1668"/>
                </a:lnTo>
                <a:lnTo>
                  <a:pt x="1" y="4203"/>
                </a:lnTo>
                <a:lnTo>
                  <a:pt x="1302" y="3336"/>
                </a:lnTo>
                <a:lnTo>
                  <a:pt x="2869" y="4870"/>
                </a:lnTo>
                <a:lnTo>
                  <a:pt x="6238" y="1501"/>
                </a:lnTo>
                <a:lnTo>
                  <a:pt x="5171" y="0"/>
                </a:ln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5697;p111">
            <a:extLst>
              <a:ext uri="{FF2B5EF4-FFF2-40B4-BE49-F238E27FC236}">
                <a16:creationId xmlns:a16="http://schemas.microsoft.com/office/drawing/2014/main" id="{AAFFB4FB-2615-0E3F-3941-F6F7EB28BC86}"/>
              </a:ext>
            </a:extLst>
          </p:cNvPr>
          <p:cNvSpPr/>
          <p:nvPr/>
        </p:nvSpPr>
        <p:spPr>
          <a:xfrm>
            <a:off x="8085982" y="3457801"/>
            <a:ext cx="70024" cy="69547"/>
          </a:xfrm>
          <a:custGeom>
            <a:avLst/>
            <a:gdLst/>
            <a:ahLst/>
            <a:cxnLst/>
            <a:rect l="l" t="t" r="r" b="b"/>
            <a:pathLst>
              <a:path w="3670" h="4204" extrusionOk="0">
                <a:moveTo>
                  <a:pt x="2269" y="0"/>
                </a:moveTo>
                <a:cubicBezTo>
                  <a:pt x="2269" y="0"/>
                  <a:pt x="134" y="2569"/>
                  <a:pt x="1" y="4170"/>
                </a:cubicBezTo>
                <a:lnTo>
                  <a:pt x="1902" y="2936"/>
                </a:lnTo>
                <a:lnTo>
                  <a:pt x="3170" y="4203"/>
                </a:lnTo>
                <a:lnTo>
                  <a:pt x="3170" y="4203"/>
                </a:lnTo>
                <a:lnTo>
                  <a:pt x="2736" y="1968"/>
                </a:lnTo>
                <a:cubicBezTo>
                  <a:pt x="2736" y="1968"/>
                  <a:pt x="2803" y="1301"/>
                  <a:pt x="3670" y="667"/>
                </a:cubicBezTo>
                <a:lnTo>
                  <a:pt x="2269" y="0"/>
                </a:ln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5698;p111">
            <a:extLst>
              <a:ext uri="{FF2B5EF4-FFF2-40B4-BE49-F238E27FC236}">
                <a16:creationId xmlns:a16="http://schemas.microsoft.com/office/drawing/2014/main" id="{A0B059E0-4D33-6B1E-2069-758C0403677A}"/>
              </a:ext>
            </a:extLst>
          </p:cNvPr>
          <p:cNvSpPr/>
          <p:nvPr/>
        </p:nvSpPr>
        <p:spPr>
          <a:xfrm>
            <a:off x="8146447" y="3457801"/>
            <a:ext cx="119040" cy="80581"/>
          </a:xfrm>
          <a:custGeom>
            <a:avLst/>
            <a:gdLst/>
            <a:ahLst/>
            <a:cxnLst/>
            <a:rect l="l" t="t" r="r" b="b"/>
            <a:pathLst>
              <a:path w="6239" h="4871" extrusionOk="0">
                <a:moveTo>
                  <a:pt x="5171" y="0"/>
                </a:moveTo>
                <a:lnTo>
                  <a:pt x="1302" y="1668"/>
                </a:lnTo>
                <a:lnTo>
                  <a:pt x="1" y="4203"/>
                </a:lnTo>
                <a:lnTo>
                  <a:pt x="1302" y="3336"/>
                </a:lnTo>
                <a:lnTo>
                  <a:pt x="2869" y="4870"/>
                </a:lnTo>
                <a:lnTo>
                  <a:pt x="6238" y="1501"/>
                </a:lnTo>
                <a:lnTo>
                  <a:pt x="5171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5699;p111">
            <a:extLst>
              <a:ext uri="{FF2B5EF4-FFF2-40B4-BE49-F238E27FC236}">
                <a16:creationId xmlns:a16="http://schemas.microsoft.com/office/drawing/2014/main" id="{977A6EAE-C957-DA33-5A1B-77C20A94AC0B}"/>
              </a:ext>
            </a:extLst>
          </p:cNvPr>
          <p:cNvSpPr/>
          <p:nvPr/>
        </p:nvSpPr>
        <p:spPr>
          <a:xfrm>
            <a:off x="8085982" y="3457801"/>
            <a:ext cx="70024" cy="69547"/>
          </a:xfrm>
          <a:custGeom>
            <a:avLst/>
            <a:gdLst/>
            <a:ahLst/>
            <a:cxnLst/>
            <a:rect l="l" t="t" r="r" b="b"/>
            <a:pathLst>
              <a:path w="3670" h="4204" extrusionOk="0">
                <a:moveTo>
                  <a:pt x="2269" y="0"/>
                </a:moveTo>
                <a:cubicBezTo>
                  <a:pt x="2269" y="0"/>
                  <a:pt x="134" y="2569"/>
                  <a:pt x="1" y="4170"/>
                </a:cubicBezTo>
                <a:lnTo>
                  <a:pt x="1902" y="2936"/>
                </a:lnTo>
                <a:lnTo>
                  <a:pt x="3170" y="4203"/>
                </a:lnTo>
                <a:lnTo>
                  <a:pt x="3170" y="4203"/>
                </a:lnTo>
                <a:lnTo>
                  <a:pt x="2736" y="1968"/>
                </a:lnTo>
                <a:cubicBezTo>
                  <a:pt x="2736" y="1968"/>
                  <a:pt x="2803" y="1301"/>
                  <a:pt x="3670" y="667"/>
                </a:cubicBezTo>
                <a:lnTo>
                  <a:pt x="226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5700;p111">
            <a:extLst>
              <a:ext uri="{FF2B5EF4-FFF2-40B4-BE49-F238E27FC236}">
                <a16:creationId xmlns:a16="http://schemas.microsoft.com/office/drawing/2014/main" id="{43347EAF-305A-EC12-13D1-27D2872C281D}"/>
              </a:ext>
            </a:extLst>
          </p:cNvPr>
          <p:cNvSpPr/>
          <p:nvPr/>
        </p:nvSpPr>
        <p:spPr>
          <a:xfrm>
            <a:off x="7931319" y="5048170"/>
            <a:ext cx="25491" cy="16030"/>
          </a:xfrm>
          <a:custGeom>
            <a:avLst/>
            <a:gdLst/>
            <a:ahLst/>
            <a:cxnLst/>
            <a:rect l="l" t="t" r="r" b="b"/>
            <a:pathLst>
              <a:path w="1336" h="969" extrusionOk="0">
                <a:moveTo>
                  <a:pt x="301" y="134"/>
                </a:moveTo>
                <a:cubicBezTo>
                  <a:pt x="501" y="134"/>
                  <a:pt x="868" y="501"/>
                  <a:pt x="1135" y="801"/>
                </a:cubicBezTo>
                <a:cubicBezTo>
                  <a:pt x="601" y="768"/>
                  <a:pt x="268" y="635"/>
                  <a:pt x="168" y="468"/>
                </a:cubicBezTo>
                <a:cubicBezTo>
                  <a:pt x="134" y="368"/>
                  <a:pt x="134" y="268"/>
                  <a:pt x="201" y="201"/>
                </a:cubicBezTo>
                <a:cubicBezTo>
                  <a:pt x="234" y="168"/>
                  <a:pt x="268" y="134"/>
                  <a:pt x="301" y="134"/>
                </a:cubicBezTo>
                <a:close/>
                <a:moveTo>
                  <a:pt x="301" y="1"/>
                </a:moveTo>
                <a:cubicBezTo>
                  <a:pt x="201" y="1"/>
                  <a:pt x="134" y="67"/>
                  <a:pt x="101" y="134"/>
                </a:cubicBezTo>
                <a:cubicBezTo>
                  <a:pt x="1" y="268"/>
                  <a:pt x="1" y="401"/>
                  <a:pt x="68" y="501"/>
                </a:cubicBezTo>
                <a:cubicBezTo>
                  <a:pt x="168" y="668"/>
                  <a:pt x="334" y="768"/>
                  <a:pt x="501" y="835"/>
                </a:cubicBezTo>
                <a:cubicBezTo>
                  <a:pt x="768" y="901"/>
                  <a:pt x="1002" y="935"/>
                  <a:pt x="1268" y="968"/>
                </a:cubicBezTo>
                <a:cubicBezTo>
                  <a:pt x="1302" y="968"/>
                  <a:pt x="1302" y="935"/>
                  <a:pt x="1335" y="935"/>
                </a:cubicBezTo>
                <a:cubicBezTo>
                  <a:pt x="1335" y="901"/>
                  <a:pt x="1335" y="868"/>
                  <a:pt x="1335" y="835"/>
                </a:cubicBezTo>
                <a:cubicBezTo>
                  <a:pt x="1268" y="768"/>
                  <a:pt x="668" y="1"/>
                  <a:pt x="301" y="1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5701;p111">
            <a:extLst>
              <a:ext uri="{FF2B5EF4-FFF2-40B4-BE49-F238E27FC236}">
                <a16:creationId xmlns:a16="http://schemas.microsoft.com/office/drawing/2014/main" id="{F8DD4812-436A-5616-FA6A-33A3C2EA8562}"/>
              </a:ext>
            </a:extLst>
          </p:cNvPr>
          <p:cNvSpPr/>
          <p:nvPr/>
        </p:nvSpPr>
        <p:spPr>
          <a:xfrm>
            <a:off x="7946602" y="5041354"/>
            <a:ext cx="16561" cy="22846"/>
          </a:xfrm>
          <a:custGeom>
            <a:avLst/>
            <a:gdLst/>
            <a:ahLst/>
            <a:cxnLst/>
            <a:rect l="l" t="t" r="r" b="b"/>
            <a:pathLst>
              <a:path w="868" h="1381" extrusionOk="0">
                <a:moveTo>
                  <a:pt x="367" y="133"/>
                </a:moveTo>
                <a:cubicBezTo>
                  <a:pt x="385" y="133"/>
                  <a:pt x="407" y="137"/>
                  <a:pt x="434" y="146"/>
                </a:cubicBezTo>
                <a:lnTo>
                  <a:pt x="467" y="146"/>
                </a:lnTo>
                <a:cubicBezTo>
                  <a:pt x="501" y="179"/>
                  <a:pt x="534" y="213"/>
                  <a:pt x="568" y="246"/>
                </a:cubicBezTo>
                <a:cubicBezTo>
                  <a:pt x="634" y="546"/>
                  <a:pt x="601" y="880"/>
                  <a:pt x="467" y="1180"/>
                </a:cubicBezTo>
                <a:cubicBezTo>
                  <a:pt x="301" y="880"/>
                  <a:pt x="201" y="546"/>
                  <a:pt x="267" y="213"/>
                </a:cubicBezTo>
                <a:cubicBezTo>
                  <a:pt x="292" y="164"/>
                  <a:pt x="316" y="133"/>
                  <a:pt x="367" y="133"/>
                </a:cubicBezTo>
                <a:close/>
                <a:moveTo>
                  <a:pt x="359" y="0"/>
                </a:moveTo>
                <a:cubicBezTo>
                  <a:pt x="275" y="0"/>
                  <a:pt x="185" y="44"/>
                  <a:pt x="134" y="146"/>
                </a:cubicBezTo>
                <a:cubicBezTo>
                  <a:pt x="0" y="413"/>
                  <a:pt x="201" y="1113"/>
                  <a:pt x="434" y="1347"/>
                </a:cubicBezTo>
                <a:lnTo>
                  <a:pt x="467" y="1380"/>
                </a:lnTo>
                <a:lnTo>
                  <a:pt x="501" y="1380"/>
                </a:lnTo>
                <a:cubicBezTo>
                  <a:pt x="501" y="1380"/>
                  <a:pt x="534" y="1347"/>
                  <a:pt x="534" y="1347"/>
                </a:cubicBezTo>
                <a:cubicBezTo>
                  <a:pt x="534" y="1313"/>
                  <a:pt x="868" y="546"/>
                  <a:pt x="668" y="179"/>
                </a:cubicBezTo>
                <a:cubicBezTo>
                  <a:pt x="634" y="79"/>
                  <a:pt x="534" y="46"/>
                  <a:pt x="434" y="12"/>
                </a:cubicBezTo>
                <a:cubicBezTo>
                  <a:pt x="410" y="5"/>
                  <a:pt x="385" y="0"/>
                  <a:pt x="359" y="0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5702;p111">
            <a:extLst>
              <a:ext uri="{FF2B5EF4-FFF2-40B4-BE49-F238E27FC236}">
                <a16:creationId xmlns:a16="http://schemas.microsoft.com/office/drawing/2014/main" id="{E607F956-6D45-8ED8-71AE-34AEFD92E4B9}"/>
              </a:ext>
            </a:extLst>
          </p:cNvPr>
          <p:cNvSpPr/>
          <p:nvPr/>
        </p:nvSpPr>
        <p:spPr>
          <a:xfrm>
            <a:off x="8236829" y="5048170"/>
            <a:ext cx="25472" cy="16030"/>
          </a:xfrm>
          <a:custGeom>
            <a:avLst/>
            <a:gdLst/>
            <a:ahLst/>
            <a:cxnLst/>
            <a:rect l="l" t="t" r="r" b="b"/>
            <a:pathLst>
              <a:path w="1335" h="969" extrusionOk="0">
                <a:moveTo>
                  <a:pt x="301" y="134"/>
                </a:moveTo>
                <a:cubicBezTo>
                  <a:pt x="501" y="134"/>
                  <a:pt x="868" y="501"/>
                  <a:pt x="1134" y="801"/>
                </a:cubicBezTo>
                <a:cubicBezTo>
                  <a:pt x="601" y="768"/>
                  <a:pt x="267" y="635"/>
                  <a:pt x="167" y="468"/>
                </a:cubicBezTo>
                <a:cubicBezTo>
                  <a:pt x="134" y="368"/>
                  <a:pt x="167" y="268"/>
                  <a:pt x="200" y="201"/>
                </a:cubicBezTo>
                <a:cubicBezTo>
                  <a:pt x="234" y="168"/>
                  <a:pt x="267" y="134"/>
                  <a:pt x="301" y="134"/>
                </a:cubicBezTo>
                <a:close/>
                <a:moveTo>
                  <a:pt x="301" y="1"/>
                </a:moveTo>
                <a:cubicBezTo>
                  <a:pt x="200" y="1"/>
                  <a:pt x="134" y="67"/>
                  <a:pt x="100" y="134"/>
                </a:cubicBezTo>
                <a:cubicBezTo>
                  <a:pt x="0" y="268"/>
                  <a:pt x="0" y="401"/>
                  <a:pt x="67" y="501"/>
                </a:cubicBezTo>
                <a:cubicBezTo>
                  <a:pt x="167" y="668"/>
                  <a:pt x="334" y="768"/>
                  <a:pt x="534" y="835"/>
                </a:cubicBezTo>
                <a:cubicBezTo>
                  <a:pt x="768" y="901"/>
                  <a:pt x="1001" y="935"/>
                  <a:pt x="1268" y="968"/>
                </a:cubicBezTo>
                <a:cubicBezTo>
                  <a:pt x="1301" y="968"/>
                  <a:pt x="1335" y="935"/>
                  <a:pt x="1335" y="935"/>
                </a:cubicBezTo>
                <a:cubicBezTo>
                  <a:pt x="1335" y="901"/>
                  <a:pt x="1335" y="868"/>
                  <a:pt x="1335" y="835"/>
                </a:cubicBezTo>
                <a:cubicBezTo>
                  <a:pt x="1268" y="768"/>
                  <a:pt x="667" y="1"/>
                  <a:pt x="301" y="1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5703;p111">
            <a:extLst>
              <a:ext uri="{FF2B5EF4-FFF2-40B4-BE49-F238E27FC236}">
                <a16:creationId xmlns:a16="http://schemas.microsoft.com/office/drawing/2014/main" id="{86658E45-5E6B-94E8-A106-308039415A17}"/>
              </a:ext>
            </a:extLst>
          </p:cNvPr>
          <p:cNvSpPr/>
          <p:nvPr/>
        </p:nvSpPr>
        <p:spPr>
          <a:xfrm>
            <a:off x="8252093" y="5041354"/>
            <a:ext cx="16581" cy="22846"/>
          </a:xfrm>
          <a:custGeom>
            <a:avLst/>
            <a:gdLst/>
            <a:ahLst/>
            <a:cxnLst/>
            <a:rect l="l" t="t" r="r" b="b"/>
            <a:pathLst>
              <a:path w="869" h="1381" extrusionOk="0">
                <a:moveTo>
                  <a:pt x="367" y="133"/>
                </a:moveTo>
                <a:cubicBezTo>
                  <a:pt x="386" y="133"/>
                  <a:pt x="408" y="137"/>
                  <a:pt x="435" y="146"/>
                </a:cubicBezTo>
                <a:lnTo>
                  <a:pt x="468" y="146"/>
                </a:lnTo>
                <a:cubicBezTo>
                  <a:pt x="501" y="179"/>
                  <a:pt x="568" y="213"/>
                  <a:pt x="568" y="246"/>
                </a:cubicBezTo>
                <a:cubicBezTo>
                  <a:pt x="635" y="546"/>
                  <a:pt x="601" y="880"/>
                  <a:pt x="468" y="1180"/>
                </a:cubicBezTo>
                <a:cubicBezTo>
                  <a:pt x="301" y="880"/>
                  <a:pt x="234" y="546"/>
                  <a:pt x="268" y="213"/>
                </a:cubicBezTo>
                <a:cubicBezTo>
                  <a:pt x="292" y="164"/>
                  <a:pt x="317" y="133"/>
                  <a:pt x="367" y="133"/>
                </a:cubicBezTo>
                <a:close/>
                <a:moveTo>
                  <a:pt x="359" y="0"/>
                </a:moveTo>
                <a:cubicBezTo>
                  <a:pt x="275" y="0"/>
                  <a:pt x="185" y="44"/>
                  <a:pt x="134" y="146"/>
                </a:cubicBezTo>
                <a:cubicBezTo>
                  <a:pt x="1" y="413"/>
                  <a:pt x="201" y="1113"/>
                  <a:pt x="435" y="1347"/>
                </a:cubicBezTo>
                <a:lnTo>
                  <a:pt x="468" y="1380"/>
                </a:lnTo>
                <a:lnTo>
                  <a:pt x="501" y="1380"/>
                </a:lnTo>
                <a:cubicBezTo>
                  <a:pt x="501" y="1380"/>
                  <a:pt x="535" y="1347"/>
                  <a:pt x="535" y="1347"/>
                </a:cubicBezTo>
                <a:cubicBezTo>
                  <a:pt x="568" y="1313"/>
                  <a:pt x="868" y="546"/>
                  <a:pt x="668" y="179"/>
                </a:cubicBezTo>
                <a:cubicBezTo>
                  <a:pt x="635" y="79"/>
                  <a:pt x="535" y="46"/>
                  <a:pt x="435" y="12"/>
                </a:cubicBezTo>
                <a:cubicBezTo>
                  <a:pt x="411" y="5"/>
                  <a:pt x="385" y="0"/>
                  <a:pt x="359" y="0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5704;p111">
            <a:extLst>
              <a:ext uri="{FF2B5EF4-FFF2-40B4-BE49-F238E27FC236}">
                <a16:creationId xmlns:a16="http://schemas.microsoft.com/office/drawing/2014/main" id="{92A4FEEF-2C3A-9C06-2408-C804F350C672}"/>
              </a:ext>
            </a:extLst>
          </p:cNvPr>
          <p:cNvSpPr/>
          <p:nvPr/>
        </p:nvSpPr>
        <p:spPr>
          <a:xfrm>
            <a:off x="8451308" y="3877334"/>
            <a:ext cx="118411" cy="133271"/>
          </a:xfrm>
          <a:custGeom>
            <a:avLst/>
            <a:gdLst/>
            <a:ahLst/>
            <a:cxnLst/>
            <a:rect l="l" t="t" r="r" b="b"/>
            <a:pathLst>
              <a:path w="6206" h="8056" extrusionOk="0">
                <a:moveTo>
                  <a:pt x="4016" y="1"/>
                </a:moveTo>
                <a:cubicBezTo>
                  <a:pt x="2837" y="1"/>
                  <a:pt x="1467" y="1283"/>
                  <a:pt x="801" y="3194"/>
                </a:cubicBezTo>
                <a:cubicBezTo>
                  <a:pt x="1" y="5362"/>
                  <a:pt x="401" y="7497"/>
                  <a:pt x="1669" y="7964"/>
                </a:cubicBezTo>
                <a:cubicBezTo>
                  <a:pt x="1832" y="8026"/>
                  <a:pt x="2004" y="8056"/>
                  <a:pt x="2181" y="8056"/>
                </a:cubicBezTo>
                <a:cubicBezTo>
                  <a:pt x="3344" y="8056"/>
                  <a:pt x="4739" y="6777"/>
                  <a:pt x="5405" y="4895"/>
                </a:cubicBezTo>
                <a:cubicBezTo>
                  <a:pt x="6205" y="2727"/>
                  <a:pt x="5838" y="592"/>
                  <a:pt x="4537" y="92"/>
                </a:cubicBezTo>
                <a:cubicBezTo>
                  <a:pt x="4370" y="30"/>
                  <a:pt x="4195" y="1"/>
                  <a:pt x="401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5705;p111">
            <a:extLst>
              <a:ext uri="{FF2B5EF4-FFF2-40B4-BE49-F238E27FC236}">
                <a16:creationId xmlns:a16="http://schemas.microsoft.com/office/drawing/2014/main" id="{7AE4E735-16DB-96C1-C2A5-2D1C5681EF5B}"/>
              </a:ext>
            </a:extLst>
          </p:cNvPr>
          <p:cNvSpPr/>
          <p:nvPr/>
        </p:nvSpPr>
        <p:spPr>
          <a:xfrm>
            <a:off x="8347570" y="3813279"/>
            <a:ext cx="212590" cy="211586"/>
          </a:xfrm>
          <a:custGeom>
            <a:avLst/>
            <a:gdLst/>
            <a:ahLst/>
            <a:cxnLst/>
            <a:rect l="l" t="t" r="r" b="b"/>
            <a:pathLst>
              <a:path w="11142" h="12790" extrusionOk="0">
                <a:moveTo>
                  <a:pt x="5366" y="1"/>
                </a:moveTo>
                <a:cubicBezTo>
                  <a:pt x="4124" y="1"/>
                  <a:pt x="2331" y="2182"/>
                  <a:pt x="1235" y="5198"/>
                </a:cubicBezTo>
                <a:cubicBezTo>
                  <a:pt x="0" y="8534"/>
                  <a:pt x="34" y="11569"/>
                  <a:pt x="1301" y="12036"/>
                </a:cubicBezTo>
                <a:cubicBezTo>
                  <a:pt x="1420" y="12076"/>
                  <a:pt x="1538" y="12094"/>
                  <a:pt x="1657" y="12094"/>
                </a:cubicBezTo>
                <a:cubicBezTo>
                  <a:pt x="1838" y="12094"/>
                  <a:pt x="2020" y="12050"/>
                  <a:pt x="2202" y="11970"/>
                </a:cubicBezTo>
                <a:cubicBezTo>
                  <a:pt x="2302" y="12070"/>
                  <a:pt x="2436" y="12170"/>
                  <a:pt x="2569" y="12203"/>
                </a:cubicBezTo>
                <a:cubicBezTo>
                  <a:pt x="2687" y="12243"/>
                  <a:pt x="2806" y="12261"/>
                  <a:pt x="2922" y="12261"/>
                </a:cubicBezTo>
                <a:cubicBezTo>
                  <a:pt x="3101" y="12261"/>
                  <a:pt x="3275" y="12217"/>
                  <a:pt x="3436" y="12136"/>
                </a:cubicBezTo>
                <a:cubicBezTo>
                  <a:pt x="3536" y="12236"/>
                  <a:pt x="3670" y="12337"/>
                  <a:pt x="3837" y="12403"/>
                </a:cubicBezTo>
                <a:cubicBezTo>
                  <a:pt x="3926" y="12425"/>
                  <a:pt x="4022" y="12437"/>
                  <a:pt x="4121" y="12437"/>
                </a:cubicBezTo>
                <a:cubicBezTo>
                  <a:pt x="4318" y="12437"/>
                  <a:pt x="4526" y="12392"/>
                  <a:pt x="4704" y="12303"/>
                </a:cubicBezTo>
                <a:cubicBezTo>
                  <a:pt x="4804" y="12437"/>
                  <a:pt x="4937" y="12503"/>
                  <a:pt x="5071" y="12570"/>
                </a:cubicBezTo>
                <a:cubicBezTo>
                  <a:pt x="5183" y="12608"/>
                  <a:pt x="5301" y="12626"/>
                  <a:pt x="5417" y="12626"/>
                </a:cubicBezTo>
                <a:cubicBezTo>
                  <a:pt x="5612" y="12626"/>
                  <a:pt x="5805" y="12574"/>
                  <a:pt x="5971" y="12470"/>
                </a:cubicBezTo>
                <a:cubicBezTo>
                  <a:pt x="6071" y="12603"/>
                  <a:pt x="6205" y="12703"/>
                  <a:pt x="6338" y="12737"/>
                </a:cubicBezTo>
                <a:cubicBezTo>
                  <a:pt x="6433" y="12772"/>
                  <a:pt x="6531" y="12789"/>
                  <a:pt x="6634" y="12789"/>
                </a:cubicBezTo>
                <a:cubicBezTo>
                  <a:pt x="7695" y="12789"/>
                  <a:pt x="9165" y="10961"/>
                  <a:pt x="10108" y="8467"/>
                </a:cubicBezTo>
                <a:cubicBezTo>
                  <a:pt x="11142" y="5732"/>
                  <a:pt x="11075" y="3163"/>
                  <a:pt x="10041" y="2796"/>
                </a:cubicBezTo>
                <a:cubicBezTo>
                  <a:pt x="9943" y="2757"/>
                  <a:pt x="9846" y="2741"/>
                  <a:pt x="9755" y="2741"/>
                </a:cubicBezTo>
                <a:cubicBezTo>
                  <a:pt x="9690" y="2741"/>
                  <a:pt x="9629" y="2749"/>
                  <a:pt x="9574" y="2763"/>
                </a:cubicBezTo>
                <a:cubicBezTo>
                  <a:pt x="9474" y="2463"/>
                  <a:pt x="9240" y="2229"/>
                  <a:pt x="8940" y="2096"/>
                </a:cubicBezTo>
                <a:cubicBezTo>
                  <a:pt x="8807" y="2062"/>
                  <a:pt x="8640" y="2062"/>
                  <a:pt x="8507" y="2062"/>
                </a:cubicBezTo>
                <a:cubicBezTo>
                  <a:pt x="8373" y="1796"/>
                  <a:pt x="8173" y="1562"/>
                  <a:pt x="7873" y="1429"/>
                </a:cubicBezTo>
                <a:cubicBezTo>
                  <a:pt x="7778" y="1405"/>
                  <a:pt x="7667" y="1382"/>
                  <a:pt x="7551" y="1382"/>
                </a:cubicBezTo>
                <a:cubicBezTo>
                  <a:pt x="7503" y="1382"/>
                  <a:pt x="7455" y="1386"/>
                  <a:pt x="7406" y="1395"/>
                </a:cubicBezTo>
                <a:cubicBezTo>
                  <a:pt x="7306" y="1095"/>
                  <a:pt x="7072" y="862"/>
                  <a:pt x="6805" y="762"/>
                </a:cubicBezTo>
                <a:cubicBezTo>
                  <a:pt x="6639" y="695"/>
                  <a:pt x="6505" y="695"/>
                  <a:pt x="6338" y="695"/>
                </a:cubicBezTo>
                <a:cubicBezTo>
                  <a:pt x="6205" y="428"/>
                  <a:pt x="6005" y="194"/>
                  <a:pt x="5705" y="61"/>
                </a:cubicBezTo>
                <a:cubicBezTo>
                  <a:pt x="5598" y="21"/>
                  <a:pt x="5484" y="1"/>
                  <a:pt x="536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5706;p111">
            <a:extLst>
              <a:ext uri="{FF2B5EF4-FFF2-40B4-BE49-F238E27FC236}">
                <a16:creationId xmlns:a16="http://schemas.microsoft.com/office/drawing/2014/main" id="{BCB0FE29-C34F-2E52-7D1F-FC64C1E5BE14}"/>
              </a:ext>
            </a:extLst>
          </p:cNvPr>
          <p:cNvSpPr/>
          <p:nvPr/>
        </p:nvSpPr>
        <p:spPr>
          <a:xfrm>
            <a:off x="7989075" y="3662902"/>
            <a:ext cx="480722" cy="374089"/>
          </a:xfrm>
          <a:custGeom>
            <a:avLst/>
            <a:gdLst/>
            <a:ahLst/>
            <a:cxnLst/>
            <a:rect l="l" t="t" r="r" b="b"/>
            <a:pathLst>
              <a:path w="25195" h="22613" extrusionOk="0">
                <a:moveTo>
                  <a:pt x="11845" y="1"/>
                </a:moveTo>
                <a:cubicBezTo>
                  <a:pt x="5493" y="1"/>
                  <a:pt x="0" y="5447"/>
                  <a:pt x="610" y="12320"/>
                </a:cubicBezTo>
                <a:cubicBezTo>
                  <a:pt x="1156" y="18456"/>
                  <a:pt x="6346" y="22612"/>
                  <a:pt x="11909" y="22612"/>
                </a:cubicBezTo>
                <a:cubicBezTo>
                  <a:pt x="13816" y="22612"/>
                  <a:pt x="15766" y="22124"/>
                  <a:pt x="17589" y="21060"/>
                </a:cubicBezTo>
                <a:cubicBezTo>
                  <a:pt x="17885" y="20874"/>
                  <a:pt x="18213" y="20782"/>
                  <a:pt x="18542" y="20782"/>
                </a:cubicBezTo>
                <a:cubicBezTo>
                  <a:pt x="18806" y="20782"/>
                  <a:pt x="19071" y="20841"/>
                  <a:pt x="19323" y="20960"/>
                </a:cubicBezTo>
                <a:cubicBezTo>
                  <a:pt x="19357" y="20960"/>
                  <a:pt x="19390" y="20993"/>
                  <a:pt x="19423" y="20993"/>
                </a:cubicBezTo>
                <a:cubicBezTo>
                  <a:pt x="19532" y="21033"/>
                  <a:pt x="19646" y="21052"/>
                  <a:pt x="19766" y="21052"/>
                </a:cubicBezTo>
                <a:cubicBezTo>
                  <a:pt x="21039" y="21052"/>
                  <a:pt x="22862" y="18836"/>
                  <a:pt x="23960" y="15756"/>
                </a:cubicBezTo>
                <a:cubicBezTo>
                  <a:pt x="25194" y="12420"/>
                  <a:pt x="25161" y="9318"/>
                  <a:pt x="23893" y="8817"/>
                </a:cubicBezTo>
                <a:lnTo>
                  <a:pt x="23793" y="8817"/>
                </a:lnTo>
                <a:cubicBezTo>
                  <a:pt x="23193" y="8651"/>
                  <a:pt x="22726" y="8184"/>
                  <a:pt x="22525" y="7583"/>
                </a:cubicBezTo>
                <a:cubicBezTo>
                  <a:pt x="21425" y="4414"/>
                  <a:pt x="18923" y="1879"/>
                  <a:pt x="15787" y="712"/>
                </a:cubicBezTo>
                <a:cubicBezTo>
                  <a:pt x="14467" y="226"/>
                  <a:pt x="13138" y="1"/>
                  <a:pt x="1184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5707;p111">
            <a:extLst>
              <a:ext uri="{FF2B5EF4-FFF2-40B4-BE49-F238E27FC236}">
                <a16:creationId xmlns:a16="http://schemas.microsoft.com/office/drawing/2014/main" id="{8C86F33F-3BE8-E16C-C66B-DAE297C81E37}"/>
              </a:ext>
            </a:extLst>
          </p:cNvPr>
          <p:cNvSpPr/>
          <p:nvPr/>
        </p:nvSpPr>
        <p:spPr>
          <a:xfrm>
            <a:off x="8231735" y="3781714"/>
            <a:ext cx="195552" cy="178814"/>
          </a:xfrm>
          <a:custGeom>
            <a:avLst/>
            <a:gdLst/>
            <a:ahLst/>
            <a:cxnLst/>
            <a:rect l="l" t="t" r="r" b="b"/>
            <a:pathLst>
              <a:path w="10249" h="10809" extrusionOk="0">
                <a:moveTo>
                  <a:pt x="4537" y="1"/>
                </a:moveTo>
                <a:cubicBezTo>
                  <a:pt x="4504" y="1"/>
                  <a:pt x="4437" y="34"/>
                  <a:pt x="4404" y="101"/>
                </a:cubicBezTo>
                <a:lnTo>
                  <a:pt x="3703" y="2002"/>
                </a:lnTo>
                <a:lnTo>
                  <a:pt x="2069" y="2102"/>
                </a:lnTo>
                <a:cubicBezTo>
                  <a:pt x="2002" y="2102"/>
                  <a:pt x="1969" y="2136"/>
                  <a:pt x="1935" y="2169"/>
                </a:cubicBezTo>
                <a:cubicBezTo>
                  <a:pt x="1935" y="2236"/>
                  <a:pt x="1935" y="2269"/>
                  <a:pt x="1969" y="2303"/>
                </a:cubicBezTo>
                <a:lnTo>
                  <a:pt x="4070" y="4437"/>
                </a:lnTo>
                <a:lnTo>
                  <a:pt x="1101" y="4738"/>
                </a:lnTo>
                <a:cubicBezTo>
                  <a:pt x="1068" y="4738"/>
                  <a:pt x="1001" y="4771"/>
                  <a:pt x="1001" y="4804"/>
                </a:cubicBezTo>
                <a:cubicBezTo>
                  <a:pt x="968" y="4838"/>
                  <a:pt x="1001" y="4904"/>
                  <a:pt x="1035" y="4938"/>
                </a:cubicBezTo>
                <a:lnTo>
                  <a:pt x="2802" y="6973"/>
                </a:lnTo>
                <a:lnTo>
                  <a:pt x="134" y="7340"/>
                </a:lnTo>
                <a:cubicBezTo>
                  <a:pt x="67" y="7373"/>
                  <a:pt x="34" y="7406"/>
                  <a:pt x="34" y="7440"/>
                </a:cubicBezTo>
                <a:cubicBezTo>
                  <a:pt x="0" y="7506"/>
                  <a:pt x="34" y="7540"/>
                  <a:pt x="67" y="7573"/>
                </a:cubicBezTo>
                <a:lnTo>
                  <a:pt x="1268" y="8707"/>
                </a:lnTo>
                <a:lnTo>
                  <a:pt x="568" y="10642"/>
                </a:lnTo>
                <a:cubicBezTo>
                  <a:pt x="534" y="10675"/>
                  <a:pt x="534" y="10742"/>
                  <a:pt x="601" y="10775"/>
                </a:cubicBezTo>
                <a:cubicBezTo>
                  <a:pt x="601" y="10809"/>
                  <a:pt x="634" y="10809"/>
                  <a:pt x="701" y="10809"/>
                </a:cubicBezTo>
                <a:cubicBezTo>
                  <a:pt x="701" y="10809"/>
                  <a:pt x="701" y="10809"/>
                  <a:pt x="734" y="10775"/>
                </a:cubicBezTo>
                <a:cubicBezTo>
                  <a:pt x="759" y="10775"/>
                  <a:pt x="2943" y="9705"/>
                  <a:pt x="5599" y="9705"/>
                </a:cubicBezTo>
                <a:cubicBezTo>
                  <a:pt x="6545" y="9705"/>
                  <a:pt x="7550" y="9841"/>
                  <a:pt x="8540" y="10208"/>
                </a:cubicBezTo>
                <a:cubicBezTo>
                  <a:pt x="8557" y="10217"/>
                  <a:pt x="8573" y="10221"/>
                  <a:pt x="8589" y="10221"/>
                </a:cubicBezTo>
                <a:cubicBezTo>
                  <a:pt x="8638" y="10221"/>
                  <a:pt x="8682" y="10183"/>
                  <a:pt x="8707" y="10108"/>
                </a:cubicBezTo>
                <a:cubicBezTo>
                  <a:pt x="8707" y="10042"/>
                  <a:pt x="8673" y="9975"/>
                  <a:pt x="8607" y="9941"/>
                </a:cubicBezTo>
                <a:cubicBezTo>
                  <a:pt x="7603" y="9573"/>
                  <a:pt x="6588" y="9437"/>
                  <a:pt x="5632" y="9437"/>
                </a:cubicBezTo>
                <a:cubicBezTo>
                  <a:pt x="3472" y="9437"/>
                  <a:pt x="1618" y="10131"/>
                  <a:pt x="901" y="10408"/>
                </a:cubicBezTo>
                <a:lnTo>
                  <a:pt x="1535" y="8707"/>
                </a:lnTo>
                <a:cubicBezTo>
                  <a:pt x="1535" y="8674"/>
                  <a:pt x="1535" y="8607"/>
                  <a:pt x="1502" y="8574"/>
                </a:cubicBezTo>
                <a:lnTo>
                  <a:pt x="434" y="7573"/>
                </a:lnTo>
                <a:lnTo>
                  <a:pt x="3069" y="7206"/>
                </a:lnTo>
                <a:cubicBezTo>
                  <a:pt x="3103" y="7173"/>
                  <a:pt x="3136" y="7139"/>
                  <a:pt x="3169" y="7106"/>
                </a:cubicBezTo>
                <a:cubicBezTo>
                  <a:pt x="3203" y="7073"/>
                  <a:pt x="3169" y="7006"/>
                  <a:pt x="3136" y="6973"/>
                </a:cubicBezTo>
                <a:lnTo>
                  <a:pt x="1368" y="4971"/>
                </a:lnTo>
                <a:lnTo>
                  <a:pt x="4370" y="4704"/>
                </a:lnTo>
                <a:cubicBezTo>
                  <a:pt x="4404" y="4671"/>
                  <a:pt x="4437" y="4638"/>
                  <a:pt x="4470" y="4604"/>
                </a:cubicBezTo>
                <a:cubicBezTo>
                  <a:pt x="4470" y="4538"/>
                  <a:pt x="4470" y="4504"/>
                  <a:pt x="4437" y="4471"/>
                </a:cubicBezTo>
                <a:lnTo>
                  <a:pt x="2369" y="2336"/>
                </a:lnTo>
                <a:lnTo>
                  <a:pt x="3803" y="2269"/>
                </a:lnTo>
                <a:cubicBezTo>
                  <a:pt x="3870" y="2269"/>
                  <a:pt x="3903" y="2236"/>
                  <a:pt x="3937" y="2169"/>
                </a:cubicBezTo>
                <a:lnTo>
                  <a:pt x="4504" y="601"/>
                </a:lnTo>
                <a:cubicBezTo>
                  <a:pt x="5438" y="3670"/>
                  <a:pt x="9807" y="6072"/>
                  <a:pt x="9974" y="6172"/>
                </a:cubicBezTo>
                <a:cubicBezTo>
                  <a:pt x="10000" y="6188"/>
                  <a:pt x="10025" y="6194"/>
                  <a:pt x="10048" y="6194"/>
                </a:cubicBezTo>
                <a:cubicBezTo>
                  <a:pt x="10175" y="6194"/>
                  <a:pt x="10249" y="5995"/>
                  <a:pt x="10108" y="5939"/>
                </a:cubicBezTo>
                <a:cubicBezTo>
                  <a:pt x="10074" y="5905"/>
                  <a:pt x="5238" y="3270"/>
                  <a:pt x="4670" y="134"/>
                </a:cubicBezTo>
                <a:cubicBezTo>
                  <a:pt x="4670" y="68"/>
                  <a:pt x="4604" y="1"/>
                  <a:pt x="453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5708;p111">
            <a:extLst>
              <a:ext uri="{FF2B5EF4-FFF2-40B4-BE49-F238E27FC236}">
                <a16:creationId xmlns:a16="http://schemas.microsoft.com/office/drawing/2014/main" id="{4A2823E2-6F85-C214-11A1-7822C4378278}"/>
              </a:ext>
            </a:extLst>
          </p:cNvPr>
          <p:cNvSpPr/>
          <p:nvPr/>
        </p:nvSpPr>
        <p:spPr>
          <a:xfrm>
            <a:off x="8294737" y="3512426"/>
            <a:ext cx="212609" cy="379134"/>
          </a:xfrm>
          <a:custGeom>
            <a:avLst/>
            <a:gdLst/>
            <a:ahLst/>
            <a:cxnLst/>
            <a:rect l="l" t="t" r="r" b="b"/>
            <a:pathLst>
              <a:path w="11143" h="22918" extrusionOk="0">
                <a:moveTo>
                  <a:pt x="2603" y="1"/>
                </a:moveTo>
                <a:lnTo>
                  <a:pt x="1" y="3470"/>
                </a:lnTo>
                <a:cubicBezTo>
                  <a:pt x="334" y="3703"/>
                  <a:pt x="701" y="4037"/>
                  <a:pt x="1068" y="4337"/>
                </a:cubicBezTo>
                <a:cubicBezTo>
                  <a:pt x="1402" y="4637"/>
                  <a:pt x="1769" y="4938"/>
                  <a:pt x="2102" y="5271"/>
                </a:cubicBezTo>
                <a:cubicBezTo>
                  <a:pt x="2803" y="5938"/>
                  <a:pt x="3470" y="6572"/>
                  <a:pt x="4070" y="7273"/>
                </a:cubicBezTo>
                <a:cubicBezTo>
                  <a:pt x="5271" y="8540"/>
                  <a:pt x="6272" y="9974"/>
                  <a:pt x="7006" y="11576"/>
                </a:cubicBezTo>
                <a:cubicBezTo>
                  <a:pt x="7073" y="11742"/>
                  <a:pt x="7139" y="11943"/>
                  <a:pt x="7173" y="12109"/>
                </a:cubicBezTo>
                <a:cubicBezTo>
                  <a:pt x="7239" y="12243"/>
                  <a:pt x="7273" y="12376"/>
                  <a:pt x="7273" y="12543"/>
                </a:cubicBezTo>
                <a:cubicBezTo>
                  <a:pt x="7339" y="12910"/>
                  <a:pt x="7339" y="13277"/>
                  <a:pt x="7306" y="13677"/>
                </a:cubicBezTo>
                <a:cubicBezTo>
                  <a:pt x="7239" y="14578"/>
                  <a:pt x="7106" y="15478"/>
                  <a:pt x="6906" y="16379"/>
                </a:cubicBezTo>
                <a:cubicBezTo>
                  <a:pt x="6539" y="18247"/>
                  <a:pt x="6038" y="20182"/>
                  <a:pt x="5538" y="22083"/>
                </a:cubicBezTo>
                <a:lnTo>
                  <a:pt x="7506" y="22917"/>
                </a:lnTo>
                <a:cubicBezTo>
                  <a:pt x="8540" y="21116"/>
                  <a:pt x="9408" y="19214"/>
                  <a:pt x="10108" y="17280"/>
                </a:cubicBezTo>
                <a:cubicBezTo>
                  <a:pt x="10475" y="16246"/>
                  <a:pt x="10775" y="15178"/>
                  <a:pt x="10975" y="14111"/>
                </a:cubicBezTo>
                <a:cubicBezTo>
                  <a:pt x="11109" y="13510"/>
                  <a:pt x="11142" y="12877"/>
                  <a:pt x="11142" y="12243"/>
                </a:cubicBezTo>
                <a:cubicBezTo>
                  <a:pt x="11109" y="11876"/>
                  <a:pt x="11075" y="11509"/>
                  <a:pt x="10975" y="11175"/>
                </a:cubicBezTo>
                <a:cubicBezTo>
                  <a:pt x="10909" y="10842"/>
                  <a:pt x="10842" y="10575"/>
                  <a:pt x="10742" y="10275"/>
                </a:cubicBezTo>
                <a:cubicBezTo>
                  <a:pt x="10375" y="9141"/>
                  <a:pt x="9875" y="8073"/>
                  <a:pt x="9241" y="7106"/>
                </a:cubicBezTo>
                <a:cubicBezTo>
                  <a:pt x="8674" y="6172"/>
                  <a:pt x="8007" y="5271"/>
                  <a:pt x="7306" y="4437"/>
                </a:cubicBezTo>
                <a:cubicBezTo>
                  <a:pt x="6606" y="3603"/>
                  <a:pt x="5838" y="2836"/>
                  <a:pt x="5071" y="2102"/>
                </a:cubicBezTo>
                <a:cubicBezTo>
                  <a:pt x="4671" y="1735"/>
                  <a:pt x="4304" y="1368"/>
                  <a:pt x="3870" y="1035"/>
                </a:cubicBezTo>
                <a:cubicBezTo>
                  <a:pt x="3470" y="668"/>
                  <a:pt x="3070" y="368"/>
                  <a:pt x="2603" y="1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5709;p111">
            <a:extLst>
              <a:ext uri="{FF2B5EF4-FFF2-40B4-BE49-F238E27FC236}">
                <a16:creationId xmlns:a16="http://schemas.microsoft.com/office/drawing/2014/main" id="{757F7B8A-BFE7-6D78-3723-F5FE87A30ADA}"/>
              </a:ext>
            </a:extLst>
          </p:cNvPr>
          <p:cNvSpPr/>
          <p:nvPr/>
        </p:nvSpPr>
        <p:spPr>
          <a:xfrm>
            <a:off x="8238108" y="3490209"/>
            <a:ext cx="231041" cy="208211"/>
          </a:xfrm>
          <a:custGeom>
            <a:avLst/>
            <a:gdLst/>
            <a:ahLst/>
            <a:cxnLst/>
            <a:rect l="l" t="t" r="r" b="b"/>
            <a:pathLst>
              <a:path w="12109" h="12586" extrusionOk="0">
                <a:moveTo>
                  <a:pt x="4494" y="0"/>
                </a:moveTo>
                <a:cubicBezTo>
                  <a:pt x="4440" y="0"/>
                  <a:pt x="4388" y="3"/>
                  <a:pt x="4336" y="9"/>
                </a:cubicBezTo>
                <a:cubicBezTo>
                  <a:pt x="1434" y="343"/>
                  <a:pt x="0" y="2978"/>
                  <a:pt x="2001" y="6014"/>
                </a:cubicBezTo>
                <a:cubicBezTo>
                  <a:pt x="3202" y="7715"/>
                  <a:pt x="4503" y="9383"/>
                  <a:pt x="5904" y="10951"/>
                </a:cubicBezTo>
                <a:cubicBezTo>
                  <a:pt x="6204" y="11317"/>
                  <a:pt x="6471" y="11618"/>
                  <a:pt x="6705" y="11885"/>
                </a:cubicBezTo>
                <a:cubicBezTo>
                  <a:pt x="7138" y="12318"/>
                  <a:pt x="7372" y="12585"/>
                  <a:pt x="7372" y="12585"/>
                </a:cubicBezTo>
                <a:lnTo>
                  <a:pt x="12109" y="8015"/>
                </a:lnTo>
                <a:cubicBezTo>
                  <a:pt x="12109" y="8015"/>
                  <a:pt x="11975" y="7782"/>
                  <a:pt x="11742" y="7415"/>
                </a:cubicBezTo>
                <a:cubicBezTo>
                  <a:pt x="11575" y="7148"/>
                  <a:pt x="11341" y="6814"/>
                  <a:pt x="11075" y="6381"/>
                </a:cubicBezTo>
                <a:cubicBezTo>
                  <a:pt x="9484" y="4075"/>
                  <a:pt x="6439" y="0"/>
                  <a:pt x="449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5710;p111">
            <a:extLst>
              <a:ext uri="{FF2B5EF4-FFF2-40B4-BE49-F238E27FC236}">
                <a16:creationId xmlns:a16="http://schemas.microsoft.com/office/drawing/2014/main" id="{F146A7C7-5F37-15CA-4B24-88AC648F3482}"/>
              </a:ext>
            </a:extLst>
          </p:cNvPr>
          <p:cNvSpPr/>
          <p:nvPr/>
        </p:nvSpPr>
        <p:spPr>
          <a:xfrm>
            <a:off x="8374930" y="3854719"/>
            <a:ext cx="63670" cy="82087"/>
          </a:xfrm>
          <a:custGeom>
            <a:avLst/>
            <a:gdLst/>
            <a:ahLst/>
            <a:cxnLst/>
            <a:rect l="l" t="t" r="r" b="b"/>
            <a:pathLst>
              <a:path w="3337" h="4962" extrusionOk="0">
                <a:moveTo>
                  <a:pt x="2165" y="0"/>
                </a:moveTo>
                <a:cubicBezTo>
                  <a:pt x="1159" y="0"/>
                  <a:pt x="1" y="1492"/>
                  <a:pt x="1" y="1492"/>
                </a:cubicBezTo>
                <a:lnTo>
                  <a:pt x="1869" y="4961"/>
                </a:lnTo>
                <a:lnTo>
                  <a:pt x="3337" y="2159"/>
                </a:lnTo>
                <a:lnTo>
                  <a:pt x="2803" y="258"/>
                </a:lnTo>
                <a:cubicBezTo>
                  <a:pt x="2608" y="75"/>
                  <a:pt x="2390" y="0"/>
                  <a:pt x="2165" y="0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711;p111">
            <a:extLst>
              <a:ext uri="{FF2B5EF4-FFF2-40B4-BE49-F238E27FC236}">
                <a16:creationId xmlns:a16="http://schemas.microsoft.com/office/drawing/2014/main" id="{1206E6E3-886F-4DEC-1B0E-306739627CA1}"/>
              </a:ext>
            </a:extLst>
          </p:cNvPr>
          <p:cNvSpPr/>
          <p:nvPr/>
        </p:nvSpPr>
        <p:spPr>
          <a:xfrm>
            <a:off x="8329119" y="3879401"/>
            <a:ext cx="81471" cy="69547"/>
          </a:xfrm>
          <a:custGeom>
            <a:avLst/>
            <a:gdLst/>
            <a:ahLst/>
            <a:cxnLst/>
            <a:rect l="l" t="t" r="r" b="b"/>
            <a:pathLst>
              <a:path w="4270" h="4204" extrusionOk="0">
                <a:moveTo>
                  <a:pt x="2402" y="0"/>
                </a:moveTo>
                <a:lnTo>
                  <a:pt x="0" y="1268"/>
                </a:lnTo>
                <a:lnTo>
                  <a:pt x="1434" y="4203"/>
                </a:lnTo>
                <a:lnTo>
                  <a:pt x="4270" y="3469"/>
                </a:lnTo>
                <a:lnTo>
                  <a:pt x="2402" y="0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712;p111">
            <a:extLst>
              <a:ext uri="{FF2B5EF4-FFF2-40B4-BE49-F238E27FC236}">
                <a16:creationId xmlns:a16="http://schemas.microsoft.com/office/drawing/2014/main" id="{1B5E9102-678B-6C7A-8124-98AAE15A3DCB}"/>
              </a:ext>
            </a:extLst>
          </p:cNvPr>
          <p:cNvSpPr/>
          <p:nvPr/>
        </p:nvSpPr>
        <p:spPr>
          <a:xfrm>
            <a:off x="7292328" y="4181792"/>
            <a:ext cx="472269" cy="367537"/>
          </a:xfrm>
          <a:custGeom>
            <a:avLst/>
            <a:gdLst/>
            <a:ahLst/>
            <a:cxnLst/>
            <a:rect l="l" t="t" r="r" b="b"/>
            <a:pathLst>
              <a:path w="24752" h="22217" extrusionOk="0">
                <a:moveTo>
                  <a:pt x="5971" y="1"/>
                </a:moveTo>
                <a:lnTo>
                  <a:pt x="901" y="2403"/>
                </a:lnTo>
                <a:lnTo>
                  <a:pt x="0" y="18481"/>
                </a:lnTo>
                <a:lnTo>
                  <a:pt x="20115" y="22217"/>
                </a:lnTo>
                <a:lnTo>
                  <a:pt x="24751" y="17847"/>
                </a:lnTo>
                <a:lnTo>
                  <a:pt x="24618" y="2770"/>
                </a:lnTo>
                <a:lnTo>
                  <a:pt x="5971" y="1"/>
                </a:ln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713;p111">
            <a:extLst>
              <a:ext uri="{FF2B5EF4-FFF2-40B4-BE49-F238E27FC236}">
                <a16:creationId xmlns:a16="http://schemas.microsoft.com/office/drawing/2014/main" id="{639BB391-00EE-60FD-4B3C-4180CF4608D6}"/>
              </a:ext>
            </a:extLst>
          </p:cNvPr>
          <p:cNvSpPr/>
          <p:nvPr/>
        </p:nvSpPr>
        <p:spPr>
          <a:xfrm>
            <a:off x="7291679" y="4181792"/>
            <a:ext cx="472918" cy="367537"/>
          </a:xfrm>
          <a:custGeom>
            <a:avLst/>
            <a:gdLst/>
            <a:ahLst/>
            <a:cxnLst/>
            <a:rect l="l" t="t" r="r" b="b"/>
            <a:pathLst>
              <a:path w="24786" h="22217" extrusionOk="0">
                <a:moveTo>
                  <a:pt x="6005" y="1"/>
                </a:moveTo>
                <a:lnTo>
                  <a:pt x="3737" y="1068"/>
                </a:lnTo>
                <a:lnTo>
                  <a:pt x="3070" y="1369"/>
                </a:lnTo>
                <a:lnTo>
                  <a:pt x="935" y="2403"/>
                </a:lnTo>
                <a:lnTo>
                  <a:pt x="1" y="18481"/>
                </a:lnTo>
                <a:lnTo>
                  <a:pt x="20149" y="22217"/>
                </a:lnTo>
                <a:lnTo>
                  <a:pt x="22584" y="19949"/>
                </a:lnTo>
                <a:lnTo>
                  <a:pt x="22984" y="19548"/>
                </a:lnTo>
                <a:lnTo>
                  <a:pt x="24785" y="17847"/>
                </a:lnTo>
                <a:lnTo>
                  <a:pt x="24652" y="2770"/>
                </a:lnTo>
                <a:lnTo>
                  <a:pt x="600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714;p111">
            <a:extLst>
              <a:ext uri="{FF2B5EF4-FFF2-40B4-BE49-F238E27FC236}">
                <a16:creationId xmlns:a16="http://schemas.microsoft.com/office/drawing/2014/main" id="{61F48159-CC6F-C4EA-6F88-505C39ACA6C9}"/>
              </a:ext>
            </a:extLst>
          </p:cNvPr>
          <p:cNvSpPr/>
          <p:nvPr/>
        </p:nvSpPr>
        <p:spPr>
          <a:xfrm>
            <a:off x="7350237" y="4199460"/>
            <a:ext cx="379998" cy="312350"/>
          </a:xfrm>
          <a:custGeom>
            <a:avLst/>
            <a:gdLst/>
            <a:ahLst/>
            <a:cxnLst/>
            <a:rect l="l" t="t" r="r" b="b"/>
            <a:pathLst>
              <a:path w="19916" h="18881" extrusionOk="0">
                <a:moveTo>
                  <a:pt x="668" y="0"/>
                </a:moveTo>
                <a:lnTo>
                  <a:pt x="1" y="301"/>
                </a:lnTo>
                <a:lnTo>
                  <a:pt x="18781" y="3103"/>
                </a:lnTo>
                <a:lnTo>
                  <a:pt x="19515" y="18881"/>
                </a:lnTo>
                <a:lnTo>
                  <a:pt x="19915" y="18480"/>
                </a:lnTo>
                <a:lnTo>
                  <a:pt x="19215" y="2902"/>
                </a:lnTo>
                <a:lnTo>
                  <a:pt x="668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715;p111">
            <a:extLst>
              <a:ext uri="{FF2B5EF4-FFF2-40B4-BE49-F238E27FC236}">
                <a16:creationId xmlns:a16="http://schemas.microsoft.com/office/drawing/2014/main" id="{D847E52A-EA41-BE24-5580-040E8676E982}"/>
              </a:ext>
            </a:extLst>
          </p:cNvPr>
          <p:cNvSpPr/>
          <p:nvPr/>
        </p:nvSpPr>
        <p:spPr>
          <a:xfrm>
            <a:off x="7472444" y="4206077"/>
            <a:ext cx="112038" cy="21539"/>
          </a:xfrm>
          <a:custGeom>
            <a:avLst/>
            <a:gdLst/>
            <a:ahLst/>
            <a:cxnLst/>
            <a:rect l="l" t="t" r="r" b="b"/>
            <a:pathLst>
              <a:path w="5872" h="1302" extrusionOk="0">
                <a:moveTo>
                  <a:pt x="1168" y="1"/>
                </a:moveTo>
                <a:lnTo>
                  <a:pt x="0" y="534"/>
                </a:lnTo>
                <a:lnTo>
                  <a:pt x="4804" y="1302"/>
                </a:lnTo>
                <a:lnTo>
                  <a:pt x="5871" y="668"/>
                </a:lnTo>
                <a:lnTo>
                  <a:pt x="1168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716;p111">
            <a:extLst>
              <a:ext uri="{FF2B5EF4-FFF2-40B4-BE49-F238E27FC236}">
                <a16:creationId xmlns:a16="http://schemas.microsoft.com/office/drawing/2014/main" id="{52BA3B3A-FEEB-8A07-9781-49DEB0F44415}"/>
              </a:ext>
            </a:extLst>
          </p:cNvPr>
          <p:cNvSpPr/>
          <p:nvPr/>
        </p:nvSpPr>
        <p:spPr>
          <a:xfrm>
            <a:off x="7437432" y="4128077"/>
            <a:ext cx="190323" cy="108374"/>
          </a:xfrm>
          <a:custGeom>
            <a:avLst/>
            <a:gdLst/>
            <a:ahLst/>
            <a:cxnLst/>
            <a:rect l="l" t="t" r="r" b="b"/>
            <a:pathLst>
              <a:path w="9975" h="6551" extrusionOk="0">
                <a:moveTo>
                  <a:pt x="1892" y="1"/>
                </a:moveTo>
                <a:cubicBezTo>
                  <a:pt x="1710" y="1"/>
                  <a:pt x="1596" y="14"/>
                  <a:pt x="1569" y="46"/>
                </a:cubicBezTo>
                <a:cubicBezTo>
                  <a:pt x="1335" y="313"/>
                  <a:pt x="1" y="5049"/>
                  <a:pt x="1" y="5049"/>
                </a:cubicBezTo>
                <a:lnTo>
                  <a:pt x="1035" y="5183"/>
                </a:lnTo>
                <a:lnTo>
                  <a:pt x="1635" y="4716"/>
                </a:lnTo>
                <a:cubicBezTo>
                  <a:pt x="1635" y="4716"/>
                  <a:pt x="2269" y="980"/>
                  <a:pt x="2436" y="913"/>
                </a:cubicBezTo>
                <a:cubicBezTo>
                  <a:pt x="2440" y="912"/>
                  <a:pt x="2446" y="912"/>
                  <a:pt x="2454" y="912"/>
                </a:cubicBezTo>
                <a:cubicBezTo>
                  <a:pt x="2827" y="912"/>
                  <a:pt x="7709" y="1616"/>
                  <a:pt x="7840" y="1747"/>
                </a:cubicBezTo>
                <a:cubicBezTo>
                  <a:pt x="7973" y="1880"/>
                  <a:pt x="8173" y="6317"/>
                  <a:pt x="8173" y="6317"/>
                </a:cubicBezTo>
                <a:lnTo>
                  <a:pt x="9441" y="6550"/>
                </a:lnTo>
                <a:lnTo>
                  <a:pt x="9975" y="6117"/>
                </a:lnTo>
                <a:cubicBezTo>
                  <a:pt x="9975" y="6117"/>
                  <a:pt x="9374" y="913"/>
                  <a:pt x="8874" y="846"/>
                </a:cubicBezTo>
                <a:cubicBezTo>
                  <a:pt x="8432" y="787"/>
                  <a:pt x="3259" y="1"/>
                  <a:pt x="189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717;p111">
            <a:extLst>
              <a:ext uri="{FF2B5EF4-FFF2-40B4-BE49-F238E27FC236}">
                <a16:creationId xmlns:a16="http://schemas.microsoft.com/office/drawing/2014/main" id="{93B392FA-483C-DB48-7218-8C989912615B}"/>
              </a:ext>
            </a:extLst>
          </p:cNvPr>
          <p:cNvSpPr/>
          <p:nvPr/>
        </p:nvSpPr>
        <p:spPr>
          <a:xfrm>
            <a:off x="7716211" y="4385421"/>
            <a:ext cx="38198" cy="72310"/>
          </a:xfrm>
          <a:custGeom>
            <a:avLst/>
            <a:gdLst/>
            <a:ahLst/>
            <a:cxnLst/>
            <a:rect l="l" t="t" r="r" b="b"/>
            <a:pathLst>
              <a:path w="2002" h="4371" extrusionOk="0">
                <a:moveTo>
                  <a:pt x="0" y="1"/>
                </a:moveTo>
                <a:lnTo>
                  <a:pt x="34" y="668"/>
                </a:lnTo>
                <a:lnTo>
                  <a:pt x="34" y="1001"/>
                </a:lnTo>
                <a:lnTo>
                  <a:pt x="167" y="4004"/>
                </a:lnTo>
                <a:lnTo>
                  <a:pt x="167" y="4371"/>
                </a:lnTo>
                <a:lnTo>
                  <a:pt x="2002" y="3103"/>
                </a:lnTo>
                <a:cubicBezTo>
                  <a:pt x="1435" y="2569"/>
                  <a:pt x="934" y="1935"/>
                  <a:pt x="601" y="1202"/>
                </a:cubicBezTo>
                <a:cubicBezTo>
                  <a:pt x="267" y="568"/>
                  <a:pt x="0" y="1"/>
                  <a:pt x="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18;p111">
            <a:extLst>
              <a:ext uri="{FF2B5EF4-FFF2-40B4-BE49-F238E27FC236}">
                <a16:creationId xmlns:a16="http://schemas.microsoft.com/office/drawing/2014/main" id="{604FB4D8-25E0-9A45-1E21-DAE4CC4D33BF}"/>
              </a:ext>
            </a:extLst>
          </p:cNvPr>
          <p:cNvSpPr/>
          <p:nvPr/>
        </p:nvSpPr>
        <p:spPr>
          <a:xfrm>
            <a:off x="7716841" y="4396455"/>
            <a:ext cx="28658" cy="55204"/>
          </a:xfrm>
          <a:custGeom>
            <a:avLst/>
            <a:gdLst/>
            <a:ahLst/>
            <a:cxnLst/>
            <a:rect l="l" t="t" r="r" b="b"/>
            <a:pathLst>
              <a:path w="1502" h="3337" extrusionOk="0">
                <a:moveTo>
                  <a:pt x="1" y="1"/>
                </a:moveTo>
                <a:lnTo>
                  <a:pt x="1" y="334"/>
                </a:lnTo>
                <a:lnTo>
                  <a:pt x="134" y="3337"/>
                </a:lnTo>
                <a:lnTo>
                  <a:pt x="1502" y="2403"/>
                </a:lnTo>
                <a:cubicBezTo>
                  <a:pt x="801" y="1902"/>
                  <a:pt x="267" y="70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719;p111">
            <a:extLst>
              <a:ext uri="{FF2B5EF4-FFF2-40B4-BE49-F238E27FC236}">
                <a16:creationId xmlns:a16="http://schemas.microsoft.com/office/drawing/2014/main" id="{3283318F-3DE1-4425-8E5E-ED33798A21B3}"/>
              </a:ext>
            </a:extLst>
          </p:cNvPr>
          <p:cNvSpPr/>
          <p:nvPr/>
        </p:nvSpPr>
        <p:spPr>
          <a:xfrm>
            <a:off x="7715562" y="4385984"/>
            <a:ext cx="11486" cy="19868"/>
          </a:xfrm>
          <a:custGeom>
            <a:avLst/>
            <a:gdLst/>
            <a:ahLst/>
            <a:cxnLst/>
            <a:rect l="l" t="t" r="r" b="b"/>
            <a:pathLst>
              <a:path w="602" h="1201" extrusionOk="0">
                <a:moveTo>
                  <a:pt x="1" y="0"/>
                </a:moveTo>
                <a:lnTo>
                  <a:pt x="68" y="967"/>
                </a:lnTo>
                <a:cubicBezTo>
                  <a:pt x="234" y="1034"/>
                  <a:pt x="434" y="1101"/>
                  <a:pt x="601" y="1201"/>
                </a:cubicBezTo>
                <a:cubicBezTo>
                  <a:pt x="268" y="534"/>
                  <a:pt x="1" y="0"/>
                  <a:pt x="1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720;p111">
            <a:extLst>
              <a:ext uri="{FF2B5EF4-FFF2-40B4-BE49-F238E27FC236}">
                <a16:creationId xmlns:a16="http://schemas.microsoft.com/office/drawing/2014/main" id="{A07B9AB3-B539-4A97-DB01-3214953B7437}"/>
              </a:ext>
            </a:extLst>
          </p:cNvPr>
          <p:cNvSpPr/>
          <p:nvPr/>
        </p:nvSpPr>
        <p:spPr>
          <a:xfrm>
            <a:off x="7714932" y="4352864"/>
            <a:ext cx="69394" cy="72310"/>
          </a:xfrm>
          <a:custGeom>
            <a:avLst/>
            <a:gdLst/>
            <a:ahLst/>
            <a:cxnLst/>
            <a:rect l="l" t="t" r="r" b="b"/>
            <a:pathLst>
              <a:path w="3637" h="4371" extrusionOk="0">
                <a:moveTo>
                  <a:pt x="0" y="1"/>
                </a:moveTo>
                <a:lnTo>
                  <a:pt x="0" y="234"/>
                </a:lnTo>
                <a:lnTo>
                  <a:pt x="101" y="2536"/>
                </a:lnTo>
                <a:lnTo>
                  <a:pt x="101" y="2903"/>
                </a:lnTo>
                <a:cubicBezTo>
                  <a:pt x="1201" y="3070"/>
                  <a:pt x="2269" y="3603"/>
                  <a:pt x="3103" y="4370"/>
                </a:cubicBezTo>
                <a:lnTo>
                  <a:pt x="3636" y="1869"/>
                </a:lnTo>
                <a:cubicBezTo>
                  <a:pt x="2202" y="434"/>
                  <a:pt x="0" y="1"/>
                  <a:pt x="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5721;p111">
            <a:extLst>
              <a:ext uri="{FF2B5EF4-FFF2-40B4-BE49-F238E27FC236}">
                <a16:creationId xmlns:a16="http://schemas.microsoft.com/office/drawing/2014/main" id="{33AEFFE2-7247-8E7D-59D1-C235B4CBAB38}"/>
              </a:ext>
            </a:extLst>
          </p:cNvPr>
          <p:cNvSpPr/>
          <p:nvPr/>
        </p:nvSpPr>
        <p:spPr>
          <a:xfrm>
            <a:off x="7710468" y="4263465"/>
            <a:ext cx="51573" cy="70109"/>
          </a:xfrm>
          <a:custGeom>
            <a:avLst/>
            <a:gdLst/>
            <a:ahLst/>
            <a:cxnLst/>
            <a:rect l="l" t="t" r="r" b="b"/>
            <a:pathLst>
              <a:path w="2703" h="4238" extrusionOk="0">
                <a:moveTo>
                  <a:pt x="1335" y="1"/>
                </a:moveTo>
                <a:cubicBezTo>
                  <a:pt x="935" y="434"/>
                  <a:pt x="468" y="868"/>
                  <a:pt x="1" y="1235"/>
                </a:cubicBezTo>
                <a:lnTo>
                  <a:pt x="1" y="1435"/>
                </a:lnTo>
                <a:lnTo>
                  <a:pt x="34" y="2002"/>
                </a:lnTo>
                <a:lnTo>
                  <a:pt x="68" y="3236"/>
                </a:lnTo>
                <a:lnTo>
                  <a:pt x="101" y="3970"/>
                </a:lnTo>
                <a:lnTo>
                  <a:pt x="101" y="4237"/>
                </a:lnTo>
                <a:cubicBezTo>
                  <a:pt x="1068" y="3770"/>
                  <a:pt x="1936" y="3170"/>
                  <a:pt x="2703" y="2403"/>
                </a:cubicBezTo>
                <a:lnTo>
                  <a:pt x="1335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5722;p111">
            <a:extLst>
              <a:ext uri="{FF2B5EF4-FFF2-40B4-BE49-F238E27FC236}">
                <a16:creationId xmlns:a16="http://schemas.microsoft.com/office/drawing/2014/main" id="{70A35569-1F83-8B85-7B8C-78FC46388C13}"/>
              </a:ext>
            </a:extLst>
          </p:cNvPr>
          <p:cNvSpPr/>
          <p:nvPr/>
        </p:nvSpPr>
        <p:spPr>
          <a:xfrm>
            <a:off x="7643649" y="4206077"/>
            <a:ext cx="59854" cy="41407"/>
          </a:xfrm>
          <a:custGeom>
            <a:avLst/>
            <a:gdLst/>
            <a:ahLst/>
            <a:cxnLst/>
            <a:rect l="l" t="t" r="r" b="b"/>
            <a:pathLst>
              <a:path w="3137" h="2503" extrusionOk="0">
                <a:moveTo>
                  <a:pt x="1768" y="1"/>
                </a:moveTo>
                <a:cubicBezTo>
                  <a:pt x="934" y="501"/>
                  <a:pt x="301" y="1268"/>
                  <a:pt x="0" y="2202"/>
                </a:cubicBezTo>
                <a:lnTo>
                  <a:pt x="201" y="2236"/>
                </a:lnTo>
                <a:lnTo>
                  <a:pt x="834" y="2302"/>
                </a:lnTo>
                <a:lnTo>
                  <a:pt x="1468" y="2402"/>
                </a:lnTo>
                <a:lnTo>
                  <a:pt x="1902" y="2469"/>
                </a:lnTo>
                <a:lnTo>
                  <a:pt x="2202" y="2502"/>
                </a:lnTo>
                <a:cubicBezTo>
                  <a:pt x="2469" y="2136"/>
                  <a:pt x="2769" y="1769"/>
                  <a:pt x="3136" y="1468"/>
                </a:cubicBezTo>
                <a:lnTo>
                  <a:pt x="1768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5723;p111">
            <a:extLst>
              <a:ext uri="{FF2B5EF4-FFF2-40B4-BE49-F238E27FC236}">
                <a16:creationId xmlns:a16="http://schemas.microsoft.com/office/drawing/2014/main" id="{BDED869A-DB77-A213-E6A0-5B099A785390}"/>
              </a:ext>
            </a:extLst>
          </p:cNvPr>
          <p:cNvSpPr/>
          <p:nvPr/>
        </p:nvSpPr>
        <p:spPr>
          <a:xfrm>
            <a:off x="7648095" y="4211602"/>
            <a:ext cx="47757" cy="35336"/>
          </a:xfrm>
          <a:custGeom>
            <a:avLst/>
            <a:gdLst/>
            <a:ahLst/>
            <a:cxnLst/>
            <a:rect l="l" t="t" r="r" b="b"/>
            <a:pathLst>
              <a:path w="2503" h="2136" extrusionOk="0">
                <a:moveTo>
                  <a:pt x="1469" y="0"/>
                </a:moveTo>
                <a:cubicBezTo>
                  <a:pt x="701" y="401"/>
                  <a:pt x="201" y="1401"/>
                  <a:pt x="1" y="1902"/>
                </a:cubicBezTo>
                <a:lnTo>
                  <a:pt x="601" y="1968"/>
                </a:lnTo>
                <a:cubicBezTo>
                  <a:pt x="568" y="1902"/>
                  <a:pt x="535" y="1835"/>
                  <a:pt x="535" y="1735"/>
                </a:cubicBezTo>
                <a:cubicBezTo>
                  <a:pt x="535" y="1451"/>
                  <a:pt x="752" y="1310"/>
                  <a:pt x="968" y="1310"/>
                </a:cubicBezTo>
                <a:cubicBezTo>
                  <a:pt x="1185" y="1310"/>
                  <a:pt x="1402" y="1451"/>
                  <a:pt x="1402" y="1735"/>
                </a:cubicBezTo>
                <a:cubicBezTo>
                  <a:pt x="1402" y="1868"/>
                  <a:pt x="1369" y="2002"/>
                  <a:pt x="1269" y="2068"/>
                </a:cubicBezTo>
                <a:lnTo>
                  <a:pt x="1669" y="2135"/>
                </a:lnTo>
                <a:cubicBezTo>
                  <a:pt x="1902" y="1768"/>
                  <a:pt x="2203" y="1401"/>
                  <a:pt x="2503" y="1101"/>
                </a:cubicBezTo>
                <a:lnTo>
                  <a:pt x="146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5724;p111">
            <a:extLst>
              <a:ext uri="{FF2B5EF4-FFF2-40B4-BE49-F238E27FC236}">
                <a16:creationId xmlns:a16="http://schemas.microsoft.com/office/drawing/2014/main" id="{06F939B4-1F64-B371-DB22-8518C31BD8E9}"/>
              </a:ext>
            </a:extLst>
          </p:cNvPr>
          <p:cNvSpPr/>
          <p:nvPr/>
        </p:nvSpPr>
        <p:spPr>
          <a:xfrm>
            <a:off x="7714302" y="4356735"/>
            <a:ext cx="66837" cy="60713"/>
          </a:xfrm>
          <a:custGeom>
            <a:avLst/>
            <a:gdLst/>
            <a:ahLst/>
            <a:cxnLst/>
            <a:rect l="l" t="t" r="r" b="b"/>
            <a:pathLst>
              <a:path w="3503" h="3670" extrusionOk="0">
                <a:moveTo>
                  <a:pt x="1142" y="776"/>
                </a:moveTo>
                <a:cubicBezTo>
                  <a:pt x="1236" y="776"/>
                  <a:pt x="1334" y="794"/>
                  <a:pt x="1434" y="834"/>
                </a:cubicBezTo>
                <a:cubicBezTo>
                  <a:pt x="1768" y="934"/>
                  <a:pt x="1968" y="1301"/>
                  <a:pt x="1868" y="1635"/>
                </a:cubicBezTo>
                <a:cubicBezTo>
                  <a:pt x="1810" y="2042"/>
                  <a:pt x="1480" y="2269"/>
                  <a:pt x="1143" y="2269"/>
                </a:cubicBezTo>
                <a:cubicBezTo>
                  <a:pt x="900" y="2269"/>
                  <a:pt x="654" y="2152"/>
                  <a:pt x="500" y="1902"/>
                </a:cubicBezTo>
                <a:cubicBezTo>
                  <a:pt x="217" y="1363"/>
                  <a:pt x="608" y="776"/>
                  <a:pt x="1142" y="776"/>
                </a:cubicBezTo>
                <a:close/>
                <a:moveTo>
                  <a:pt x="0" y="0"/>
                </a:moveTo>
                <a:lnTo>
                  <a:pt x="100" y="2302"/>
                </a:lnTo>
                <a:cubicBezTo>
                  <a:pt x="1501" y="2535"/>
                  <a:pt x="3036" y="3669"/>
                  <a:pt x="3036" y="3669"/>
                </a:cubicBezTo>
                <a:lnTo>
                  <a:pt x="3503" y="1701"/>
                </a:lnTo>
                <a:cubicBezTo>
                  <a:pt x="2502" y="834"/>
                  <a:pt x="1301" y="234"/>
                  <a:pt x="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4" name="Google Shape;5725;p111">
            <a:extLst>
              <a:ext uri="{FF2B5EF4-FFF2-40B4-BE49-F238E27FC236}">
                <a16:creationId xmlns:a16="http://schemas.microsoft.com/office/drawing/2014/main" id="{DCB78669-58D5-D452-0AB2-F2E2E0C61618}"/>
              </a:ext>
            </a:extLst>
          </p:cNvPr>
          <p:cNvSpPr/>
          <p:nvPr/>
        </p:nvSpPr>
        <p:spPr>
          <a:xfrm>
            <a:off x="7711116" y="4270645"/>
            <a:ext cx="43923" cy="58513"/>
          </a:xfrm>
          <a:custGeom>
            <a:avLst/>
            <a:gdLst/>
            <a:ahLst/>
            <a:cxnLst/>
            <a:rect l="l" t="t" r="r" b="b"/>
            <a:pathLst>
              <a:path w="2302" h="3537" extrusionOk="0">
                <a:moveTo>
                  <a:pt x="1201" y="0"/>
                </a:moveTo>
                <a:cubicBezTo>
                  <a:pt x="834" y="401"/>
                  <a:pt x="434" y="734"/>
                  <a:pt x="0" y="1001"/>
                </a:cubicBezTo>
                <a:lnTo>
                  <a:pt x="0" y="1568"/>
                </a:lnTo>
                <a:lnTo>
                  <a:pt x="34" y="1568"/>
                </a:lnTo>
                <a:cubicBezTo>
                  <a:pt x="768" y="1668"/>
                  <a:pt x="768" y="2702"/>
                  <a:pt x="34" y="2802"/>
                </a:cubicBezTo>
                <a:lnTo>
                  <a:pt x="67" y="3536"/>
                </a:lnTo>
                <a:cubicBezTo>
                  <a:pt x="868" y="3103"/>
                  <a:pt x="1601" y="2569"/>
                  <a:pt x="2302" y="1969"/>
                </a:cubicBezTo>
                <a:lnTo>
                  <a:pt x="120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5" name="Google Shape;5726;p111">
            <a:extLst>
              <a:ext uri="{FF2B5EF4-FFF2-40B4-BE49-F238E27FC236}">
                <a16:creationId xmlns:a16="http://schemas.microsoft.com/office/drawing/2014/main" id="{2872106A-6294-4AEB-43AC-D4916D878463}"/>
              </a:ext>
            </a:extLst>
          </p:cNvPr>
          <p:cNvSpPr/>
          <p:nvPr/>
        </p:nvSpPr>
        <p:spPr>
          <a:xfrm>
            <a:off x="7415795" y="3636599"/>
            <a:ext cx="99312" cy="447540"/>
          </a:xfrm>
          <a:custGeom>
            <a:avLst/>
            <a:gdLst/>
            <a:ahLst/>
            <a:cxnLst/>
            <a:rect l="l" t="t" r="r" b="b"/>
            <a:pathLst>
              <a:path w="5205" h="27053" extrusionOk="0">
                <a:moveTo>
                  <a:pt x="301" y="0"/>
                </a:moveTo>
                <a:cubicBezTo>
                  <a:pt x="301" y="0"/>
                  <a:pt x="1" y="12943"/>
                  <a:pt x="267" y="14677"/>
                </a:cubicBezTo>
                <a:cubicBezTo>
                  <a:pt x="1035" y="19180"/>
                  <a:pt x="3236" y="27053"/>
                  <a:pt x="3236" y="27053"/>
                </a:cubicBezTo>
                <a:lnTo>
                  <a:pt x="5204" y="26319"/>
                </a:lnTo>
                <a:cubicBezTo>
                  <a:pt x="5204" y="26319"/>
                  <a:pt x="3336" y="18080"/>
                  <a:pt x="3136" y="15111"/>
                </a:cubicBezTo>
                <a:cubicBezTo>
                  <a:pt x="2903" y="12142"/>
                  <a:pt x="2669" y="1601"/>
                  <a:pt x="30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6" name="Google Shape;5727;p111">
            <a:extLst>
              <a:ext uri="{FF2B5EF4-FFF2-40B4-BE49-F238E27FC236}">
                <a16:creationId xmlns:a16="http://schemas.microsoft.com/office/drawing/2014/main" id="{BCA370AB-5263-EE9B-9DCB-9C42CA4469A9}"/>
              </a:ext>
            </a:extLst>
          </p:cNvPr>
          <p:cNvSpPr/>
          <p:nvPr/>
        </p:nvSpPr>
        <p:spPr>
          <a:xfrm>
            <a:off x="7541170" y="3771788"/>
            <a:ext cx="65578" cy="60465"/>
          </a:xfrm>
          <a:custGeom>
            <a:avLst/>
            <a:gdLst/>
            <a:ahLst/>
            <a:cxnLst/>
            <a:rect l="l" t="t" r="r" b="b"/>
            <a:pathLst>
              <a:path w="3437" h="3655" extrusionOk="0">
                <a:moveTo>
                  <a:pt x="2870" y="1"/>
                </a:moveTo>
                <a:lnTo>
                  <a:pt x="1" y="1568"/>
                </a:lnTo>
                <a:lnTo>
                  <a:pt x="1" y="3336"/>
                </a:lnTo>
                <a:cubicBezTo>
                  <a:pt x="142" y="3571"/>
                  <a:pt x="474" y="3655"/>
                  <a:pt x="880" y="3655"/>
                </a:cubicBezTo>
                <a:cubicBezTo>
                  <a:pt x="1919" y="3655"/>
                  <a:pt x="3437" y="3103"/>
                  <a:pt x="3437" y="3103"/>
                </a:cubicBezTo>
                <a:lnTo>
                  <a:pt x="2870" y="1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7" name="Google Shape;5728;p111">
            <a:extLst>
              <a:ext uri="{FF2B5EF4-FFF2-40B4-BE49-F238E27FC236}">
                <a16:creationId xmlns:a16="http://schemas.microsoft.com/office/drawing/2014/main" id="{ECD2A3B0-7A44-67BB-22B2-6EB67CDD1DB9}"/>
              </a:ext>
            </a:extLst>
          </p:cNvPr>
          <p:cNvSpPr/>
          <p:nvPr/>
        </p:nvSpPr>
        <p:spPr>
          <a:xfrm>
            <a:off x="7595911" y="3771788"/>
            <a:ext cx="52852" cy="53550"/>
          </a:xfrm>
          <a:custGeom>
            <a:avLst/>
            <a:gdLst/>
            <a:ahLst/>
            <a:cxnLst/>
            <a:rect l="l" t="t" r="r" b="b"/>
            <a:pathLst>
              <a:path w="2770" h="3237" extrusionOk="0">
                <a:moveTo>
                  <a:pt x="1" y="1"/>
                </a:moveTo>
                <a:lnTo>
                  <a:pt x="568" y="3103"/>
                </a:lnTo>
                <a:lnTo>
                  <a:pt x="2603" y="3236"/>
                </a:lnTo>
                <a:lnTo>
                  <a:pt x="2769" y="1001"/>
                </a:lnTo>
                <a:lnTo>
                  <a:pt x="1" y="1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8" name="Google Shape;5729;p111">
            <a:extLst>
              <a:ext uri="{FF2B5EF4-FFF2-40B4-BE49-F238E27FC236}">
                <a16:creationId xmlns:a16="http://schemas.microsoft.com/office/drawing/2014/main" id="{46F8157C-172D-E647-E286-16D47BFAAD31}"/>
              </a:ext>
            </a:extLst>
          </p:cNvPr>
          <p:cNvSpPr/>
          <p:nvPr/>
        </p:nvSpPr>
        <p:spPr>
          <a:xfrm>
            <a:off x="7124748" y="3343505"/>
            <a:ext cx="261149" cy="247881"/>
          </a:xfrm>
          <a:custGeom>
            <a:avLst/>
            <a:gdLst/>
            <a:ahLst/>
            <a:cxnLst/>
            <a:rect l="l" t="t" r="r" b="b"/>
            <a:pathLst>
              <a:path w="13687" h="14984" extrusionOk="0">
                <a:moveTo>
                  <a:pt x="7007" y="0"/>
                </a:moveTo>
                <a:cubicBezTo>
                  <a:pt x="3105" y="0"/>
                  <a:pt x="2345" y="2573"/>
                  <a:pt x="2345" y="2573"/>
                </a:cubicBezTo>
                <a:cubicBezTo>
                  <a:pt x="2256" y="2552"/>
                  <a:pt x="2168" y="2541"/>
                  <a:pt x="2081" y="2541"/>
                </a:cubicBezTo>
                <a:cubicBezTo>
                  <a:pt x="930" y="2541"/>
                  <a:pt x="1" y="4352"/>
                  <a:pt x="311" y="7143"/>
                </a:cubicBezTo>
                <a:cubicBezTo>
                  <a:pt x="644" y="10112"/>
                  <a:pt x="2479" y="10245"/>
                  <a:pt x="2779" y="11379"/>
                </a:cubicBezTo>
                <a:cubicBezTo>
                  <a:pt x="3079" y="12480"/>
                  <a:pt x="2512" y="14081"/>
                  <a:pt x="2512" y="14081"/>
                </a:cubicBezTo>
                <a:cubicBezTo>
                  <a:pt x="3046" y="13648"/>
                  <a:pt x="3213" y="12280"/>
                  <a:pt x="3213" y="12280"/>
                </a:cubicBezTo>
                <a:lnTo>
                  <a:pt x="3213" y="12280"/>
                </a:lnTo>
                <a:cubicBezTo>
                  <a:pt x="3279" y="13114"/>
                  <a:pt x="3079" y="13948"/>
                  <a:pt x="2612" y="14648"/>
                </a:cubicBezTo>
                <a:cubicBezTo>
                  <a:pt x="3449" y="14894"/>
                  <a:pt x="4512" y="14983"/>
                  <a:pt x="5615" y="14983"/>
                </a:cubicBezTo>
                <a:cubicBezTo>
                  <a:pt x="8557" y="14983"/>
                  <a:pt x="11785" y="14348"/>
                  <a:pt x="11785" y="14348"/>
                </a:cubicBezTo>
                <a:cubicBezTo>
                  <a:pt x="11552" y="13814"/>
                  <a:pt x="11452" y="13247"/>
                  <a:pt x="11519" y="12680"/>
                </a:cubicBezTo>
                <a:lnTo>
                  <a:pt x="11519" y="12680"/>
                </a:lnTo>
                <a:cubicBezTo>
                  <a:pt x="11652" y="13214"/>
                  <a:pt x="12052" y="13681"/>
                  <a:pt x="12553" y="13914"/>
                </a:cubicBezTo>
                <a:cubicBezTo>
                  <a:pt x="11719" y="12013"/>
                  <a:pt x="11685" y="9878"/>
                  <a:pt x="12453" y="7943"/>
                </a:cubicBezTo>
                <a:cubicBezTo>
                  <a:pt x="13687" y="4608"/>
                  <a:pt x="12486" y="438"/>
                  <a:pt x="7849" y="38"/>
                </a:cubicBezTo>
                <a:cubicBezTo>
                  <a:pt x="7553" y="12"/>
                  <a:pt x="7273" y="0"/>
                  <a:pt x="70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9" name="Google Shape;5730;p111">
            <a:extLst>
              <a:ext uri="{FF2B5EF4-FFF2-40B4-BE49-F238E27FC236}">
                <a16:creationId xmlns:a16="http://schemas.microsoft.com/office/drawing/2014/main" id="{186AF6E9-74DB-186C-8264-3612CBB6EB42}"/>
              </a:ext>
            </a:extLst>
          </p:cNvPr>
          <p:cNvSpPr/>
          <p:nvPr/>
        </p:nvSpPr>
        <p:spPr>
          <a:xfrm>
            <a:off x="7198759" y="3947823"/>
            <a:ext cx="300434" cy="1019616"/>
          </a:xfrm>
          <a:custGeom>
            <a:avLst/>
            <a:gdLst/>
            <a:ahLst/>
            <a:cxnLst/>
            <a:rect l="l" t="t" r="r" b="b"/>
            <a:pathLst>
              <a:path w="15746" h="61634" extrusionOk="0">
                <a:moveTo>
                  <a:pt x="401" y="1"/>
                </a:moveTo>
                <a:cubicBezTo>
                  <a:pt x="401" y="1"/>
                  <a:pt x="1" y="10575"/>
                  <a:pt x="6906" y="27620"/>
                </a:cubicBezTo>
                <a:cubicBezTo>
                  <a:pt x="5905" y="43932"/>
                  <a:pt x="13744" y="61478"/>
                  <a:pt x="13744" y="61478"/>
                </a:cubicBezTo>
                <a:cubicBezTo>
                  <a:pt x="13894" y="61585"/>
                  <a:pt x="14151" y="61634"/>
                  <a:pt x="14432" y="61634"/>
                </a:cubicBezTo>
                <a:cubicBezTo>
                  <a:pt x="15024" y="61634"/>
                  <a:pt x="15723" y="61417"/>
                  <a:pt x="15745" y="61078"/>
                </a:cubicBezTo>
                <a:cubicBezTo>
                  <a:pt x="14578" y="58776"/>
                  <a:pt x="13977" y="37694"/>
                  <a:pt x="13210" y="27620"/>
                </a:cubicBezTo>
                <a:cubicBezTo>
                  <a:pt x="13410" y="16913"/>
                  <a:pt x="11242" y="1"/>
                  <a:pt x="11242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0" name="Google Shape;5731;p111">
            <a:extLst>
              <a:ext uri="{FF2B5EF4-FFF2-40B4-BE49-F238E27FC236}">
                <a16:creationId xmlns:a16="http://schemas.microsoft.com/office/drawing/2014/main" id="{5F4E842D-1AD0-7B2E-95D8-2ECC7DD34F3D}"/>
              </a:ext>
            </a:extLst>
          </p:cNvPr>
          <p:cNvSpPr/>
          <p:nvPr/>
        </p:nvSpPr>
        <p:spPr>
          <a:xfrm>
            <a:off x="7010382" y="3947823"/>
            <a:ext cx="346245" cy="1025340"/>
          </a:xfrm>
          <a:custGeom>
            <a:avLst/>
            <a:gdLst/>
            <a:ahLst/>
            <a:cxnLst/>
            <a:rect l="l" t="t" r="r" b="b"/>
            <a:pathLst>
              <a:path w="18147" h="61980" extrusionOk="0">
                <a:moveTo>
                  <a:pt x="8640" y="1"/>
                </a:moveTo>
                <a:cubicBezTo>
                  <a:pt x="8640" y="1"/>
                  <a:pt x="2469" y="5571"/>
                  <a:pt x="4437" y="28854"/>
                </a:cubicBezTo>
                <a:cubicBezTo>
                  <a:pt x="0" y="39395"/>
                  <a:pt x="5237" y="61878"/>
                  <a:pt x="5237" y="61878"/>
                </a:cubicBezTo>
                <a:cubicBezTo>
                  <a:pt x="5473" y="61950"/>
                  <a:pt x="5667" y="61980"/>
                  <a:pt x="5832" y="61980"/>
                </a:cubicBezTo>
                <a:cubicBezTo>
                  <a:pt x="6439" y="61980"/>
                  <a:pt x="6652" y="61573"/>
                  <a:pt x="7072" y="61311"/>
                </a:cubicBezTo>
                <a:cubicBezTo>
                  <a:pt x="7105" y="50103"/>
                  <a:pt x="9207" y="38261"/>
                  <a:pt x="11275" y="28421"/>
                </a:cubicBezTo>
                <a:cubicBezTo>
                  <a:pt x="13210" y="19081"/>
                  <a:pt x="18146" y="1"/>
                  <a:pt x="18146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1" name="Google Shape;5732;p111">
            <a:extLst>
              <a:ext uri="{FF2B5EF4-FFF2-40B4-BE49-F238E27FC236}">
                <a16:creationId xmlns:a16="http://schemas.microsoft.com/office/drawing/2014/main" id="{489C6696-93C2-01BF-4970-F60B4387BE56}"/>
              </a:ext>
            </a:extLst>
          </p:cNvPr>
          <p:cNvSpPr/>
          <p:nvPr/>
        </p:nvSpPr>
        <p:spPr>
          <a:xfrm>
            <a:off x="7063845" y="3953895"/>
            <a:ext cx="391427" cy="456936"/>
          </a:xfrm>
          <a:custGeom>
            <a:avLst/>
            <a:gdLst/>
            <a:ahLst/>
            <a:cxnLst/>
            <a:rect l="l" t="t" r="r" b="b"/>
            <a:pathLst>
              <a:path w="20515" h="27621" extrusionOk="0">
                <a:moveTo>
                  <a:pt x="18547" y="0"/>
                </a:moveTo>
                <a:cubicBezTo>
                  <a:pt x="18547" y="0"/>
                  <a:pt x="9140" y="234"/>
                  <a:pt x="5304" y="234"/>
                </a:cubicBezTo>
                <a:cubicBezTo>
                  <a:pt x="1134" y="5238"/>
                  <a:pt x="0" y="21249"/>
                  <a:pt x="767" y="24751"/>
                </a:cubicBezTo>
                <a:cubicBezTo>
                  <a:pt x="1101" y="25118"/>
                  <a:pt x="1501" y="25419"/>
                  <a:pt x="1935" y="25652"/>
                </a:cubicBezTo>
                <a:cubicBezTo>
                  <a:pt x="1968" y="23484"/>
                  <a:pt x="2602" y="22483"/>
                  <a:pt x="2602" y="22483"/>
                </a:cubicBezTo>
                <a:lnTo>
                  <a:pt x="2602" y="22483"/>
                </a:lnTo>
                <a:cubicBezTo>
                  <a:pt x="2502" y="23717"/>
                  <a:pt x="2602" y="24952"/>
                  <a:pt x="2936" y="26152"/>
                </a:cubicBezTo>
                <a:cubicBezTo>
                  <a:pt x="4891" y="26962"/>
                  <a:pt x="7912" y="27620"/>
                  <a:pt x="11699" y="27620"/>
                </a:cubicBezTo>
                <a:cubicBezTo>
                  <a:pt x="14306" y="27620"/>
                  <a:pt x="17277" y="27308"/>
                  <a:pt x="20515" y="26519"/>
                </a:cubicBezTo>
                <a:cubicBezTo>
                  <a:pt x="20515" y="17213"/>
                  <a:pt x="18680" y="1535"/>
                  <a:pt x="1854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2" name="Google Shape;5733;p111">
            <a:extLst>
              <a:ext uri="{FF2B5EF4-FFF2-40B4-BE49-F238E27FC236}">
                <a16:creationId xmlns:a16="http://schemas.microsoft.com/office/drawing/2014/main" id="{5AC89BBC-A9EA-8FDE-BF57-35E51B313CFF}"/>
              </a:ext>
            </a:extLst>
          </p:cNvPr>
          <p:cNvSpPr/>
          <p:nvPr/>
        </p:nvSpPr>
        <p:spPr>
          <a:xfrm>
            <a:off x="7082924" y="4971476"/>
            <a:ext cx="107593" cy="141278"/>
          </a:xfrm>
          <a:custGeom>
            <a:avLst/>
            <a:gdLst/>
            <a:ahLst/>
            <a:cxnLst/>
            <a:rect l="l" t="t" r="r" b="b"/>
            <a:pathLst>
              <a:path w="5639" h="8540" extrusionOk="0">
                <a:moveTo>
                  <a:pt x="1435" y="0"/>
                </a:moveTo>
                <a:cubicBezTo>
                  <a:pt x="1435" y="0"/>
                  <a:pt x="268" y="300"/>
                  <a:pt x="134" y="2035"/>
                </a:cubicBezTo>
                <a:cubicBezTo>
                  <a:pt x="1" y="3769"/>
                  <a:pt x="501" y="8540"/>
                  <a:pt x="501" y="8540"/>
                </a:cubicBezTo>
                <a:lnTo>
                  <a:pt x="935" y="8540"/>
                </a:lnTo>
                <a:cubicBezTo>
                  <a:pt x="935" y="8540"/>
                  <a:pt x="801" y="4236"/>
                  <a:pt x="968" y="3436"/>
                </a:cubicBezTo>
                <a:cubicBezTo>
                  <a:pt x="1102" y="5704"/>
                  <a:pt x="2736" y="8540"/>
                  <a:pt x="4871" y="8540"/>
                </a:cubicBezTo>
                <a:cubicBezTo>
                  <a:pt x="5638" y="8540"/>
                  <a:pt x="3970" y="5104"/>
                  <a:pt x="3703" y="3002"/>
                </a:cubicBezTo>
                <a:cubicBezTo>
                  <a:pt x="3437" y="901"/>
                  <a:pt x="3337" y="167"/>
                  <a:pt x="3337" y="167"/>
                </a:cubicBezTo>
                <a:lnTo>
                  <a:pt x="143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3" name="Google Shape;5734;p111">
            <a:extLst>
              <a:ext uri="{FF2B5EF4-FFF2-40B4-BE49-F238E27FC236}">
                <a16:creationId xmlns:a16="http://schemas.microsoft.com/office/drawing/2014/main" id="{3F6CD499-3BE0-C019-469F-A9E6CF14AA73}"/>
              </a:ext>
            </a:extLst>
          </p:cNvPr>
          <p:cNvSpPr/>
          <p:nvPr/>
        </p:nvSpPr>
        <p:spPr>
          <a:xfrm>
            <a:off x="7110305" y="4948845"/>
            <a:ext cx="53157" cy="128308"/>
          </a:xfrm>
          <a:custGeom>
            <a:avLst/>
            <a:gdLst/>
            <a:ahLst/>
            <a:cxnLst/>
            <a:rect l="l" t="t" r="r" b="b"/>
            <a:pathLst>
              <a:path w="2786" h="7756" extrusionOk="0">
                <a:moveTo>
                  <a:pt x="1868" y="0"/>
                </a:moveTo>
                <a:lnTo>
                  <a:pt x="0" y="1368"/>
                </a:lnTo>
                <a:cubicBezTo>
                  <a:pt x="100" y="3703"/>
                  <a:pt x="934" y="6705"/>
                  <a:pt x="2002" y="7673"/>
                </a:cubicBezTo>
                <a:cubicBezTo>
                  <a:pt x="2083" y="7730"/>
                  <a:pt x="2173" y="7755"/>
                  <a:pt x="2261" y="7755"/>
                </a:cubicBezTo>
                <a:cubicBezTo>
                  <a:pt x="2532" y="7755"/>
                  <a:pt x="2786" y="7516"/>
                  <a:pt x="2735" y="7239"/>
                </a:cubicBezTo>
                <a:cubicBezTo>
                  <a:pt x="2202" y="4837"/>
                  <a:pt x="1902" y="2436"/>
                  <a:pt x="1868" y="0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4" name="Google Shape;5735;p111">
            <a:extLst>
              <a:ext uri="{FF2B5EF4-FFF2-40B4-BE49-F238E27FC236}">
                <a16:creationId xmlns:a16="http://schemas.microsoft.com/office/drawing/2014/main" id="{4ADDEA6B-B64C-52CC-4C16-F3E5EBD9E1CC}"/>
              </a:ext>
            </a:extLst>
          </p:cNvPr>
          <p:cNvSpPr/>
          <p:nvPr/>
        </p:nvSpPr>
        <p:spPr>
          <a:xfrm>
            <a:off x="7440618" y="4971476"/>
            <a:ext cx="107574" cy="141278"/>
          </a:xfrm>
          <a:custGeom>
            <a:avLst/>
            <a:gdLst/>
            <a:ahLst/>
            <a:cxnLst/>
            <a:rect l="l" t="t" r="r" b="b"/>
            <a:pathLst>
              <a:path w="5638" h="8540" extrusionOk="0">
                <a:moveTo>
                  <a:pt x="1435" y="0"/>
                </a:moveTo>
                <a:cubicBezTo>
                  <a:pt x="1435" y="0"/>
                  <a:pt x="267" y="300"/>
                  <a:pt x="134" y="2035"/>
                </a:cubicBezTo>
                <a:cubicBezTo>
                  <a:pt x="1" y="3769"/>
                  <a:pt x="501" y="8540"/>
                  <a:pt x="501" y="8540"/>
                </a:cubicBezTo>
                <a:lnTo>
                  <a:pt x="935" y="8540"/>
                </a:lnTo>
                <a:cubicBezTo>
                  <a:pt x="935" y="8540"/>
                  <a:pt x="801" y="4236"/>
                  <a:pt x="968" y="3436"/>
                </a:cubicBezTo>
                <a:cubicBezTo>
                  <a:pt x="1101" y="5704"/>
                  <a:pt x="2736" y="8540"/>
                  <a:pt x="4871" y="8540"/>
                </a:cubicBezTo>
                <a:cubicBezTo>
                  <a:pt x="5638" y="8540"/>
                  <a:pt x="3970" y="5104"/>
                  <a:pt x="3703" y="3002"/>
                </a:cubicBezTo>
                <a:cubicBezTo>
                  <a:pt x="3603" y="1968"/>
                  <a:pt x="3403" y="967"/>
                  <a:pt x="316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5" name="Google Shape;5736;p111">
            <a:extLst>
              <a:ext uri="{FF2B5EF4-FFF2-40B4-BE49-F238E27FC236}">
                <a16:creationId xmlns:a16="http://schemas.microsoft.com/office/drawing/2014/main" id="{99328DAB-BD2D-93AE-5CA4-3C019255D1AB}"/>
              </a:ext>
            </a:extLst>
          </p:cNvPr>
          <p:cNvSpPr/>
          <p:nvPr/>
        </p:nvSpPr>
        <p:spPr>
          <a:xfrm>
            <a:off x="7459069" y="4943733"/>
            <a:ext cx="62067" cy="133734"/>
          </a:xfrm>
          <a:custGeom>
            <a:avLst/>
            <a:gdLst/>
            <a:ahLst/>
            <a:cxnLst/>
            <a:rect l="l" t="t" r="r" b="b"/>
            <a:pathLst>
              <a:path w="3253" h="8084" extrusionOk="0">
                <a:moveTo>
                  <a:pt x="1692" y="0"/>
                </a:moveTo>
                <a:cubicBezTo>
                  <a:pt x="1202" y="0"/>
                  <a:pt x="1" y="1177"/>
                  <a:pt x="1" y="1177"/>
                </a:cubicBezTo>
                <a:cubicBezTo>
                  <a:pt x="101" y="3512"/>
                  <a:pt x="1402" y="7014"/>
                  <a:pt x="2503" y="7982"/>
                </a:cubicBezTo>
                <a:cubicBezTo>
                  <a:pt x="2591" y="8052"/>
                  <a:pt x="2686" y="8083"/>
                  <a:pt x="2777" y="8083"/>
                </a:cubicBezTo>
                <a:cubicBezTo>
                  <a:pt x="3030" y="8083"/>
                  <a:pt x="3252" y="7843"/>
                  <a:pt x="3203" y="7548"/>
                </a:cubicBezTo>
                <a:cubicBezTo>
                  <a:pt x="2369" y="4079"/>
                  <a:pt x="2436" y="1677"/>
                  <a:pt x="1869" y="109"/>
                </a:cubicBezTo>
                <a:cubicBezTo>
                  <a:pt x="1836" y="33"/>
                  <a:pt x="1774" y="0"/>
                  <a:pt x="1692" y="0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6" name="Google Shape;5737;p111">
            <a:extLst>
              <a:ext uri="{FF2B5EF4-FFF2-40B4-BE49-F238E27FC236}">
                <a16:creationId xmlns:a16="http://schemas.microsoft.com/office/drawing/2014/main" id="{240D9B6F-405E-6CB2-0427-3E6B50D23CCB}"/>
              </a:ext>
            </a:extLst>
          </p:cNvPr>
          <p:cNvSpPr/>
          <p:nvPr/>
        </p:nvSpPr>
        <p:spPr>
          <a:xfrm>
            <a:off x="7115399" y="3616168"/>
            <a:ext cx="320793" cy="162255"/>
          </a:xfrm>
          <a:custGeom>
            <a:avLst/>
            <a:gdLst/>
            <a:ahLst/>
            <a:cxnLst/>
            <a:rect l="l" t="t" r="r" b="b"/>
            <a:pathLst>
              <a:path w="16813" h="9808" extrusionOk="0">
                <a:moveTo>
                  <a:pt x="7768" y="1"/>
                </a:moveTo>
                <a:cubicBezTo>
                  <a:pt x="6797" y="1"/>
                  <a:pt x="5821" y="34"/>
                  <a:pt x="4837" y="101"/>
                </a:cubicBezTo>
                <a:cubicBezTo>
                  <a:pt x="4303" y="101"/>
                  <a:pt x="3736" y="168"/>
                  <a:pt x="3236" y="201"/>
                </a:cubicBezTo>
                <a:cubicBezTo>
                  <a:pt x="1334" y="401"/>
                  <a:pt x="0" y="2136"/>
                  <a:pt x="667" y="3870"/>
                </a:cubicBezTo>
                <a:cubicBezTo>
                  <a:pt x="1401" y="5805"/>
                  <a:pt x="1935" y="7773"/>
                  <a:pt x="2235" y="9808"/>
                </a:cubicBezTo>
                <a:lnTo>
                  <a:pt x="16679" y="9808"/>
                </a:lnTo>
                <a:cubicBezTo>
                  <a:pt x="16812" y="8073"/>
                  <a:pt x="16812" y="6339"/>
                  <a:pt x="16745" y="4604"/>
                </a:cubicBezTo>
                <a:cubicBezTo>
                  <a:pt x="16679" y="2469"/>
                  <a:pt x="14877" y="601"/>
                  <a:pt x="12609" y="301"/>
                </a:cubicBezTo>
                <a:cubicBezTo>
                  <a:pt x="11975" y="234"/>
                  <a:pt x="11308" y="134"/>
                  <a:pt x="10674" y="101"/>
                </a:cubicBezTo>
                <a:cubicBezTo>
                  <a:pt x="9707" y="34"/>
                  <a:pt x="8740" y="1"/>
                  <a:pt x="7768" y="1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7" name="Google Shape;5738;p111">
            <a:extLst>
              <a:ext uri="{FF2B5EF4-FFF2-40B4-BE49-F238E27FC236}">
                <a16:creationId xmlns:a16="http://schemas.microsoft.com/office/drawing/2014/main" id="{6D2D70A6-BEBA-76BA-98CB-073D00AA46F7}"/>
              </a:ext>
            </a:extLst>
          </p:cNvPr>
          <p:cNvSpPr/>
          <p:nvPr/>
        </p:nvSpPr>
        <p:spPr>
          <a:xfrm>
            <a:off x="7115399" y="3616168"/>
            <a:ext cx="320793" cy="162255"/>
          </a:xfrm>
          <a:custGeom>
            <a:avLst/>
            <a:gdLst/>
            <a:ahLst/>
            <a:cxnLst/>
            <a:rect l="l" t="t" r="r" b="b"/>
            <a:pathLst>
              <a:path w="16813" h="9808" extrusionOk="0">
                <a:moveTo>
                  <a:pt x="7768" y="1"/>
                </a:moveTo>
                <a:cubicBezTo>
                  <a:pt x="6797" y="1"/>
                  <a:pt x="5821" y="34"/>
                  <a:pt x="4837" y="101"/>
                </a:cubicBezTo>
                <a:cubicBezTo>
                  <a:pt x="4303" y="101"/>
                  <a:pt x="3736" y="168"/>
                  <a:pt x="3236" y="201"/>
                </a:cubicBezTo>
                <a:cubicBezTo>
                  <a:pt x="1334" y="401"/>
                  <a:pt x="0" y="2136"/>
                  <a:pt x="667" y="3870"/>
                </a:cubicBezTo>
                <a:cubicBezTo>
                  <a:pt x="1401" y="5805"/>
                  <a:pt x="1935" y="7773"/>
                  <a:pt x="2235" y="9808"/>
                </a:cubicBezTo>
                <a:lnTo>
                  <a:pt x="16679" y="9808"/>
                </a:lnTo>
                <a:cubicBezTo>
                  <a:pt x="16812" y="8073"/>
                  <a:pt x="16812" y="6339"/>
                  <a:pt x="16745" y="4604"/>
                </a:cubicBezTo>
                <a:cubicBezTo>
                  <a:pt x="16679" y="2469"/>
                  <a:pt x="14877" y="601"/>
                  <a:pt x="12609" y="301"/>
                </a:cubicBezTo>
                <a:cubicBezTo>
                  <a:pt x="11975" y="234"/>
                  <a:pt x="11308" y="134"/>
                  <a:pt x="10674" y="101"/>
                </a:cubicBezTo>
                <a:cubicBezTo>
                  <a:pt x="9707" y="34"/>
                  <a:pt x="8740" y="1"/>
                  <a:pt x="776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8" name="Google Shape;5739;p111">
            <a:extLst>
              <a:ext uri="{FF2B5EF4-FFF2-40B4-BE49-F238E27FC236}">
                <a16:creationId xmlns:a16="http://schemas.microsoft.com/office/drawing/2014/main" id="{C26DEE6F-AC38-1EA9-1F7C-14A50F5852E1}"/>
              </a:ext>
            </a:extLst>
          </p:cNvPr>
          <p:cNvSpPr/>
          <p:nvPr/>
        </p:nvSpPr>
        <p:spPr>
          <a:xfrm>
            <a:off x="7117307" y="3613951"/>
            <a:ext cx="353877" cy="414454"/>
          </a:xfrm>
          <a:custGeom>
            <a:avLst/>
            <a:gdLst/>
            <a:ahLst/>
            <a:cxnLst/>
            <a:rect l="l" t="t" r="r" b="b"/>
            <a:pathLst>
              <a:path w="18547" h="25053" extrusionOk="0">
                <a:moveTo>
                  <a:pt x="4548" y="0"/>
                </a:moveTo>
                <a:cubicBezTo>
                  <a:pt x="414" y="0"/>
                  <a:pt x="37" y="3337"/>
                  <a:pt x="1" y="3337"/>
                </a:cubicBezTo>
                <a:cubicBezTo>
                  <a:pt x="0" y="3337"/>
                  <a:pt x="0" y="3337"/>
                  <a:pt x="0" y="3337"/>
                </a:cubicBezTo>
                <a:lnTo>
                  <a:pt x="0" y="3337"/>
                </a:lnTo>
                <a:cubicBezTo>
                  <a:pt x="2302" y="8007"/>
                  <a:pt x="3069" y="18248"/>
                  <a:pt x="3069" y="18248"/>
                </a:cubicBezTo>
                <a:lnTo>
                  <a:pt x="701" y="22684"/>
                </a:lnTo>
                <a:lnTo>
                  <a:pt x="9140" y="25053"/>
                </a:lnTo>
                <a:lnTo>
                  <a:pt x="10875" y="20650"/>
                </a:lnTo>
                <a:lnTo>
                  <a:pt x="12309" y="24853"/>
                </a:lnTo>
                <a:lnTo>
                  <a:pt x="16679" y="23518"/>
                </a:lnTo>
                <a:lnTo>
                  <a:pt x="15945" y="17747"/>
                </a:lnTo>
                <a:cubicBezTo>
                  <a:pt x="18547" y="5672"/>
                  <a:pt x="15945" y="1369"/>
                  <a:pt x="15945" y="1369"/>
                </a:cubicBezTo>
                <a:cubicBezTo>
                  <a:pt x="14246" y="331"/>
                  <a:pt x="11747" y="301"/>
                  <a:pt x="11467" y="301"/>
                </a:cubicBezTo>
                <a:cubicBezTo>
                  <a:pt x="11450" y="301"/>
                  <a:pt x="11442" y="302"/>
                  <a:pt x="11442" y="302"/>
                </a:cubicBezTo>
                <a:cubicBezTo>
                  <a:pt x="12075" y="3637"/>
                  <a:pt x="10875" y="7540"/>
                  <a:pt x="10875" y="7540"/>
                </a:cubicBezTo>
                <a:lnTo>
                  <a:pt x="4670" y="1"/>
                </a:lnTo>
                <a:cubicBezTo>
                  <a:pt x="4629" y="1"/>
                  <a:pt x="4588" y="0"/>
                  <a:pt x="454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3" name="Google Shape;5740;p111">
            <a:extLst>
              <a:ext uri="{FF2B5EF4-FFF2-40B4-BE49-F238E27FC236}">
                <a16:creationId xmlns:a16="http://schemas.microsoft.com/office/drawing/2014/main" id="{705901B2-3C7E-4A9A-6E2F-97ADF6110F04}"/>
              </a:ext>
            </a:extLst>
          </p:cNvPr>
          <p:cNvSpPr/>
          <p:nvPr/>
        </p:nvSpPr>
        <p:spPr>
          <a:xfrm>
            <a:off x="7182217" y="3607896"/>
            <a:ext cx="213239" cy="174943"/>
          </a:xfrm>
          <a:custGeom>
            <a:avLst/>
            <a:gdLst/>
            <a:ahLst/>
            <a:cxnLst/>
            <a:rect l="l" t="t" r="r" b="b"/>
            <a:pathLst>
              <a:path w="11176" h="10575" extrusionOk="0">
                <a:moveTo>
                  <a:pt x="2169" y="0"/>
                </a:moveTo>
                <a:lnTo>
                  <a:pt x="1602" y="101"/>
                </a:lnTo>
                <a:cubicBezTo>
                  <a:pt x="1602" y="101"/>
                  <a:pt x="1" y="2502"/>
                  <a:pt x="67" y="4771"/>
                </a:cubicBezTo>
                <a:lnTo>
                  <a:pt x="3303" y="4771"/>
                </a:lnTo>
                <a:lnTo>
                  <a:pt x="2002" y="6538"/>
                </a:lnTo>
                <a:cubicBezTo>
                  <a:pt x="2002" y="6538"/>
                  <a:pt x="6172" y="7172"/>
                  <a:pt x="8373" y="10575"/>
                </a:cubicBezTo>
                <a:lnTo>
                  <a:pt x="7806" y="8607"/>
                </a:lnTo>
                <a:lnTo>
                  <a:pt x="10908" y="6538"/>
                </a:lnTo>
                <a:lnTo>
                  <a:pt x="9207" y="4804"/>
                </a:lnTo>
                <a:lnTo>
                  <a:pt x="11175" y="4203"/>
                </a:lnTo>
                <a:cubicBezTo>
                  <a:pt x="10308" y="2369"/>
                  <a:pt x="8740" y="934"/>
                  <a:pt x="6805" y="301"/>
                </a:cubicBezTo>
                <a:lnTo>
                  <a:pt x="6805" y="301"/>
                </a:lnTo>
                <a:cubicBezTo>
                  <a:pt x="8673" y="2402"/>
                  <a:pt x="7406" y="7439"/>
                  <a:pt x="7406" y="7439"/>
                </a:cubicBezTo>
                <a:cubicBezTo>
                  <a:pt x="4337" y="3736"/>
                  <a:pt x="2536" y="768"/>
                  <a:pt x="216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4" name="Google Shape;5741;p111">
            <a:extLst>
              <a:ext uri="{FF2B5EF4-FFF2-40B4-BE49-F238E27FC236}">
                <a16:creationId xmlns:a16="http://schemas.microsoft.com/office/drawing/2014/main" id="{B55E7405-757A-915F-4D61-922D82584DA9}"/>
              </a:ext>
            </a:extLst>
          </p:cNvPr>
          <p:cNvSpPr/>
          <p:nvPr/>
        </p:nvSpPr>
        <p:spPr>
          <a:xfrm>
            <a:off x="7198455" y="3508571"/>
            <a:ext cx="173438" cy="182123"/>
          </a:xfrm>
          <a:custGeom>
            <a:avLst/>
            <a:gdLst/>
            <a:ahLst/>
            <a:cxnLst/>
            <a:rect l="l" t="t" r="r" b="b"/>
            <a:pathLst>
              <a:path w="9090" h="11009" extrusionOk="0">
                <a:moveTo>
                  <a:pt x="884" y="0"/>
                </a:moveTo>
                <a:lnTo>
                  <a:pt x="884" y="0"/>
                </a:lnTo>
                <a:cubicBezTo>
                  <a:pt x="1418" y="1902"/>
                  <a:pt x="2018" y="5337"/>
                  <a:pt x="817" y="6605"/>
                </a:cubicBezTo>
                <a:cubicBezTo>
                  <a:pt x="817" y="6605"/>
                  <a:pt x="0" y="8118"/>
                  <a:pt x="4216" y="8118"/>
                </a:cubicBezTo>
                <a:cubicBezTo>
                  <a:pt x="4427" y="8118"/>
                  <a:pt x="4650" y="8114"/>
                  <a:pt x="4887" y="8106"/>
                </a:cubicBezTo>
                <a:cubicBezTo>
                  <a:pt x="5321" y="9140"/>
                  <a:pt x="6155" y="11008"/>
                  <a:pt x="6155" y="11008"/>
                </a:cubicBezTo>
                <a:cubicBezTo>
                  <a:pt x="6155" y="11008"/>
                  <a:pt x="6221" y="8806"/>
                  <a:pt x="5888" y="8039"/>
                </a:cubicBezTo>
                <a:cubicBezTo>
                  <a:pt x="9090" y="7772"/>
                  <a:pt x="6655" y="6572"/>
                  <a:pt x="6655" y="6572"/>
                </a:cubicBezTo>
                <a:cubicBezTo>
                  <a:pt x="4520" y="6071"/>
                  <a:pt x="4453" y="4537"/>
                  <a:pt x="4720" y="3069"/>
                </a:cubicBezTo>
                <a:lnTo>
                  <a:pt x="884" y="0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5" name="Google Shape;5742;p111">
            <a:extLst>
              <a:ext uri="{FF2B5EF4-FFF2-40B4-BE49-F238E27FC236}">
                <a16:creationId xmlns:a16="http://schemas.microsoft.com/office/drawing/2014/main" id="{72514A80-A5C2-17B2-7849-28152DE8F312}"/>
              </a:ext>
            </a:extLst>
          </p:cNvPr>
          <p:cNvSpPr/>
          <p:nvPr/>
        </p:nvSpPr>
        <p:spPr>
          <a:xfrm>
            <a:off x="7243960" y="3529532"/>
            <a:ext cx="44571" cy="46933"/>
          </a:xfrm>
          <a:custGeom>
            <a:avLst/>
            <a:gdLst/>
            <a:ahLst/>
            <a:cxnLst/>
            <a:rect l="l" t="t" r="r" b="b"/>
            <a:pathLst>
              <a:path w="2336" h="2837" extrusionOk="0">
                <a:moveTo>
                  <a:pt x="67" y="1"/>
                </a:moveTo>
                <a:cubicBezTo>
                  <a:pt x="0" y="334"/>
                  <a:pt x="34" y="668"/>
                  <a:pt x="100" y="1001"/>
                </a:cubicBezTo>
                <a:cubicBezTo>
                  <a:pt x="234" y="1835"/>
                  <a:pt x="1401" y="2736"/>
                  <a:pt x="2235" y="2836"/>
                </a:cubicBezTo>
                <a:cubicBezTo>
                  <a:pt x="2235" y="2503"/>
                  <a:pt x="2268" y="2136"/>
                  <a:pt x="2335" y="1802"/>
                </a:cubicBezTo>
                <a:lnTo>
                  <a:pt x="67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6" name="Google Shape;5743;p111">
            <a:extLst>
              <a:ext uri="{FF2B5EF4-FFF2-40B4-BE49-F238E27FC236}">
                <a16:creationId xmlns:a16="http://schemas.microsoft.com/office/drawing/2014/main" id="{A1C0C4E9-9BD0-072A-80A9-45C7D3AC1DC8}"/>
              </a:ext>
            </a:extLst>
          </p:cNvPr>
          <p:cNvSpPr/>
          <p:nvPr/>
        </p:nvSpPr>
        <p:spPr>
          <a:xfrm>
            <a:off x="7174128" y="3366020"/>
            <a:ext cx="189504" cy="194728"/>
          </a:xfrm>
          <a:custGeom>
            <a:avLst/>
            <a:gdLst/>
            <a:ahLst/>
            <a:cxnLst/>
            <a:rect l="l" t="t" r="r" b="b"/>
            <a:pathLst>
              <a:path w="9932" h="11771" extrusionOk="0">
                <a:moveTo>
                  <a:pt x="4432" y="1"/>
                </a:moveTo>
                <a:cubicBezTo>
                  <a:pt x="2022" y="1"/>
                  <a:pt x="0" y="2258"/>
                  <a:pt x="591" y="4848"/>
                </a:cubicBezTo>
                <a:cubicBezTo>
                  <a:pt x="1158" y="7883"/>
                  <a:pt x="1325" y="9184"/>
                  <a:pt x="3093" y="10652"/>
                </a:cubicBezTo>
                <a:cubicBezTo>
                  <a:pt x="4011" y="11417"/>
                  <a:pt x="5049" y="11771"/>
                  <a:pt x="6025" y="11771"/>
                </a:cubicBezTo>
                <a:cubicBezTo>
                  <a:pt x="7815" y="11771"/>
                  <a:pt x="9394" y="10580"/>
                  <a:pt x="9631" y="8550"/>
                </a:cubicBezTo>
                <a:cubicBezTo>
                  <a:pt x="9931" y="5782"/>
                  <a:pt x="8931" y="1279"/>
                  <a:pt x="5795" y="245"/>
                </a:cubicBezTo>
                <a:cubicBezTo>
                  <a:pt x="5337" y="78"/>
                  <a:pt x="4878" y="1"/>
                  <a:pt x="4432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7" name="Google Shape;5744;p111">
            <a:extLst>
              <a:ext uri="{FF2B5EF4-FFF2-40B4-BE49-F238E27FC236}">
                <a16:creationId xmlns:a16="http://schemas.microsoft.com/office/drawing/2014/main" id="{3E9F6605-413B-14A4-DA63-0BD84972768F}"/>
              </a:ext>
            </a:extLst>
          </p:cNvPr>
          <p:cNvSpPr/>
          <p:nvPr/>
        </p:nvSpPr>
        <p:spPr>
          <a:xfrm>
            <a:off x="7137035" y="3378940"/>
            <a:ext cx="127054" cy="105495"/>
          </a:xfrm>
          <a:custGeom>
            <a:avLst/>
            <a:gdLst/>
            <a:ahLst/>
            <a:cxnLst/>
            <a:rect l="l" t="t" r="r" b="b"/>
            <a:pathLst>
              <a:path w="6659" h="6377" extrusionOk="0">
                <a:moveTo>
                  <a:pt x="4288" y="0"/>
                </a:moveTo>
                <a:cubicBezTo>
                  <a:pt x="4065" y="0"/>
                  <a:pt x="3786" y="78"/>
                  <a:pt x="3436" y="264"/>
                </a:cubicBezTo>
                <a:cubicBezTo>
                  <a:pt x="1401" y="1365"/>
                  <a:pt x="0" y="6235"/>
                  <a:pt x="3436" y="6368"/>
                </a:cubicBezTo>
                <a:cubicBezTo>
                  <a:pt x="3545" y="6374"/>
                  <a:pt x="3648" y="6376"/>
                  <a:pt x="3743" y="6376"/>
                </a:cubicBezTo>
                <a:cubicBezTo>
                  <a:pt x="6658" y="6376"/>
                  <a:pt x="3489" y="3964"/>
                  <a:pt x="5104" y="1865"/>
                </a:cubicBezTo>
                <a:cubicBezTo>
                  <a:pt x="5104" y="1865"/>
                  <a:pt x="5380" y="0"/>
                  <a:pt x="428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8" name="Google Shape;5745;p111">
            <a:extLst>
              <a:ext uri="{FF2B5EF4-FFF2-40B4-BE49-F238E27FC236}">
                <a16:creationId xmlns:a16="http://schemas.microsoft.com/office/drawing/2014/main" id="{0643B3D9-BC65-ACAA-8B2B-68DEFCDC3C81}"/>
              </a:ext>
            </a:extLst>
          </p:cNvPr>
          <p:cNvSpPr/>
          <p:nvPr/>
        </p:nvSpPr>
        <p:spPr>
          <a:xfrm>
            <a:off x="7202576" y="3360378"/>
            <a:ext cx="135602" cy="60978"/>
          </a:xfrm>
          <a:custGeom>
            <a:avLst/>
            <a:gdLst/>
            <a:ahLst/>
            <a:cxnLst/>
            <a:rect l="l" t="t" r="r" b="b"/>
            <a:pathLst>
              <a:path w="7107" h="3686" extrusionOk="0">
                <a:moveTo>
                  <a:pt x="3410" y="1"/>
                </a:moveTo>
                <a:cubicBezTo>
                  <a:pt x="2343" y="1"/>
                  <a:pt x="1155" y="401"/>
                  <a:pt x="1" y="1419"/>
                </a:cubicBezTo>
                <a:cubicBezTo>
                  <a:pt x="330" y="3012"/>
                  <a:pt x="601" y="3685"/>
                  <a:pt x="1526" y="3685"/>
                </a:cubicBezTo>
                <a:cubicBezTo>
                  <a:pt x="1822" y="3685"/>
                  <a:pt x="2184" y="3617"/>
                  <a:pt x="2636" y="3488"/>
                </a:cubicBezTo>
                <a:cubicBezTo>
                  <a:pt x="2336" y="3054"/>
                  <a:pt x="2236" y="2554"/>
                  <a:pt x="2269" y="2053"/>
                </a:cubicBezTo>
                <a:lnTo>
                  <a:pt x="2269" y="2053"/>
                </a:lnTo>
                <a:cubicBezTo>
                  <a:pt x="2469" y="2554"/>
                  <a:pt x="2836" y="2954"/>
                  <a:pt x="3303" y="3187"/>
                </a:cubicBezTo>
                <a:cubicBezTo>
                  <a:pt x="3804" y="2987"/>
                  <a:pt x="4337" y="2820"/>
                  <a:pt x="4838" y="2720"/>
                </a:cubicBezTo>
                <a:cubicBezTo>
                  <a:pt x="4738" y="2454"/>
                  <a:pt x="4704" y="2120"/>
                  <a:pt x="4771" y="1820"/>
                </a:cubicBezTo>
                <a:lnTo>
                  <a:pt x="4771" y="1820"/>
                </a:lnTo>
                <a:cubicBezTo>
                  <a:pt x="4904" y="2187"/>
                  <a:pt x="5138" y="2454"/>
                  <a:pt x="5438" y="2654"/>
                </a:cubicBezTo>
                <a:cubicBezTo>
                  <a:pt x="6039" y="2687"/>
                  <a:pt x="6572" y="2787"/>
                  <a:pt x="7106" y="2954"/>
                </a:cubicBezTo>
                <a:cubicBezTo>
                  <a:pt x="7106" y="1521"/>
                  <a:pt x="5489" y="1"/>
                  <a:pt x="341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9" name="Google Shape;5746;p111">
            <a:extLst>
              <a:ext uri="{FF2B5EF4-FFF2-40B4-BE49-F238E27FC236}">
                <a16:creationId xmlns:a16="http://schemas.microsoft.com/office/drawing/2014/main" id="{4B538C20-819B-74BB-4269-1A6FF7EBE391}"/>
              </a:ext>
            </a:extLst>
          </p:cNvPr>
          <p:cNvSpPr/>
          <p:nvPr/>
        </p:nvSpPr>
        <p:spPr>
          <a:xfrm>
            <a:off x="7275786" y="3446700"/>
            <a:ext cx="12746" cy="15038"/>
          </a:xfrm>
          <a:custGeom>
            <a:avLst/>
            <a:gdLst/>
            <a:ahLst/>
            <a:cxnLst/>
            <a:rect l="l" t="t" r="r" b="b"/>
            <a:pathLst>
              <a:path w="668" h="909" extrusionOk="0">
                <a:moveTo>
                  <a:pt x="304" y="1"/>
                </a:moveTo>
                <a:cubicBezTo>
                  <a:pt x="291" y="1"/>
                  <a:pt x="279" y="2"/>
                  <a:pt x="267" y="4"/>
                </a:cubicBezTo>
                <a:cubicBezTo>
                  <a:pt x="100" y="4"/>
                  <a:pt x="0" y="204"/>
                  <a:pt x="33" y="471"/>
                </a:cubicBezTo>
                <a:cubicBezTo>
                  <a:pt x="95" y="718"/>
                  <a:pt x="214" y="908"/>
                  <a:pt x="364" y="908"/>
                </a:cubicBezTo>
                <a:cubicBezTo>
                  <a:pt x="376" y="908"/>
                  <a:pt x="388" y="907"/>
                  <a:pt x="400" y="905"/>
                </a:cubicBezTo>
                <a:cubicBezTo>
                  <a:pt x="567" y="905"/>
                  <a:pt x="667" y="705"/>
                  <a:pt x="634" y="438"/>
                </a:cubicBezTo>
                <a:cubicBezTo>
                  <a:pt x="603" y="191"/>
                  <a:pt x="457" y="1"/>
                  <a:pt x="30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0" name="Google Shape;5747;p111">
            <a:extLst>
              <a:ext uri="{FF2B5EF4-FFF2-40B4-BE49-F238E27FC236}">
                <a16:creationId xmlns:a16="http://schemas.microsoft.com/office/drawing/2014/main" id="{47831683-C2B4-3F16-3BCC-5C4ED9F9D63B}"/>
              </a:ext>
            </a:extLst>
          </p:cNvPr>
          <p:cNvSpPr/>
          <p:nvPr/>
        </p:nvSpPr>
        <p:spPr>
          <a:xfrm>
            <a:off x="7334973" y="3443458"/>
            <a:ext cx="13375" cy="15468"/>
          </a:xfrm>
          <a:custGeom>
            <a:avLst/>
            <a:gdLst/>
            <a:ahLst/>
            <a:cxnLst/>
            <a:rect l="l" t="t" r="r" b="b"/>
            <a:pathLst>
              <a:path w="701" h="935" extrusionOk="0">
                <a:moveTo>
                  <a:pt x="300" y="0"/>
                </a:moveTo>
                <a:cubicBezTo>
                  <a:pt x="134" y="0"/>
                  <a:pt x="0" y="234"/>
                  <a:pt x="67" y="500"/>
                </a:cubicBezTo>
                <a:cubicBezTo>
                  <a:pt x="100" y="734"/>
                  <a:pt x="267" y="934"/>
                  <a:pt x="434" y="934"/>
                </a:cubicBezTo>
                <a:cubicBezTo>
                  <a:pt x="601" y="934"/>
                  <a:pt x="701" y="701"/>
                  <a:pt x="667" y="434"/>
                </a:cubicBezTo>
                <a:cubicBezTo>
                  <a:pt x="634" y="200"/>
                  <a:pt x="467" y="0"/>
                  <a:pt x="3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1" name="Google Shape;5748;p111">
            <a:extLst>
              <a:ext uri="{FF2B5EF4-FFF2-40B4-BE49-F238E27FC236}">
                <a16:creationId xmlns:a16="http://schemas.microsoft.com/office/drawing/2014/main" id="{55248F49-0737-E626-B13B-0DC6AA73B416}"/>
              </a:ext>
            </a:extLst>
          </p:cNvPr>
          <p:cNvSpPr/>
          <p:nvPr/>
        </p:nvSpPr>
        <p:spPr>
          <a:xfrm>
            <a:off x="7338788" y="3440133"/>
            <a:ext cx="11467" cy="5393"/>
          </a:xfrm>
          <a:custGeom>
            <a:avLst/>
            <a:gdLst/>
            <a:ahLst/>
            <a:cxnLst/>
            <a:rect l="l" t="t" r="r" b="b"/>
            <a:pathLst>
              <a:path w="601" h="326" extrusionOk="0">
                <a:moveTo>
                  <a:pt x="601" y="1"/>
                </a:moveTo>
                <a:lnTo>
                  <a:pt x="0" y="234"/>
                </a:lnTo>
                <a:cubicBezTo>
                  <a:pt x="81" y="300"/>
                  <a:pt x="155" y="326"/>
                  <a:pt x="222" y="326"/>
                </a:cubicBezTo>
                <a:cubicBezTo>
                  <a:pt x="459" y="326"/>
                  <a:pt x="601" y="1"/>
                  <a:pt x="6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2" name="Google Shape;5749;p111">
            <a:extLst>
              <a:ext uri="{FF2B5EF4-FFF2-40B4-BE49-F238E27FC236}">
                <a16:creationId xmlns:a16="http://schemas.microsoft.com/office/drawing/2014/main" id="{627DE132-6A08-420F-CC0D-D1BF5A45CC51}"/>
              </a:ext>
            </a:extLst>
          </p:cNvPr>
          <p:cNvSpPr/>
          <p:nvPr/>
        </p:nvSpPr>
        <p:spPr>
          <a:xfrm>
            <a:off x="7320338" y="3459455"/>
            <a:ext cx="21656" cy="30506"/>
          </a:xfrm>
          <a:custGeom>
            <a:avLst/>
            <a:gdLst/>
            <a:ahLst/>
            <a:cxnLst/>
            <a:rect l="l" t="t" r="r" b="b"/>
            <a:pathLst>
              <a:path w="1135" h="1844" extrusionOk="0">
                <a:moveTo>
                  <a:pt x="0" y="0"/>
                </a:moveTo>
                <a:lnTo>
                  <a:pt x="267" y="1835"/>
                </a:lnTo>
                <a:cubicBezTo>
                  <a:pt x="314" y="1840"/>
                  <a:pt x="363" y="1843"/>
                  <a:pt x="411" y="1843"/>
                </a:cubicBezTo>
                <a:cubicBezTo>
                  <a:pt x="670" y="1843"/>
                  <a:pt x="938" y="1765"/>
                  <a:pt x="1134" y="1568"/>
                </a:cubicBezTo>
                <a:cubicBezTo>
                  <a:pt x="701" y="1101"/>
                  <a:pt x="300" y="567"/>
                  <a:pt x="0" y="0"/>
                </a:cubicBezTo>
                <a:close/>
              </a:path>
            </a:pathLst>
          </a:custGeom>
          <a:solidFill>
            <a:srgbClr val="ED893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3" name="Google Shape;5750;p111">
            <a:extLst>
              <a:ext uri="{FF2B5EF4-FFF2-40B4-BE49-F238E27FC236}">
                <a16:creationId xmlns:a16="http://schemas.microsoft.com/office/drawing/2014/main" id="{93A24EF6-2209-69BE-FD02-2E9495AEF915}"/>
              </a:ext>
            </a:extLst>
          </p:cNvPr>
          <p:cNvSpPr/>
          <p:nvPr/>
        </p:nvSpPr>
        <p:spPr>
          <a:xfrm>
            <a:off x="7271951" y="3493121"/>
            <a:ext cx="37569" cy="14227"/>
          </a:xfrm>
          <a:custGeom>
            <a:avLst/>
            <a:gdLst/>
            <a:ahLst/>
            <a:cxnLst/>
            <a:rect l="l" t="t" r="r" b="b"/>
            <a:pathLst>
              <a:path w="1969" h="860" extrusionOk="0">
                <a:moveTo>
                  <a:pt x="34" y="0"/>
                </a:moveTo>
                <a:cubicBezTo>
                  <a:pt x="1" y="34"/>
                  <a:pt x="1" y="100"/>
                  <a:pt x="34" y="134"/>
                </a:cubicBezTo>
                <a:cubicBezTo>
                  <a:pt x="435" y="534"/>
                  <a:pt x="935" y="801"/>
                  <a:pt x="1502" y="834"/>
                </a:cubicBezTo>
                <a:cubicBezTo>
                  <a:pt x="1569" y="851"/>
                  <a:pt x="1635" y="859"/>
                  <a:pt x="1702" y="859"/>
                </a:cubicBezTo>
                <a:cubicBezTo>
                  <a:pt x="1769" y="859"/>
                  <a:pt x="1836" y="851"/>
                  <a:pt x="1902" y="834"/>
                </a:cubicBezTo>
                <a:cubicBezTo>
                  <a:pt x="1969" y="834"/>
                  <a:pt x="1969" y="801"/>
                  <a:pt x="1969" y="767"/>
                </a:cubicBezTo>
                <a:cubicBezTo>
                  <a:pt x="1969" y="701"/>
                  <a:pt x="1936" y="701"/>
                  <a:pt x="1902" y="701"/>
                </a:cubicBezTo>
                <a:cubicBezTo>
                  <a:pt x="1861" y="703"/>
                  <a:pt x="1819" y="704"/>
                  <a:pt x="1778" y="704"/>
                </a:cubicBezTo>
                <a:cubicBezTo>
                  <a:pt x="1157" y="704"/>
                  <a:pt x="574" y="469"/>
                  <a:pt x="16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4" name="Google Shape;5751;p111">
            <a:extLst>
              <a:ext uri="{FF2B5EF4-FFF2-40B4-BE49-F238E27FC236}">
                <a16:creationId xmlns:a16="http://schemas.microsoft.com/office/drawing/2014/main" id="{7E50653F-F3AA-A21B-3C69-F8C4E2994C74}"/>
              </a:ext>
            </a:extLst>
          </p:cNvPr>
          <p:cNvSpPr/>
          <p:nvPr/>
        </p:nvSpPr>
        <p:spPr>
          <a:xfrm>
            <a:off x="7172677" y="3464104"/>
            <a:ext cx="49894" cy="49811"/>
          </a:xfrm>
          <a:custGeom>
            <a:avLst/>
            <a:gdLst/>
            <a:ahLst/>
            <a:cxnLst/>
            <a:rect l="l" t="t" r="r" b="b"/>
            <a:pathLst>
              <a:path w="2615" h="3011" extrusionOk="0">
                <a:moveTo>
                  <a:pt x="1054" y="1"/>
                </a:moveTo>
                <a:cubicBezTo>
                  <a:pt x="1004" y="1"/>
                  <a:pt x="952" y="7"/>
                  <a:pt x="901" y="20"/>
                </a:cubicBezTo>
                <a:cubicBezTo>
                  <a:pt x="200" y="186"/>
                  <a:pt x="0" y="1154"/>
                  <a:pt x="334" y="1854"/>
                </a:cubicBezTo>
                <a:cubicBezTo>
                  <a:pt x="601" y="2388"/>
                  <a:pt x="1068" y="2788"/>
                  <a:pt x="1635" y="2988"/>
                </a:cubicBezTo>
                <a:cubicBezTo>
                  <a:pt x="1698" y="3003"/>
                  <a:pt x="1758" y="3011"/>
                  <a:pt x="1815" y="3011"/>
                </a:cubicBezTo>
                <a:cubicBezTo>
                  <a:pt x="2385" y="3011"/>
                  <a:pt x="2614" y="2282"/>
                  <a:pt x="2402" y="1554"/>
                </a:cubicBezTo>
                <a:cubicBezTo>
                  <a:pt x="2217" y="877"/>
                  <a:pt x="1663" y="1"/>
                  <a:pt x="1054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5" name="Google Shape;5752;p111">
            <a:extLst>
              <a:ext uri="{FF2B5EF4-FFF2-40B4-BE49-F238E27FC236}">
                <a16:creationId xmlns:a16="http://schemas.microsoft.com/office/drawing/2014/main" id="{502F9A89-F18D-5426-2B5A-0A166EE3C368}"/>
              </a:ext>
            </a:extLst>
          </p:cNvPr>
          <p:cNvSpPr/>
          <p:nvPr/>
        </p:nvSpPr>
        <p:spPr>
          <a:xfrm>
            <a:off x="7256687" y="3419487"/>
            <a:ext cx="27379" cy="12391"/>
          </a:xfrm>
          <a:custGeom>
            <a:avLst/>
            <a:gdLst/>
            <a:ahLst/>
            <a:cxnLst/>
            <a:rect l="l" t="t" r="r" b="b"/>
            <a:pathLst>
              <a:path w="1435" h="749" extrusionOk="0">
                <a:moveTo>
                  <a:pt x="1100" y="0"/>
                </a:moveTo>
                <a:cubicBezTo>
                  <a:pt x="703" y="0"/>
                  <a:pt x="324" y="168"/>
                  <a:pt x="67" y="482"/>
                </a:cubicBezTo>
                <a:cubicBezTo>
                  <a:pt x="0" y="548"/>
                  <a:pt x="0" y="648"/>
                  <a:pt x="67" y="682"/>
                </a:cubicBezTo>
                <a:cubicBezTo>
                  <a:pt x="100" y="715"/>
                  <a:pt x="134" y="749"/>
                  <a:pt x="167" y="749"/>
                </a:cubicBezTo>
                <a:cubicBezTo>
                  <a:pt x="234" y="749"/>
                  <a:pt x="267" y="715"/>
                  <a:pt x="301" y="682"/>
                </a:cubicBezTo>
                <a:cubicBezTo>
                  <a:pt x="510" y="442"/>
                  <a:pt x="828" y="310"/>
                  <a:pt x="1157" y="310"/>
                </a:cubicBezTo>
                <a:cubicBezTo>
                  <a:pt x="1194" y="310"/>
                  <a:pt x="1231" y="311"/>
                  <a:pt x="1268" y="315"/>
                </a:cubicBezTo>
                <a:cubicBezTo>
                  <a:pt x="1368" y="315"/>
                  <a:pt x="1435" y="282"/>
                  <a:pt x="1435" y="181"/>
                </a:cubicBezTo>
                <a:cubicBezTo>
                  <a:pt x="1435" y="115"/>
                  <a:pt x="1401" y="48"/>
                  <a:pt x="1301" y="15"/>
                </a:cubicBezTo>
                <a:cubicBezTo>
                  <a:pt x="1234" y="5"/>
                  <a:pt x="1166" y="0"/>
                  <a:pt x="11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6" name="Google Shape;5753;p111">
            <a:extLst>
              <a:ext uri="{FF2B5EF4-FFF2-40B4-BE49-F238E27FC236}">
                <a16:creationId xmlns:a16="http://schemas.microsoft.com/office/drawing/2014/main" id="{8F32930A-78C1-122D-906A-7447D49CD88C}"/>
              </a:ext>
            </a:extLst>
          </p:cNvPr>
          <p:cNvSpPr/>
          <p:nvPr/>
        </p:nvSpPr>
        <p:spPr>
          <a:xfrm>
            <a:off x="7324154" y="3413598"/>
            <a:ext cx="28010" cy="13317"/>
          </a:xfrm>
          <a:custGeom>
            <a:avLst/>
            <a:gdLst/>
            <a:ahLst/>
            <a:cxnLst/>
            <a:rect l="l" t="t" r="r" b="b"/>
            <a:pathLst>
              <a:path w="1468" h="805" extrusionOk="0">
                <a:moveTo>
                  <a:pt x="229" y="1"/>
                </a:moveTo>
                <a:cubicBezTo>
                  <a:pt x="197" y="1"/>
                  <a:pt x="165" y="2"/>
                  <a:pt x="134" y="4"/>
                </a:cubicBezTo>
                <a:cubicBezTo>
                  <a:pt x="67" y="4"/>
                  <a:pt x="0" y="70"/>
                  <a:pt x="0" y="171"/>
                </a:cubicBezTo>
                <a:cubicBezTo>
                  <a:pt x="34" y="237"/>
                  <a:pt x="100" y="304"/>
                  <a:pt x="200" y="304"/>
                </a:cubicBezTo>
                <a:cubicBezTo>
                  <a:pt x="227" y="302"/>
                  <a:pt x="254" y="300"/>
                  <a:pt x="281" y="300"/>
                </a:cubicBezTo>
                <a:cubicBezTo>
                  <a:pt x="625" y="300"/>
                  <a:pt x="985" y="493"/>
                  <a:pt x="1201" y="771"/>
                </a:cubicBezTo>
                <a:cubicBezTo>
                  <a:pt x="1234" y="804"/>
                  <a:pt x="1268" y="804"/>
                  <a:pt x="1334" y="804"/>
                </a:cubicBezTo>
                <a:cubicBezTo>
                  <a:pt x="1368" y="804"/>
                  <a:pt x="1401" y="804"/>
                  <a:pt x="1435" y="771"/>
                </a:cubicBezTo>
                <a:cubicBezTo>
                  <a:pt x="1468" y="738"/>
                  <a:pt x="1468" y="638"/>
                  <a:pt x="1435" y="571"/>
                </a:cubicBezTo>
                <a:cubicBezTo>
                  <a:pt x="1122" y="227"/>
                  <a:pt x="693" y="1"/>
                  <a:pt x="229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7" name="Google Shape;5754;p111">
            <a:extLst>
              <a:ext uri="{FF2B5EF4-FFF2-40B4-BE49-F238E27FC236}">
                <a16:creationId xmlns:a16="http://schemas.microsoft.com/office/drawing/2014/main" id="{EF67714F-A6D1-BE05-07A6-D94FDA85C088}"/>
              </a:ext>
            </a:extLst>
          </p:cNvPr>
          <p:cNvSpPr/>
          <p:nvPr/>
        </p:nvSpPr>
        <p:spPr>
          <a:xfrm>
            <a:off x="7279602" y="3442895"/>
            <a:ext cx="11467" cy="5393"/>
          </a:xfrm>
          <a:custGeom>
            <a:avLst/>
            <a:gdLst/>
            <a:ahLst/>
            <a:cxnLst/>
            <a:rect l="l" t="t" r="r" b="b"/>
            <a:pathLst>
              <a:path w="601" h="326" extrusionOk="0">
                <a:moveTo>
                  <a:pt x="601" y="1"/>
                </a:moveTo>
                <a:lnTo>
                  <a:pt x="0" y="234"/>
                </a:lnTo>
                <a:cubicBezTo>
                  <a:pt x="73" y="300"/>
                  <a:pt x="143" y="326"/>
                  <a:pt x="208" y="326"/>
                </a:cubicBezTo>
                <a:cubicBezTo>
                  <a:pt x="438" y="326"/>
                  <a:pt x="601" y="1"/>
                  <a:pt x="6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8" name="Google Shape;5755;p111">
            <a:extLst>
              <a:ext uri="{FF2B5EF4-FFF2-40B4-BE49-F238E27FC236}">
                <a16:creationId xmlns:a16="http://schemas.microsoft.com/office/drawing/2014/main" id="{AA6F0264-00CA-94D7-56BE-D1E4F4AD0CBB}"/>
              </a:ext>
            </a:extLst>
          </p:cNvPr>
          <p:cNvSpPr/>
          <p:nvPr/>
        </p:nvSpPr>
        <p:spPr>
          <a:xfrm>
            <a:off x="7470536" y="4079159"/>
            <a:ext cx="73210" cy="86868"/>
          </a:xfrm>
          <a:custGeom>
            <a:avLst/>
            <a:gdLst/>
            <a:ahLst/>
            <a:cxnLst/>
            <a:rect l="l" t="t" r="r" b="b"/>
            <a:pathLst>
              <a:path w="3837" h="5251" extrusionOk="0">
                <a:moveTo>
                  <a:pt x="1201" y="1"/>
                </a:moveTo>
                <a:cubicBezTo>
                  <a:pt x="267" y="1301"/>
                  <a:pt x="200" y="3370"/>
                  <a:pt x="200" y="3370"/>
                </a:cubicBezTo>
                <a:lnTo>
                  <a:pt x="100" y="3970"/>
                </a:lnTo>
                <a:cubicBezTo>
                  <a:pt x="0" y="4470"/>
                  <a:pt x="367" y="4971"/>
                  <a:pt x="868" y="5071"/>
                </a:cubicBezTo>
                <a:lnTo>
                  <a:pt x="2035" y="5238"/>
                </a:lnTo>
                <a:cubicBezTo>
                  <a:pt x="2091" y="5246"/>
                  <a:pt x="2146" y="5250"/>
                  <a:pt x="2200" y="5250"/>
                </a:cubicBezTo>
                <a:cubicBezTo>
                  <a:pt x="2569" y="5250"/>
                  <a:pt x="2899" y="5057"/>
                  <a:pt x="3103" y="4737"/>
                </a:cubicBezTo>
                <a:lnTo>
                  <a:pt x="3636" y="3937"/>
                </a:lnTo>
                <a:cubicBezTo>
                  <a:pt x="3803" y="3636"/>
                  <a:pt x="3836" y="3236"/>
                  <a:pt x="3703" y="2903"/>
                </a:cubicBezTo>
                <a:lnTo>
                  <a:pt x="3069" y="1335"/>
                </a:lnTo>
                <a:cubicBezTo>
                  <a:pt x="2802" y="701"/>
                  <a:pt x="2269" y="234"/>
                  <a:pt x="1601" y="101"/>
                </a:cubicBezTo>
                <a:lnTo>
                  <a:pt x="1201" y="1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9" name="Google Shape;5756;p111">
            <a:extLst>
              <a:ext uri="{FF2B5EF4-FFF2-40B4-BE49-F238E27FC236}">
                <a16:creationId xmlns:a16="http://schemas.microsoft.com/office/drawing/2014/main" id="{C8548A51-B5ED-BA9B-29C1-F641E81A1615}"/>
              </a:ext>
            </a:extLst>
          </p:cNvPr>
          <p:cNvSpPr/>
          <p:nvPr/>
        </p:nvSpPr>
        <p:spPr>
          <a:xfrm>
            <a:off x="7157394" y="3940644"/>
            <a:ext cx="264145" cy="28371"/>
          </a:xfrm>
          <a:custGeom>
            <a:avLst/>
            <a:gdLst/>
            <a:ahLst/>
            <a:cxnLst/>
            <a:rect l="l" t="t" r="r" b="b"/>
            <a:pathLst>
              <a:path w="13844" h="1715" extrusionOk="0">
                <a:moveTo>
                  <a:pt x="701" y="1"/>
                </a:moveTo>
                <a:cubicBezTo>
                  <a:pt x="568" y="1"/>
                  <a:pt x="468" y="68"/>
                  <a:pt x="401" y="201"/>
                </a:cubicBezTo>
                <a:cubicBezTo>
                  <a:pt x="301" y="435"/>
                  <a:pt x="201" y="668"/>
                  <a:pt x="101" y="935"/>
                </a:cubicBezTo>
                <a:cubicBezTo>
                  <a:pt x="1" y="1102"/>
                  <a:pt x="134" y="1302"/>
                  <a:pt x="334" y="1335"/>
                </a:cubicBezTo>
                <a:cubicBezTo>
                  <a:pt x="2574" y="1590"/>
                  <a:pt x="4822" y="1715"/>
                  <a:pt x="7070" y="1715"/>
                </a:cubicBezTo>
                <a:cubicBezTo>
                  <a:pt x="9242" y="1715"/>
                  <a:pt x="11413" y="1598"/>
                  <a:pt x="13577" y="1369"/>
                </a:cubicBezTo>
                <a:cubicBezTo>
                  <a:pt x="13744" y="1335"/>
                  <a:pt x="13844" y="1202"/>
                  <a:pt x="13844" y="1035"/>
                </a:cubicBezTo>
                <a:cubicBezTo>
                  <a:pt x="13810" y="801"/>
                  <a:pt x="13777" y="535"/>
                  <a:pt x="13744" y="268"/>
                </a:cubicBezTo>
                <a:cubicBezTo>
                  <a:pt x="13744" y="101"/>
                  <a:pt x="13610" y="1"/>
                  <a:pt x="13444" y="1"/>
                </a:cubicBezTo>
                <a:cubicBezTo>
                  <a:pt x="11325" y="234"/>
                  <a:pt x="9199" y="351"/>
                  <a:pt x="7072" y="351"/>
                </a:cubicBezTo>
                <a:cubicBezTo>
                  <a:pt x="4946" y="351"/>
                  <a:pt x="2819" y="234"/>
                  <a:pt x="7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0" name="Google Shape;5757;p111">
            <a:extLst>
              <a:ext uri="{FF2B5EF4-FFF2-40B4-BE49-F238E27FC236}">
                <a16:creationId xmlns:a16="http://schemas.microsoft.com/office/drawing/2014/main" id="{9C16A676-45DA-DFA9-4607-A3FB42B104C5}"/>
              </a:ext>
            </a:extLst>
          </p:cNvPr>
          <p:cNvSpPr/>
          <p:nvPr/>
        </p:nvSpPr>
        <p:spPr>
          <a:xfrm>
            <a:off x="7296774" y="3605133"/>
            <a:ext cx="55389" cy="44170"/>
          </a:xfrm>
          <a:custGeom>
            <a:avLst/>
            <a:gdLst/>
            <a:ahLst/>
            <a:cxnLst/>
            <a:rect l="l" t="t" r="r" b="b"/>
            <a:pathLst>
              <a:path w="2903" h="2670" extrusionOk="0">
                <a:moveTo>
                  <a:pt x="1" y="1"/>
                </a:moveTo>
                <a:lnTo>
                  <a:pt x="1" y="1"/>
                </a:lnTo>
                <a:cubicBezTo>
                  <a:pt x="1" y="1"/>
                  <a:pt x="935" y="1001"/>
                  <a:pt x="735" y="2202"/>
                </a:cubicBezTo>
                <a:lnTo>
                  <a:pt x="2903" y="2669"/>
                </a:lnTo>
                <a:cubicBezTo>
                  <a:pt x="2669" y="1202"/>
                  <a:pt x="1469" y="101"/>
                  <a:pt x="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1" name="Google Shape;5758;p111">
            <a:extLst>
              <a:ext uri="{FF2B5EF4-FFF2-40B4-BE49-F238E27FC236}">
                <a16:creationId xmlns:a16="http://schemas.microsoft.com/office/drawing/2014/main" id="{6AF49BDC-0CFE-6497-E64A-0A03EABA6F0F}"/>
              </a:ext>
            </a:extLst>
          </p:cNvPr>
          <p:cNvSpPr/>
          <p:nvPr/>
        </p:nvSpPr>
        <p:spPr>
          <a:xfrm>
            <a:off x="7191757" y="3600171"/>
            <a:ext cx="99942" cy="63476"/>
          </a:xfrm>
          <a:custGeom>
            <a:avLst/>
            <a:gdLst/>
            <a:ahLst/>
            <a:cxnLst/>
            <a:rect l="l" t="t" r="r" b="b"/>
            <a:pathLst>
              <a:path w="5238" h="3837" extrusionOk="0">
                <a:moveTo>
                  <a:pt x="1702" y="0"/>
                </a:moveTo>
                <a:lnTo>
                  <a:pt x="401" y="968"/>
                </a:lnTo>
                <a:cubicBezTo>
                  <a:pt x="401" y="968"/>
                  <a:pt x="1" y="2469"/>
                  <a:pt x="1735" y="3837"/>
                </a:cubicBezTo>
                <a:lnTo>
                  <a:pt x="5238" y="2569"/>
                </a:lnTo>
                <a:cubicBezTo>
                  <a:pt x="5238" y="2569"/>
                  <a:pt x="2336" y="901"/>
                  <a:pt x="17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2" name="Google Shape;5759;p111">
            <a:extLst>
              <a:ext uri="{FF2B5EF4-FFF2-40B4-BE49-F238E27FC236}">
                <a16:creationId xmlns:a16="http://schemas.microsoft.com/office/drawing/2014/main" id="{2D7F7C53-A9E4-F2DB-D7FA-56F4C124857E}"/>
              </a:ext>
            </a:extLst>
          </p:cNvPr>
          <p:cNvSpPr/>
          <p:nvPr/>
        </p:nvSpPr>
        <p:spPr>
          <a:xfrm>
            <a:off x="7103302" y="3640023"/>
            <a:ext cx="441723" cy="219080"/>
          </a:xfrm>
          <a:custGeom>
            <a:avLst/>
            <a:gdLst/>
            <a:ahLst/>
            <a:cxnLst/>
            <a:rect l="l" t="t" r="r" b="b"/>
            <a:pathLst>
              <a:path w="23151" h="13243" extrusionOk="0">
                <a:moveTo>
                  <a:pt x="1794" y="0"/>
                </a:moveTo>
                <a:cubicBezTo>
                  <a:pt x="1627" y="0"/>
                  <a:pt x="1461" y="29"/>
                  <a:pt x="1301" y="93"/>
                </a:cubicBezTo>
                <a:cubicBezTo>
                  <a:pt x="300" y="494"/>
                  <a:pt x="0" y="2128"/>
                  <a:pt x="401" y="3129"/>
                </a:cubicBezTo>
                <a:cubicBezTo>
                  <a:pt x="501" y="3329"/>
                  <a:pt x="534" y="3462"/>
                  <a:pt x="601" y="3596"/>
                </a:cubicBezTo>
                <a:lnTo>
                  <a:pt x="801" y="4029"/>
                </a:lnTo>
                <a:cubicBezTo>
                  <a:pt x="934" y="4263"/>
                  <a:pt x="1068" y="4530"/>
                  <a:pt x="1201" y="4797"/>
                </a:cubicBezTo>
                <a:cubicBezTo>
                  <a:pt x="1501" y="5297"/>
                  <a:pt x="1802" y="5797"/>
                  <a:pt x="2102" y="6264"/>
                </a:cubicBezTo>
                <a:cubicBezTo>
                  <a:pt x="2769" y="7198"/>
                  <a:pt x="3469" y="8099"/>
                  <a:pt x="4270" y="8966"/>
                </a:cubicBezTo>
                <a:cubicBezTo>
                  <a:pt x="5037" y="9800"/>
                  <a:pt x="5904" y="10567"/>
                  <a:pt x="6838" y="11268"/>
                </a:cubicBezTo>
                <a:cubicBezTo>
                  <a:pt x="7039" y="11435"/>
                  <a:pt x="7305" y="11601"/>
                  <a:pt x="7539" y="11768"/>
                </a:cubicBezTo>
                <a:lnTo>
                  <a:pt x="7906" y="12002"/>
                </a:lnTo>
                <a:lnTo>
                  <a:pt x="8073" y="12135"/>
                </a:lnTo>
                <a:lnTo>
                  <a:pt x="8340" y="12302"/>
                </a:lnTo>
                <a:cubicBezTo>
                  <a:pt x="8973" y="12636"/>
                  <a:pt x="9640" y="12869"/>
                  <a:pt x="10341" y="13002"/>
                </a:cubicBezTo>
                <a:cubicBezTo>
                  <a:pt x="11358" y="13148"/>
                  <a:pt x="12349" y="13242"/>
                  <a:pt x="13359" y="13242"/>
                </a:cubicBezTo>
                <a:cubicBezTo>
                  <a:pt x="13509" y="13242"/>
                  <a:pt x="13659" y="13240"/>
                  <a:pt x="13810" y="13236"/>
                </a:cubicBezTo>
                <a:cubicBezTo>
                  <a:pt x="14944" y="13203"/>
                  <a:pt x="16012" y="13136"/>
                  <a:pt x="17079" y="13002"/>
                </a:cubicBezTo>
                <a:cubicBezTo>
                  <a:pt x="19114" y="12769"/>
                  <a:pt x="21149" y="12435"/>
                  <a:pt x="23150" y="11968"/>
                </a:cubicBezTo>
                <a:lnTo>
                  <a:pt x="22983" y="9600"/>
                </a:lnTo>
                <a:cubicBezTo>
                  <a:pt x="22983" y="9600"/>
                  <a:pt x="18914" y="10200"/>
                  <a:pt x="16912" y="10200"/>
                </a:cubicBezTo>
                <a:cubicBezTo>
                  <a:pt x="15912" y="10167"/>
                  <a:pt x="14878" y="10167"/>
                  <a:pt x="13877" y="10100"/>
                </a:cubicBezTo>
                <a:cubicBezTo>
                  <a:pt x="12943" y="10034"/>
                  <a:pt x="12009" y="9900"/>
                  <a:pt x="11075" y="9667"/>
                </a:cubicBezTo>
                <a:cubicBezTo>
                  <a:pt x="10741" y="9600"/>
                  <a:pt x="10408" y="9467"/>
                  <a:pt x="10141" y="9300"/>
                </a:cubicBezTo>
                <a:lnTo>
                  <a:pt x="9640" y="8900"/>
                </a:lnTo>
                <a:cubicBezTo>
                  <a:pt x="9474" y="8733"/>
                  <a:pt x="9274" y="8599"/>
                  <a:pt x="9107" y="8433"/>
                </a:cubicBezTo>
                <a:cubicBezTo>
                  <a:pt x="8373" y="7799"/>
                  <a:pt x="7706" y="7132"/>
                  <a:pt x="7105" y="6398"/>
                </a:cubicBezTo>
                <a:cubicBezTo>
                  <a:pt x="6472" y="5664"/>
                  <a:pt x="5904" y="4897"/>
                  <a:pt x="5371" y="4096"/>
                </a:cubicBezTo>
                <a:cubicBezTo>
                  <a:pt x="5104" y="3696"/>
                  <a:pt x="4870" y="3296"/>
                  <a:pt x="4637" y="2862"/>
                </a:cubicBezTo>
                <a:cubicBezTo>
                  <a:pt x="4503" y="2662"/>
                  <a:pt x="4403" y="2462"/>
                  <a:pt x="4303" y="2261"/>
                </a:cubicBezTo>
                <a:lnTo>
                  <a:pt x="4137" y="1928"/>
                </a:lnTo>
                <a:lnTo>
                  <a:pt x="4036" y="1694"/>
                </a:lnTo>
                <a:lnTo>
                  <a:pt x="3970" y="1561"/>
                </a:lnTo>
                <a:cubicBezTo>
                  <a:pt x="3605" y="804"/>
                  <a:pt x="2676" y="0"/>
                  <a:pt x="179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3" name="Google Shape;5760;p111">
            <a:extLst>
              <a:ext uri="{FF2B5EF4-FFF2-40B4-BE49-F238E27FC236}">
                <a16:creationId xmlns:a16="http://schemas.microsoft.com/office/drawing/2014/main" id="{2F538EB8-7A7A-CCA7-CBD1-982F1C7F2ACD}"/>
              </a:ext>
            </a:extLst>
          </p:cNvPr>
          <p:cNvSpPr/>
          <p:nvPr/>
        </p:nvSpPr>
        <p:spPr>
          <a:xfrm>
            <a:off x="7520812" y="3792765"/>
            <a:ext cx="28658" cy="50771"/>
          </a:xfrm>
          <a:custGeom>
            <a:avLst/>
            <a:gdLst/>
            <a:ahLst/>
            <a:cxnLst/>
            <a:rect l="l" t="t" r="r" b="b"/>
            <a:pathLst>
              <a:path w="1502" h="3069" extrusionOk="0">
                <a:moveTo>
                  <a:pt x="1301" y="0"/>
                </a:moveTo>
                <a:lnTo>
                  <a:pt x="1" y="33"/>
                </a:lnTo>
                <a:lnTo>
                  <a:pt x="234" y="3069"/>
                </a:lnTo>
                <a:lnTo>
                  <a:pt x="1502" y="2835"/>
                </a:lnTo>
                <a:lnTo>
                  <a:pt x="1301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4" name="Google Shape;5761;p111">
            <a:extLst>
              <a:ext uri="{FF2B5EF4-FFF2-40B4-BE49-F238E27FC236}">
                <a16:creationId xmlns:a16="http://schemas.microsoft.com/office/drawing/2014/main" id="{D23CF705-3923-4DAB-64EE-C3C5D5D3332F}"/>
              </a:ext>
            </a:extLst>
          </p:cNvPr>
          <p:cNvSpPr/>
          <p:nvPr/>
        </p:nvSpPr>
        <p:spPr>
          <a:xfrm>
            <a:off x="7467350" y="4068670"/>
            <a:ext cx="60484" cy="30919"/>
          </a:xfrm>
          <a:custGeom>
            <a:avLst/>
            <a:gdLst/>
            <a:ahLst/>
            <a:cxnLst/>
            <a:rect l="l" t="t" r="r" b="b"/>
            <a:pathLst>
              <a:path w="3170" h="1869" extrusionOk="0">
                <a:moveTo>
                  <a:pt x="2969" y="1"/>
                </a:moveTo>
                <a:lnTo>
                  <a:pt x="1" y="668"/>
                </a:lnTo>
                <a:lnTo>
                  <a:pt x="401" y="1869"/>
                </a:lnTo>
                <a:lnTo>
                  <a:pt x="3169" y="1268"/>
                </a:lnTo>
                <a:lnTo>
                  <a:pt x="2969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08724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225902" y="-710291"/>
            <a:ext cx="9663894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1685" name="Google Shape;1685;p59"/>
          <p:cNvSpPr txBox="1">
            <a:spLocks noGrp="1"/>
          </p:cNvSpPr>
          <p:nvPr>
            <p:ph type="subTitle" idx="4294967295"/>
          </p:nvPr>
        </p:nvSpPr>
        <p:spPr>
          <a:xfrm>
            <a:off x="593632" y="2261023"/>
            <a:ext cx="8324545" cy="1677542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defRPr sz="2000"/>
            </a:pPr>
            <a:r>
              <a:rPr lang="en-ID" sz="2400" dirty="0" err="1"/>
              <a:t>Akuntabilitas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kewajiban</a:t>
            </a:r>
            <a:r>
              <a:rPr lang="en-ID" sz="2400" dirty="0"/>
              <a:t> moral &amp; </a:t>
            </a:r>
            <a:r>
              <a:rPr lang="en-ID" sz="2400" dirty="0" err="1"/>
              <a:t>profesional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mempertanggungjawabkan</a:t>
            </a:r>
            <a:r>
              <a:rPr lang="en-ID" sz="2400" dirty="0"/>
              <a:t> </a:t>
            </a:r>
            <a:r>
              <a:rPr lang="en-ID" sz="2400" dirty="0" err="1"/>
              <a:t>setiap</a:t>
            </a:r>
            <a:r>
              <a:rPr lang="en-ID" sz="2400" dirty="0"/>
              <a:t> </a:t>
            </a:r>
            <a:r>
              <a:rPr lang="en-ID" sz="2400" dirty="0" err="1"/>
              <a:t>tindakan</a:t>
            </a:r>
            <a:r>
              <a:rPr lang="en-ID" sz="2400" dirty="0"/>
              <a:t> dan </a:t>
            </a:r>
            <a:r>
              <a:rPr lang="en-ID" sz="2400" dirty="0" err="1"/>
              <a:t>hasil</a:t>
            </a:r>
            <a:r>
              <a:rPr lang="en-ID" sz="2400" dirty="0"/>
              <a:t>.</a:t>
            </a:r>
          </a:p>
          <a:p>
            <a:pPr>
              <a:defRPr sz="2000"/>
            </a:pPr>
            <a:r>
              <a:rPr lang="en-ID" sz="2400" dirty="0" err="1"/>
              <a:t>Filosofi</a:t>
            </a:r>
            <a:r>
              <a:rPr lang="en-ID" sz="2400" dirty="0"/>
              <a:t>: </a:t>
            </a:r>
            <a:r>
              <a:rPr lang="en-ID" sz="2400" dirty="0" err="1"/>
              <a:t>tanpa</a:t>
            </a:r>
            <a:r>
              <a:rPr lang="en-ID" sz="2400" dirty="0"/>
              <a:t> </a:t>
            </a:r>
            <a:r>
              <a:rPr lang="en-ID" sz="2400" dirty="0" err="1"/>
              <a:t>pertanggungjawaban</a:t>
            </a:r>
            <a:r>
              <a:rPr lang="en-ID" sz="2400" dirty="0"/>
              <a:t> yang </a:t>
            </a:r>
            <a:r>
              <a:rPr lang="en-ID" sz="2400" dirty="0" err="1"/>
              <a:t>jujur</a:t>
            </a:r>
            <a:r>
              <a:rPr lang="en-ID" sz="2400" dirty="0"/>
              <a:t>, </a:t>
            </a:r>
            <a:r>
              <a:rPr lang="en-ID" sz="2400" dirty="0" err="1"/>
              <a:t>kepercayaan</a:t>
            </a:r>
            <a:r>
              <a:rPr lang="en-ID" sz="2400" dirty="0"/>
              <a:t> </a:t>
            </a:r>
            <a:r>
              <a:rPr lang="en-ID" sz="2400" dirty="0" err="1"/>
              <a:t>publik</a:t>
            </a:r>
            <a:r>
              <a:rPr lang="en-ID" sz="2400" dirty="0"/>
              <a:t>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rapuh</a:t>
            </a:r>
            <a:r>
              <a:rPr lang="en-ID" sz="2400" dirty="0"/>
              <a:t>.</a:t>
            </a:r>
          </a:p>
        </p:txBody>
      </p:sp>
      <p:sp>
        <p:nvSpPr>
          <p:cNvPr id="1695" name="Google Shape;1695;p59"/>
          <p:cNvSpPr txBox="1">
            <a:spLocks noGrp="1"/>
          </p:cNvSpPr>
          <p:nvPr>
            <p:ph type="title" idx="4294967295"/>
          </p:nvPr>
        </p:nvSpPr>
        <p:spPr>
          <a:xfrm>
            <a:off x="720000" y="532925"/>
            <a:ext cx="7704000" cy="94420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/>
              <a:t>Akuntabilitas</a:t>
            </a:r>
            <a:r>
              <a:rPr lang="en-ID" dirty="0"/>
              <a:t>: </a:t>
            </a:r>
            <a:br>
              <a:rPr lang="en-ID" dirty="0"/>
            </a:br>
            <a:r>
              <a:rPr lang="en-ID" dirty="0" err="1"/>
              <a:t>Definisi</a:t>
            </a:r>
            <a:r>
              <a:rPr lang="en-ID" dirty="0"/>
              <a:t> dan </a:t>
            </a:r>
            <a:r>
              <a:rPr lang="en-ID" dirty="0" err="1"/>
              <a:t>Filosofi</a:t>
            </a:r>
            <a:endParaRPr lang="en-ID" dirty="0">
              <a:solidFill>
                <a:srgbClr val="0C2054"/>
              </a:solidFill>
            </a:endParaRPr>
          </a:p>
        </p:txBody>
      </p:sp>
      <p:sp>
        <p:nvSpPr>
          <p:cNvPr id="1704" name="Google Shape;1704;p59"/>
          <p:cNvSpPr/>
          <p:nvPr/>
        </p:nvSpPr>
        <p:spPr>
          <a:xfrm rot="10800000" flipH="1">
            <a:off x="3644100" y="4722455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1842016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2"/>
        </a:solidFill>
        <a:effectLst/>
      </p:bgPr>
    </p:bg>
    <p:spTree>
      <p:nvGrpSpPr>
        <p:cNvPr id="1" name="Shape 30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39;p37">
            <a:extLst>
              <a:ext uri="{FF2B5EF4-FFF2-40B4-BE49-F238E27FC236}">
                <a16:creationId xmlns:a16="http://schemas.microsoft.com/office/drawing/2014/main" id="{60E98D38-2964-4322-197E-AA26CBE10B25}"/>
              </a:ext>
            </a:extLst>
          </p:cNvPr>
          <p:cNvSpPr/>
          <p:nvPr/>
        </p:nvSpPr>
        <p:spPr>
          <a:xfrm rot="5399967" flipH="1">
            <a:off x="30283" y="-856842"/>
            <a:ext cx="5694570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" name="Google Shape;240;p37">
            <a:extLst>
              <a:ext uri="{FF2B5EF4-FFF2-40B4-BE49-F238E27FC236}">
                <a16:creationId xmlns:a16="http://schemas.microsoft.com/office/drawing/2014/main" id="{3816316E-6DAB-8DE7-FB5A-432AA7DFDFB0}"/>
              </a:ext>
            </a:extLst>
          </p:cNvPr>
          <p:cNvSpPr/>
          <p:nvPr/>
        </p:nvSpPr>
        <p:spPr>
          <a:xfrm rot="-5400032" flipH="1">
            <a:off x="3601466" y="-867066"/>
            <a:ext cx="5714982" cy="7068114"/>
          </a:xfrm>
          <a:prstGeom prst="flowChartDocumen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4" name="Google Shape;241;p37">
            <a:extLst>
              <a:ext uri="{FF2B5EF4-FFF2-40B4-BE49-F238E27FC236}">
                <a16:creationId xmlns:a16="http://schemas.microsoft.com/office/drawing/2014/main" id="{6DD41A9C-4CE3-C503-885A-E0F25653352C}"/>
              </a:ext>
            </a:extLst>
          </p:cNvPr>
          <p:cNvSpPr/>
          <p:nvPr/>
        </p:nvSpPr>
        <p:spPr>
          <a:xfrm rot="-5400021" flipH="1">
            <a:off x="1329088" y="-347286"/>
            <a:ext cx="8839206" cy="7171578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5" name="Google Shape;242;p37">
            <a:extLst>
              <a:ext uri="{FF2B5EF4-FFF2-40B4-BE49-F238E27FC236}">
                <a16:creationId xmlns:a16="http://schemas.microsoft.com/office/drawing/2014/main" id="{B5A70450-D3E8-42B4-734A-83AF00DE4348}"/>
              </a:ext>
            </a:extLst>
          </p:cNvPr>
          <p:cNvSpPr/>
          <p:nvPr/>
        </p:nvSpPr>
        <p:spPr>
          <a:xfrm rot="5399978" flipH="1">
            <a:off x="-270460" y="-1814572"/>
            <a:ext cx="8324802" cy="7068114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lt1"/>
              </a:solidFill>
            </a:endParaRPr>
          </a:p>
        </p:txBody>
      </p:sp>
      <p:sp>
        <p:nvSpPr>
          <p:cNvPr id="3076" name="Google Shape;3076;p71"/>
          <p:cNvSpPr/>
          <p:nvPr/>
        </p:nvSpPr>
        <p:spPr>
          <a:xfrm rot="10800000" flipH="1">
            <a:off x="3644100" y="4914963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8" name="Google Shape;3078;p71">
            <a:hlinkClick r:id="" action="ppaction://hlinkshowjump?jump=nextslide"/>
          </p:cNvPr>
          <p:cNvSpPr/>
          <p:nvPr/>
        </p:nvSpPr>
        <p:spPr>
          <a:xfrm>
            <a:off x="4619550" y="4724204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3063;p71">
            <a:extLst>
              <a:ext uri="{FF2B5EF4-FFF2-40B4-BE49-F238E27FC236}">
                <a16:creationId xmlns:a16="http://schemas.microsoft.com/office/drawing/2014/main" id="{C61888FB-8E94-4D10-A427-C7AF6D8DA54E}"/>
              </a:ext>
            </a:extLst>
          </p:cNvPr>
          <p:cNvSpPr txBox="1">
            <a:spLocks/>
          </p:cNvSpPr>
          <p:nvPr/>
        </p:nvSpPr>
        <p:spPr>
          <a:xfrm>
            <a:off x="986698" y="712596"/>
            <a:ext cx="7704000" cy="4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sv-SE" dirty="0"/>
              <a:t>Peran Akuntansi dalam Mewujudkan Akuntabilitas</a:t>
            </a:r>
            <a:endParaRPr lang="en-ID" dirty="0">
              <a:solidFill>
                <a:srgbClr val="0C2054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591A770-2EB6-45A9-896D-4FB371AD1488}"/>
              </a:ext>
            </a:extLst>
          </p:cNvPr>
          <p:cNvSpPr txBox="1"/>
          <p:nvPr/>
        </p:nvSpPr>
        <p:spPr>
          <a:xfrm>
            <a:off x="986698" y="1806420"/>
            <a:ext cx="815730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  <a:defRPr sz="2000"/>
            </a:pPr>
            <a:r>
              <a:rPr lang="en-ID" sz="2800" dirty="0" err="1"/>
              <a:t>Akuntansi</a:t>
            </a:r>
            <a:r>
              <a:rPr lang="en-ID" sz="2800" dirty="0"/>
              <a:t> </a:t>
            </a:r>
            <a:r>
              <a:rPr lang="en-ID" sz="2800" dirty="0" err="1"/>
              <a:t>Transparan</a:t>
            </a:r>
            <a:r>
              <a:rPr lang="en-ID" sz="2800" dirty="0"/>
              <a:t> = Bahasa </a:t>
            </a:r>
            <a:r>
              <a:rPr lang="en-ID" sz="2800" dirty="0" err="1"/>
              <a:t>Kepercayaan</a:t>
            </a:r>
            <a:r>
              <a:rPr lang="en-ID" sz="2800" dirty="0"/>
              <a:t> </a:t>
            </a:r>
            <a:r>
              <a:rPr lang="en-ID" sz="2800" dirty="0" err="1"/>
              <a:t>Publik</a:t>
            </a:r>
            <a:r>
              <a:rPr lang="en-ID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000"/>
            </a:pPr>
            <a:r>
              <a:rPr lang="en-ID" sz="2800" dirty="0" err="1"/>
              <a:t>Pelaporan</a:t>
            </a:r>
            <a:r>
              <a:rPr lang="en-ID" sz="2800" dirty="0"/>
              <a:t> </a:t>
            </a:r>
            <a:r>
              <a:rPr lang="en-ID" sz="2800" dirty="0" err="1"/>
              <a:t>jujur</a:t>
            </a:r>
            <a:r>
              <a:rPr lang="en-ID" sz="2800" dirty="0"/>
              <a:t> → </a:t>
            </a:r>
            <a:r>
              <a:rPr lang="en-ID" sz="2800" dirty="0" err="1"/>
              <a:t>publik</a:t>
            </a:r>
            <a:r>
              <a:rPr lang="en-ID" sz="2800" dirty="0"/>
              <a:t> </a:t>
            </a:r>
            <a:r>
              <a:rPr lang="en-ID" sz="2800" dirty="0" err="1"/>
              <a:t>memahami</a:t>
            </a:r>
            <a:r>
              <a:rPr lang="en-ID" sz="2800" dirty="0"/>
              <a:t> </a:t>
            </a:r>
            <a:r>
              <a:rPr lang="en-ID" sz="2800" dirty="0" err="1"/>
              <a:t>kinerja</a:t>
            </a:r>
            <a:r>
              <a:rPr lang="en-ID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000"/>
            </a:pPr>
            <a:r>
              <a:rPr lang="en-ID" sz="2800" dirty="0"/>
              <a:t>Audit → </a:t>
            </a:r>
            <a:r>
              <a:rPr lang="en-ID" sz="2800" dirty="0" err="1"/>
              <a:t>objektivitas</a:t>
            </a:r>
            <a:r>
              <a:rPr lang="en-ID" sz="2800" dirty="0"/>
              <a:t> &amp; </a:t>
            </a:r>
            <a:r>
              <a:rPr lang="en-ID" sz="2800" dirty="0" err="1"/>
              <a:t>pengawasan</a:t>
            </a:r>
            <a:r>
              <a:rPr lang="en-ID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000"/>
            </a:pPr>
            <a:r>
              <a:rPr lang="en-ID" sz="2800" dirty="0" err="1"/>
              <a:t>Standar</a:t>
            </a:r>
            <a:r>
              <a:rPr lang="en-ID" sz="2800" dirty="0"/>
              <a:t> </a:t>
            </a:r>
            <a:r>
              <a:rPr lang="en-ID" sz="2800" dirty="0" err="1"/>
              <a:t>akuntansi</a:t>
            </a:r>
            <a:r>
              <a:rPr lang="en-ID" sz="2800" dirty="0"/>
              <a:t> → </a:t>
            </a:r>
            <a:r>
              <a:rPr lang="en-ID" sz="2800" dirty="0" err="1"/>
              <a:t>konsistensi</a:t>
            </a:r>
            <a:r>
              <a:rPr lang="en-ID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  <a:defRPr sz="2000"/>
            </a:pPr>
            <a:r>
              <a:rPr lang="en-ID" sz="2800" dirty="0"/>
              <a:t>Disclosure → </a:t>
            </a:r>
            <a:r>
              <a:rPr lang="en-ID" sz="2800" dirty="0" err="1"/>
              <a:t>mencegah</a:t>
            </a:r>
            <a:r>
              <a:rPr lang="en-ID" sz="2800" dirty="0"/>
              <a:t> </a:t>
            </a:r>
            <a:r>
              <a:rPr lang="en-ID" sz="2800" dirty="0" err="1"/>
              <a:t>misinformasi</a:t>
            </a:r>
            <a:r>
              <a:rPr lang="en-ID" sz="2800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55;p13">
            <a:extLst>
              <a:ext uri="{FF2B5EF4-FFF2-40B4-BE49-F238E27FC236}">
                <a16:creationId xmlns:a16="http://schemas.microsoft.com/office/drawing/2014/main" id="{F1DA4FC0-A43E-90F0-EB7A-1A3FF4ABF6C6}"/>
              </a:ext>
            </a:extLst>
          </p:cNvPr>
          <p:cNvSpPr/>
          <p:nvPr/>
        </p:nvSpPr>
        <p:spPr>
          <a:xfrm rot="-5581004">
            <a:off x="4682144" y="-852411"/>
            <a:ext cx="3989378" cy="5488356"/>
          </a:xfrm>
          <a:prstGeom prst="flowChartDocumen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3" name="Google Shape;56;p13">
            <a:extLst>
              <a:ext uri="{FF2B5EF4-FFF2-40B4-BE49-F238E27FC236}">
                <a16:creationId xmlns:a16="http://schemas.microsoft.com/office/drawing/2014/main" id="{65280514-A1F7-1142-E646-A4E74A042239}"/>
              </a:ext>
            </a:extLst>
          </p:cNvPr>
          <p:cNvSpPr/>
          <p:nvPr/>
        </p:nvSpPr>
        <p:spPr>
          <a:xfrm rot="-5710370">
            <a:off x="-1101490" y="-1838519"/>
            <a:ext cx="9258315" cy="10440453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ID">
              <a:solidFill>
                <a:schemeClr val="lt1"/>
              </a:solidFill>
            </a:endParaRPr>
          </a:p>
        </p:txBody>
      </p:sp>
      <p:sp>
        <p:nvSpPr>
          <p:cNvPr id="1663" name="Google Shape;1663;p58"/>
          <p:cNvSpPr txBox="1">
            <a:spLocks noGrp="1"/>
          </p:cNvSpPr>
          <p:nvPr>
            <p:ph type="title" idx="4294967295"/>
          </p:nvPr>
        </p:nvSpPr>
        <p:spPr>
          <a:xfrm>
            <a:off x="190515" y="941407"/>
            <a:ext cx="7704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Akuntabilitas sebagai </a:t>
            </a:r>
            <a:br>
              <a:rPr lang="pt-BR" dirty="0"/>
            </a:br>
            <a:r>
              <a:rPr lang="pt-BR" dirty="0"/>
              <a:t>Pilar Good Governance</a:t>
            </a:r>
            <a:endParaRPr dirty="0">
              <a:solidFill>
                <a:srgbClr val="0C2054"/>
              </a:solidFill>
            </a:endParaRPr>
          </a:p>
        </p:txBody>
      </p:sp>
      <p:sp>
        <p:nvSpPr>
          <p:cNvPr id="1666" name="Google Shape;1666;p58"/>
          <p:cNvSpPr/>
          <p:nvPr/>
        </p:nvSpPr>
        <p:spPr>
          <a:xfrm rot="10800000" flipH="1">
            <a:off x="3644100" y="4722455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7" name="Google Shape;1667;p58">
            <a:hlinkClick r:id="" action="ppaction://hlinkshowjump?jump=previousslide"/>
          </p:cNvPr>
          <p:cNvSpPr/>
          <p:nvPr/>
        </p:nvSpPr>
        <p:spPr>
          <a:xfrm>
            <a:off x="40861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685;p59">
            <a:extLst>
              <a:ext uri="{FF2B5EF4-FFF2-40B4-BE49-F238E27FC236}">
                <a16:creationId xmlns:a16="http://schemas.microsoft.com/office/drawing/2014/main" id="{EC6DAD9E-F7A9-4ED9-879C-11C4D0D3D5E2}"/>
              </a:ext>
            </a:extLst>
          </p:cNvPr>
          <p:cNvSpPr txBox="1">
            <a:spLocks/>
          </p:cNvSpPr>
          <p:nvPr/>
        </p:nvSpPr>
        <p:spPr>
          <a:xfrm>
            <a:off x="0" y="2571750"/>
            <a:ext cx="8324545" cy="1677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●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oppins"/>
              <a:buChar char="○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oppins"/>
              <a:buChar char="■"/>
              <a:defRPr sz="1400" b="0" i="0" u="none" strike="noStrike" cap="none">
                <a:solidFill>
                  <a:schemeClr val="dk2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pPr>
              <a:defRPr sz="2000"/>
            </a:pPr>
            <a:r>
              <a:rPr lang="en-ID" sz="2800" dirty="0" err="1"/>
              <a:t>Akuntabilitas</a:t>
            </a:r>
            <a:r>
              <a:rPr lang="en-ID" sz="2800" dirty="0"/>
              <a:t> </a:t>
            </a:r>
            <a:r>
              <a:rPr lang="en-ID" sz="2800" dirty="0" err="1"/>
              <a:t>memastikan</a:t>
            </a:r>
            <a:r>
              <a:rPr lang="en-ID" sz="2800" dirty="0"/>
              <a:t> </a:t>
            </a:r>
            <a:r>
              <a:rPr lang="en-ID" sz="2800" dirty="0" err="1"/>
              <a:t>kebijakan</a:t>
            </a:r>
            <a:r>
              <a:rPr lang="en-ID" sz="2800" dirty="0"/>
              <a:t> &amp; </a:t>
            </a:r>
            <a:r>
              <a:rPr lang="en-ID" sz="2800" dirty="0" err="1"/>
              <a:t>anggaran</a:t>
            </a:r>
            <a:r>
              <a:rPr lang="en-ID" sz="2800" dirty="0"/>
              <a:t> </a:t>
            </a:r>
            <a:r>
              <a:rPr lang="en-ID" sz="2800" dirty="0" err="1"/>
              <a:t>dapat</a:t>
            </a:r>
            <a:r>
              <a:rPr lang="en-ID" sz="2800" dirty="0"/>
              <a:t> </a:t>
            </a:r>
            <a:r>
              <a:rPr lang="en-ID" sz="2800" dirty="0" err="1"/>
              <a:t>ditelusuri</a:t>
            </a:r>
            <a:r>
              <a:rPr lang="en-ID" sz="2800" dirty="0"/>
              <a:t>.</a:t>
            </a:r>
          </a:p>
          <a:p>
            <a:pPr>
              <a:defRPr sz="2000"/>
            </a:pPr>
            <a:r>
              <a:rPr lang="en-ID" sz="2800" dirty="0"/>
              <a:t>Lembaga </a:t>
            </a:r>
            <a:r>
              <a:rPr lang="en-ID" sz="2800" dirty="0" err="1"/>
              <a:t>akuntabel</a:t>
            </a:r>
            <a:r>
              <a:rPr lang="en-ID" sz="2800" dirty="0"/>
              <a:t> → </a:t>
            </a:r>
            <a:r>
              <a:rPr lang="en-ID" sz="2800" dirty="0" err="1"/>
              <a:t>legitimasi</a:t>
            </a:r>
            <a:r>
              <a:rPr lang="en-ID" sz="2800" dirty="0"/>
              <a:t> </a:t>
            </a:r>
            <a:r>
              <a:rPr lang="en-ID" sz="2800" dirty="0" err="1"/>
              <a:t>publik</a:t>
            </a:r>
            <a:r>
              <a:rPr lang="en-ID" sz="2800" dirty="0"/>
              <a:t>.</a:t>
            </a:r>
          </a:p>
          <a:p>
            <a:pPr>
              <a:defRPr sz="2000"/>
            </a:pPr>
            <a:r>
              <a:rPr lang="en-ID" sz="2800" dirty="0" err="1"/>
              <a:t>Akuntansi</a:t>
            </a:r>
            <a:r>
              <a:rPr lang="en-ID" sz="2800" dirty="0"/>
              <a:t> = </a:t>
            </a:r>
            <a:r>
              <a:rPr lang="en-ID" sz="2800" dirty="0" err="1"/>
              <a:t>bukti</a:t>
            </a:r>
            <a:r>
              <a:rPr lang="en-ID" sz="2800" dirty="0"/>
              <a:t> </a:t>
            </a:r>
            <a:r>
              <a:rPr lang="en-ID" sz="2800" dirty="0" err="1"/>
              <a:t>pertanggungjawaban</a:t>
            </a:r>
            <a:r>
              <a:rPr lang="en-ID" sz="2800" dirty="0"/>
              <a:t> </a:t>
            </a:r>
            <a:r>
              <a:rPr lang="en-ID" sz="2800" dirty="0" err="1"/>
              <a:t>berbasis</a:t>
            </a:r>
            <a:r>
              <a:rPr lang="en-ID" sz="2800" dirty="0"/>
              <a:t> data.</a:t>
            </a:r>
          </a:p>
        </p:txBody>
      </p:sp>
    </p:spTree>
    <p:extLst>
      <p:ext uri="{BB962C8B-B14F-4D97-AF65-F5344CB8AC3E}">
        <p14:creationId xmlns:p14="http://schemas.microsoft.com/office/powerpoint/2010/main" val="380329325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71171" y="-1281776"/>
            <a:ext cx="9096759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>
                <a:solidFill>
                  <a:schemeClr val="lt1"/>
                </a:solidFill>
              </a:rPr>
              <a:t>Governance (Tata</a:t>
            </a:r>
            <a:endParaRPr dirty="0">
              <a:solidFill>
                <a:schemeClr val="lt1"/>
              </a:solidFill>
            </a:endParaRPr>
          </a:p>
        </p:txBody>
      </p:sp>
      <p:sp>
        <p:nvSpPr>
          <p:cNvPr id="1685" name="Google Shape;1685;p59"/>
          <p:cNvSpPr txBox="1">
            <a:spLocks noGrp="1"/>
          </p:cNvSpPr>
          <p:nvPr>
            <p:ph type="subTitle" idx="4294967295"/>
          </p:nvPr>
        </p:nvSpPr>
        <p:spPr>
          <a:xfrm>
            <a:off x="416096" y="3626144"/>
            <a:ext cx="9096917" cy="1781886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defRPr sz="2000"/>
            </a:pPr>
            <a:r>
              <a:rPr lang="en-ID" sz="2000" dirty="0" err="1"/>
              <a:t>Transparansi</a:t>
            </a:r>
            <a:r>
              <a:rPr lang="en-ID" sz="2000" dirty="0"/>
              <a:t> = </a:t>
            </a:r>
            <a:r>
              <a:rPr lang="en-ID" sz="2000" dirty="0" err="1"/>
              <a:t>keterbukaan</a:t>
            </a:r>
            <a:r>
              <a:rPr lang="en-ID" sz="2000" dirty="0"/>
              <a:t> </a:t>
            </a:r>
            <a:r>
              <a:rPr lang="en-ID" sz="2000" dirty="0" err="1"/>
              <a:t>informasi</a:t>
            </a:r>
            <a:r>
              <a:rPr lang="en-ID" sz="2000" dirty="0"/>
              <a:t>.</a:t>
            </a:r>
          </a:p>
          <a:p>
            <a:pPr>
              <a:defRPr sz="2000"/>
            </a:pPr>
            <a:r>
              <a:rPr lang="en-ID" sz="2000" dirty="0" err="1"/>
              <a:t>Akuntabilitas</a:t>
            </a:r>
            <a:r>
              <a:rPr lang="en-ID" sz="2000" dirty="0"/>
              <a:t> = </a:t>
            </a:r>
            <a:r>
              <a:rPr lang="en-ID" sz="2000" dirty="0" err="1"/>
              <a:t>jaminan</a:t>
            </a:r>
            <a:r>
              <a:rPr lang="en-ID" sz="2000" dirty="0"/>
              <a:t> </a:t>
            </a:r>
            <a:r>
              <a:rPr lang="en-ID" sz="2000" dirty="0" err="1"/>
              <a:t>tanggung</a:t>
            </a:r>
            <a:r>
              <a:rPr lang="en-ID" sz="2000" dirty="0"/>
              <a:t> </a:t>
            </a:r>
            <a:r>
              <a:rPr lang="en-ID" sz="2000" dirty="0" err="1"/>
              <a:t>jawab</a:t>
            </a:r>
            <a:r>
              <a:rPr lang="en-ID" sz="2000" dirty="0"/>
              <a:t>.</a:t>
            </a:r>
          </a:p>
          <a:p>
            <a:pPr>
              <a:defRPr sz="2000"/>
            </a:pPr>
            <a:r>
              <a:rPr lang="en-ID" sz="2000" dirty="0" err="1"/>
              <a:t>Keduanya</a:t>
            </a:r>
            <a:r>
              <a:rPr lang="en-ID" sz="2000" dirty="0"/>
              <a:t> </a:t>
            </a:r>
            <a:r>
              <a:rPr lang="en-ID" sz="2000" dirty="0" err="1"/>
              <a:t>melahirkan</a:t>
            </a:r>
            <a:r>
              <a:rPr lang="en-ID" sz="2000" dirty="0"/>
              <a:t> </a:t>
            </a:r>
            <a:r>
              <a:rPr lang="en-ID" sz="2000" dirty="0" err="1"/>
              <a:t>kepercayaan</a:t>
            </a:r>
            <a:r>
              <a:rPr lang="en-ID" sz="2000" dirty="0"/>
              <a:t> </a:t>
            </a:r>
            <a:r>
              <a:rPr lang="en-ID" sz="2000" dirty="0" err="1"/>
              <a:t>publik</a:t>
            </a:r>
            <a:r>
              <a:rPr lang="en-ID" sz="2000" dirty="0"/>
              <a:t> yang </a:t>
            </a:r>
            <a:r>
              <a:rPr lang="en-ID" sz="2000" dirty="0" err="1"/>
              <a:t>berkelanjutan</a:t>
            </a:r>
            <a:r>
              <a:rPr lang="en-ID" sz="2000" dirty="0"/>
              <a:t>.</a:t>
            </a:r>
          </a:p>
        </p:txBody>
      </p:sp>
      <p:sp>
        <p:nvSpPr>
          <p:cNvPr id="1706" name="Google Shape;1706;p59">
            <a:hlinkClick r:id="" action="ppaction://hlinkshowjump?jump=nextslide"/>
          </p:cNvPr>
          <p:cNvSpPr/>
          <p:nvPr/>
        </p:nvSpPr>
        <p:spPr>
          <a:xfrm>
            <a:off x="46195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3063;p71">
            <a:extLst>
              <a:ext uri="{FF2B5EF4-FFF2-40B4-BE49-F238E27FC236}">
                <a16:creationId xmlns:a16="http://schemas.microsoft.com/office/drawing/2014/main" id="{7469CC84-D53B-43D1-B2C2-FBD62FC876E3}"/>
              </a:ext>
            </a:extLst>
          </p:cNvPr>
          <p:cNvSpPr txBox="1">
            <a:spLocks/>
          </p:cNvSpPr>
          <p:nvPr/>
        </p:nvSpPr>
        <p:spPr>
          <a:xfrm>
            <a:off x="416096" y="367936"/>
            <a:ext cx="8311807" cy="901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Montserrat ExtraBold"/>
              <a:buNone/>
              <a:defRPr sz="3500" b="0" i="0" u="none" strike="noStrike" cap="none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ctr"/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Tiga</a:t>
            </a:r>
            <a:r>
              <a:rPr lang="en-ID" dirty="0"/>
              <a:t> </a:t>
            </a:r>
            <a:r>
              <a:rPr lang="en-ID" dirty="0" err="1"/>
              <a:t>Elemen</a:t>
            </a:r>
            <a:r>
              <a:rPr lang="en-ID" dirty="0"/>
              <a:t> </a:t>
            </a:r>
            <a:r>
              <a:rPr lang="en-ID" dirty="0" err="1"/>
              <a:t>Kunci</a:t>
            </a:r>
            <a:endParaRPr lang="en-ID" dirty="0">
              <a:solidFill>
                <a:srgbClr val="0C2054"/>
              </a:solidFill>
            </a:endParaRP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EA274121-F0BC-49C3-A7E8-5B76892D72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770184"/>
              </p:ext>
            </p:extLst>
          </p:nvPr>
        </p:nvGraphicFramePr>
        <p:xfrm>
          <a:off x="2242105" y="50712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473067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225902" y="-710291"/>
            <a:ext cx="9663894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1685" name="Google Shape;1685;p59"/>
          <p:cNvSpPr txBox="1">
            <a:spLocks noGrp="1"/>
          </p:cNvSpPr>
          <p:nvPr>
            <p:ph type="subTitle" idx="4294967295"/>
          </p:nvPr>
        </p:nvSpPr>
        <p:spPr>
          <a:xfrm>
            <a:off x="593632" y="2261023"/>
            <a:ext cx="8324545" cy="1677542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defRPr sz="2000"/>
            </a:pPr>
            <a:r>
              <a:rPr lang="en-ID" sz="2400" dirty="0" err="1"/>
              <a:t>Manipulasi</a:t>
            </a:r>
            <a:r>
              <a:rPr lang="en-ID" sz="2400" dirty="0"/>
              <a:t> </a:t>
            </a:r>
            <a:r>
              <a:rPr lang="en-ID" sz="2400" dirty="0" err="1"/>
              <a:t>laporan</a:t>
            </a:r>
            <a:r>
              <a:rPr lang="en-ID" sz="2400" dirty="0"/>
              <a:t> </a:t>
            </a:r>
            <a:r>
              <a:rPr lang="en-ID" sz="2400" dirty="0" err="1"/>
              <a:t>keuangan</a:t>
            </a:r>
            <a:r>
              <a:rPr lang="en-ID" sz="2400" dirty="0"/>
              <a:t>.</a:t>
            </a:r>
          </a:p>
          <a:p>
            <a:pPr>
              <a:defRPr sz="2000"/>
            </a:pPr>
            <a:r>
              <a:rPr lang="en-ID" sz="2400" dirty="0" err="1"/>
              <a:t>Rendahnya</a:t>
            </a:r>
            <a:r>
              <a:rPr lang="en-ID" sz="2400" dirty="0"/>
              <a:t> </a:t>
            </a:r>
            <a:r>
              <a:rPr lang="en-ID" sz="2400" dirty="0" err="1"/>
              <a:t>literasi</a:t>
            </a:r>
            <a:r>
              <a:rPr lang="en-ID" sz="2400" dirty="0"/>
              <a:t> </a:t>
            </a:r>
            <a:r>
              <a:rPr lang="en-ID" sz="2400" dirty="0" err="1"/>
              <a:t>publik</a:t>
            </a:r>
            <a:r>
              <a:rPr lang="en-ID" sz="2400" dirty="0"/>
              <a:t>.</a:t>
            </a:r>
          </a:p>
          <a:p>
            <a:pPr>
              <a:defRPr sz="2000"/>
            </a:pPr>
            <a:r>
              <a:rPr lang="en-ID" sz="2400" dirty="0" err="1"/>
              <a:t>Lemahnya</a:t>
            </a:r>
            <a:r>
              <a:rPr lang="en-ID" sz="2400" dirty="0"/>
              <a:t> </a:t>
            </a:r>
            <a:r>
              <a:rPr lang="en-ID" sz="2400" dirty="0" err="1"/>
              <a:t>pengawasan</a:t>
            </a:r>
            <a:r>
              <a:rPr lang="en-ID" sz="2400" dirty="0"/>
              <a:t>.</a:t>
            </a:r>
          </a:p>
          <a:p>
            <a:pPr>
              <a:defRPr sz="2000"/>
            </a:pPr>
            <a:r>
              <a:rPr lang="en-ID" sz="2400" dirty="0" err="1"/>
              <a:t>Kurangnya</a:t>
            </a:r>
            <a:r>
              <a:rPr lang="en-ID" sz="2400" dirty="0"/>
              <a:t> </a:t>
            </a:r>
            <a:r>
              <a:rPr lang="en-ID" sz="2400" dirty="0" err="1"/>
              <a:t>partisipasi</a:t>
            </a:r>
            <a:r>
              <a:rPr lang="en-ID" sz="2400" dirty="0"/>
              <a:t> </a:t>
            </a:r>
            <a:r>
              <a:rPr lang="en-ID" sz="2400" dirty="0" err="1"/>
              <a:t>masyarakat</a:t>
            </a:r>
            <a:r>
              <a:rPr lang="en-ID" sz="2400" dirty="0"/>
              <a:t>.</a:t>
            </a:r>
          </a:p>
          <a:p>
            <a:pPr>
              <a:defRPr sz="2000"/>
            </a:pPr>
            <a:r>
              <a:rPr lang="en-ID" sz="2400" dirty="0" err="1"/>
              <a:t>Akibat</a:t>
            </a:r>
            <a:r>
              <a:rPr lang="en-ID" sz="2400" dirty="0"/>
              <a:t>: </a:t>
            </a:r>
            <a:r>
              <a:rPr lang="en-ID" sz="2400" dirty="0" err="1"/>
              <a:t>turunnya</a:t>
            </a:r>
            <a:r>
              <a:rPr lang="en-ID" sz="2400" dirty="0"/>
              <a:t> </a:t>
            </a:r>
            <a:r>
              <a:rPr lang="en-ID" sz="2400" dirty="0" err="1"/>
              <a:t>kepercayaan</a:t>
            </a:r>
            <a:r>
              <a:rPr lang="en-ID" sz="2400" dirty="0"/>
              <a:t> </a:t>
            </a:r>
            <a:r>
              <a:rPr lang="en-ID" sz="2400" dirty="0" err="1"/>
              <a:t>publik</a:t>
            </a:r>
            <a:endParaRPr lang="en-ID" sz="2400" dirty="0"/>
          </a:p>
        </p:txBody>
      </p:sp>
      <p:sp>
        <p:nvSpPr>
          <p:cNvPr id="1695" name="Google Shape;1695;p59"/>
          <p:cNvSpPr txBox="1">
            <a:spLocks noGrp="1"/>
          </p:cNvSpPr>
          <p:nvPr>
            <p:ph type="title" idx="4294967295"/>
          </p:nvPr>
        </p:nvSpPr>
        <p:spPr>
          <a:xfrm>
            <a:off x="720000" y="532925"/>
            <a:ext cx="7704000" cy="94420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 err="1"/>
              <a:t>Tantangan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br>
              <a:rPr lang="en-ID" dirty="0"/>
            </a:br>
            <a:r>
              <a:rPr lang="en-ID" dirty="0" err="1"/>
              <a:t>Membangun</a:t>
            </a:r>
            <a:r>
              <a:rPr lang="en-ID" dirty="0"/>
              <a:t> </a:t>
            </a:r>
            <a:r>
              <a:rPr lang="en-ID" dirty="0" err="1"/>
              <a:t>Akuntabilitas</a:t>
            </a:r>
            <a:endParaRPr lang="en-ID" dirty="0">
              <a:solidFill>
                <a:srgbClr val="0C2054"/>
              </a:solidFill>
            </a:endParaRPr>
          </a:p>
        </p:txBody>
      </p:sp>
      <p:sp>
        <p:nvSpPr>
          <p:cNvPr id="1704" name="Google Shape;1704;p59"/>
          <p:cNvSpPr/>
          <p:nvPr/>
        </p:nvSpPr>
        <p:spPr>
          <a:xfrm rot="10800000" flipH="1">
            <a:off x="3644100" y="4722455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644934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1;p14">
            <a:extLst>
              <a:ext uri="{FF2B5EF4-FFF2-40B4-BE49-F238E27FC236}">
                <a16:creationId xmlns:a16="http://schemas.microsoft.com/office/drawing/2014/main" id="{DF061200-E24E-97BA-DF38-FACA683429F7}"/>
              </a:ext>
            </a:extLst>
          </p:cNvPr>
          <p:cNvSpPr/>
          <p:nvPr/>
        </p:nvSpPr>
        <p:spPr>
          <a:xfrm rot="10799942" flipH="1">
            <a:off x="225902" y="-710291"/>
            <a:ext cx="9663894" cy="9308520"/>
          </a:xfrm>
          <a:prstGeom prst="flowChartDocumen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</a:endParaRPr>
          </a:p>
        </p:txBody>
      </p:sp>
      <p:sp>
        <p:nvSpPr>
          <p:cNvPr id="1685" name="Google Shape;1685;p59"/>
          <p:cNvSpPr txBox="1">
            <a:spLocks noGrp="1"/>
          </p:cNvSpPr>
          <p:nvPr>
            <p:ph type="subTitle" idx="4294967295"/>
          </p:nvPr>
        </p:nvSpPr>
        <p:spPr>
          <a:xfrm>
            <a:off x="429090" y="2343040"/>
            <a:ext cx="7553768" cy="158518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defRPr sz="2000"/>
            </a:pPr>
            <a:r>
              <a:rPr lang="en-ID" sz="2400" dirty="0" err="1"/>
              <a:t>Transparansi</a:t>
            </a:r>
            <a:r>
              <a:rPr lang="en-ID" sz="2400" dirty="0"/>
              <a:t> digital.</a:t>
            </a:r>
          </a:p>
          <a:p>
            <a:pPr>
              <a:defRPr sz="2000"/>
            </a:pPr>
            <a:r>
              <a:rPr lang="en-ID" sz="2400" dirty="0"/>
              <a:t>Audit </a:t>
            </a:r>
            <a:r>
              <a:rPr lang="en-ID" sz="2400" dirty="0" err="1"/>
              <a:t>independen</a:t>
            </a:r>
            <a:r>
              <a:rPr lang="en-ID" sz="2400" dirty="0"/>
              <a:t>.</a:t>
            </a:r>
          </a:p>
          <a:p>
            <a:pPr>
              <a:defRPr sz="2000"/>
            </a:pPr>
            <a:r>
              <a:rPr lang="en-ID" sz="2400" dirty="0"/>
              <a:t>Etika </a:t>
            </a:r>
            <a:r>
              <a:rPr lang="en-ID" sz="2400" dirty="0" err="1"/>
              <a:t>profesi</a:t>
            </a:r>
            <a:r>
              <a:rPr lang="en-ID" sz="2400" dirty="0"/>
              <a:t> </a:t>
            </a:r>
            <a:r>
              <a:rPr lang="en-ID" sz="2400" dirty="0" err="1"/>
              <a:t>akuntan</a:t>
            </a:r>
            <a:r>
              <a:rPr lang="en-ID" sz="2400" dirty="0"/>
              <a:t>.</a:t>
            </a:r>
          </a:p>
          <a:p>
            <a:pPr>
              <a:defRPr sz="2000"/>
            </a:pPr>
            <a:r>
              <a:rPr lang="en-ID" sz="2400" dirty="0"/>
              <a:t>Pendidikan </a:t>
            </a:r>
            <a:r>
              <a:rPr lang="en-ID" sz="2400" dirty="0" err="1"/>
              <a:t>publik</a:t>
            </a:r>
            <a:r>
              <a:rPr lang="en-ID" sz="2400" dirty="0"/>
              <a:t>.</a:t>
            </a:r>
          </a:p>
          <a:p>
            <a:pPr>
              <a:defRPr sz="2000"/>
            </a:pPr>
            <a:r>
              <a:rPr lang="en-ID" sz="2400" dirty="0" err="1"/>
              <a:t>Keterlibatan</a:t>
            </a:r>
            <a:r>
              <a:rPr lang="en-ID" sz="2400" dirty="0"/>
              <a:t> </a:t>
            </a:r>
            <a:r>
              <a:rPr lang="en-ID" sz="2400" dirty="0" err="1"/>
              <a:t>masyarakat</a:t>
            </a:r>
            <a:endParaRPr lang="id-ID" sz="1600" dirty="0">
              <a:solidFill>
                <a:schemeClr val="tx1"/>
              </a:solidFill>
            </a:endParaRPr>
          </a:p>
        </p:txBody>
      </p:sp>
      <p:sp>
        <p:nvSpPr>
          <p:cNvPr id="1695" name="Google Shape;1695;p59"/>
          <p:cNvSpPr txBox="1">
            <a:spLocks noGrp="1"/>
          </p:cNvSpPr>
          <p:nvPr>
            <p:ph type="title" idx="4294967295"/>
          </p:nvPr>
        </p:nvSpPr>
        <p:spPr>
          <a:xfrm>
            <a:off x="429090" y="741715"/>
            <a:ext cx="77040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dirty="0"/>
              <a:t>Strategi Penguatan Akuntabilitas &amp; Kepercayaan Publik</a:t>
            </a:r>
            <a:endParaRPr dirty="0">
              <a:solidFill>
                <a:srgbClr val="0C2054"/>
              </a:solidFill>
            </a:endParaRPr>
          </a:p>
        </p:txBody>
      </p:sp>
      <p:sp>
        <p:nvSpPr>
          <p:cNvPr id="1704" name="Google Shape;1704;p59"/>
          <p:cNvSpPr/>
          <p:nvPr/>
        </p:nvSpPr>
        <p:spPr>
          <a:xfrm rot="10800000" flipH="1">
            <a:off x="3644100" y="4722455"/>
            <a:ext cx="1855800" cy="1200900"/>
          </a:xfrm>
          <a:prstGeom prst="pie">
            <a:avLst>
              <a:gd name="adj1" fmla="val 0"/>
              <a:gd name="adj2" fmla="val 10831237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5" name="Google Shape;1705;p59">
            <a:hlinkClick r:id="" action="ppaction://hlinkshowjump?jump=previousslide"/>
          </p:cNvPr>
          <p:cNvSpPr/>
          <p:nvPr/>
        </p:nvSpPr>
        <p:spPr>
          <a:xfrm>
            <a:off x="40861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6" name="Google Shape;1706;p59">
            <a:hlinkClick r:id="" action="ppaction://hlinkshowjump?jump=nextslide"/>
          </p:cNvPr>
          <p:cNvSpPr/>
          <p:nvPr/>
        </p:nvSpPr>
        <p:spPr>
          <a:xfrm>
            <a:off x="4619550" y="4760300"/>
            <a:ext cx="438300" cy="4158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5665;p111">
            <a:extLst>
              <a:ext uri="{FF2B5EF4-FFF2-40B4-BE49-F238E27FC236}">
                <a16:creationId xmlns:a16="http://schemas.microsoft.com/office/drawing/2014/main" id="{AEF918A4-8A9F-2986-B961-825F8A109594}"/>
              </a:ext>
            </a:extLst>
          </p:cNvPr>
          <p:cNvSpPr/>
          <p:nvPr/>
        </p:nvSpPr>
        <p:spPr>
          <a:xfrm>
            <a:off x="6207169" y="5034372"/>
            <a:ext cx="3085550" cy="156184"/>
          </a:xfrm>
          <a:custGeom>
            <a:avLst/>
            <a:gdLst/>
            <a:ahLst/>
            <a:cxnLst/>
            <a:rect l="l" t="t" r="r" b="b"/>
            <a:pathLst>
              <a:path w="161716" h="9441" extrusionOk="0">
                <a:moveTo>
                  <a:pt x="80858" y="1"/>
                </a:moveTo>
                <a:cubicBezTo>
                  <a:pt x="36193" y="1"/>
                  <a:pt x="0" y="2136"/>
                  <a:pt x="0" y="4738"/>
                </a:cubicBezTo>
                <a:cubicBezTo>
                  <a:pt x="0" y="7339"/>
                  <a:pt x="36193" y="9441"/>
                  <a:pt x="80858" y="9441"/>
                </a:cubicBezTo>
                <a:cubicBezTo>
                  <a:pt x="125523" y="9441"/>
                  <a:pt x="161716" y="7339"/>
                  <a:pt x="161716" y="4738"/>
                </a:cubicBezTo>
                <a:cubicBezTo>
                  <a:pt x="161716" y="2136"/>
                  <a:pt x="125523" y="1"/>
                  <a:pt x="80858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5666;p111">
            <a:extLst>
              <a:ext uri="{FF2B5EF4-FFF2-40B4-BE49-F238E27FC236}">
                <a16:creationId xmlns:a16="http://schemas.microsoft.com/office/drawing/2014/main" id="{1D9C153B-AD5B-19AA-812B-9A7A5D1A2622}"/>
              </a:ext>
            </a:extLst>
          </p:cNvPr>
          <p:cNvSpPr/>
          <p:nvPr/>
        </p:nvSpPr>
        <p:spPr>
          <a:xfrm>
            <a:off x="7707930" y="3521806"/>
            <a:ext cx="364067" cy="307949"/>
          </a:xfrm>
          <a:custGeom>
            <a:avLst/>
            <a:gdLst/>
            <a:ahLst/>
            <a:cxnLst/>
            <a:rect l="l" t="t" r="r" b="b"/>
            <a:pathLst>
              <a:path w="19081" h="18615" extrusionOk="0">
                <a:moveTo>
                  <a:pt x="14844" y="1"/>
                </a:moveTo>
                <a:cubicBezTo>
                  <a:pt x="14744" y="401"/>
                  <a:pt x="14644" y="935"/>
                  <a:pt x="14511" y="1402"/>
                </a:cubicBezTo>
                <a:cubicBezTo>
                  <a:pt x="14377" y="1902"/>
                  <a:pt x="14244" y="2369"/>
                  <a:pt x="14111" y="2869"/>
                </a:cubicBezTo>
                <a:cubicBezTo>
                  <a:pt x="13810" y="3837"/>
                  <a:pt x="13510" y="4771"/>
                  <a:pt x="13143" y="5705"/>
                </a:cubicBezTo>
                <a:cubicBezTo>
                  <a:pt x="12409" y="7506"/>
                  <a:pt x="11509" y="9274"/>
                  <a:pt x="10375" y="10508"/>
                </a:cubicBezTo>
                <a:cubicBezTo>
                  <a:pt x="10108" y="10808"/>
                  <a:pt x="9808" y="11075"/>
                  <a:pt x="9474" y="11309"/>
                </a:cubicBezTo>
                <a:cubicBezTo>
                  <a:pt x="9407" y="11342"/>
                  <a:pt x="9341" y="11409"/>
                  <a:pt x="9240" y="11476"/>
                </a:cubicBezTo>
                <a:lnTo>
                  <a:pt x="8940" y="11642"/>
                </a:lnTo>
                <a:cubicBezTo>
                  <a:pt x="8707" y="11776"/>
                  <a:pt x="8507" y="11909"/>
                  <a:pt x="8273" y="12043"/>
                </a:cubicBezTo>
                <a:cubicBezTo>
                  <a:pt x="7406" y="12576"/>
                  <a:pt x="6505" y="13077"/>
                  <a:pt x="5571" y="13577"/>
                </a:cubicBezTo>
                <a:cubicBezTo>
                  <a:pt x="3737" y="14578"/>
                  <a:pt x="1835" y="15579"/>
                  <a:pt x="1" y="16613"/>
                </a:cubicBezTo>
                <a:lnTo>
                  <a:pt x="768" y="18614"/>
                </a:lnTo>
                <a:cubicBezTo>
                  <a:pt x="2869" y="18080"/>
                  <a:pt x="4937" y="17413"/>
                  <a:pt x="6972" y="16646"/>
                </a:cubicBezTo>
                <a:cubicBezTo>
                  <a:pt x="8006" y="16279"/>
                  <a:pt x="9007" y="15879"/>
                  <a:pt x="10041" y="15412"/>
                </a:cubicBezTo>
                <a:cubicBezTo>
                  <a:pt x="10308" y="15312"/>
                  <a:pt x="10541" y="15178"/>
                  <a:pt x="10808" y="15045"/>
                </a:cubicBezTo>
                <a:lnTo>
                  <a:pt x="11175" y="14845"/>
                </a:lnTo>
                <a:cubicBezTo>
                  <a:pt x="11309" y="14778"/>
                  <a:pt x="11475" y="14678"/>
                  <a:pt x="11642" y="14611"/>
                </a:cubicBezTo>
                <a:cubicBezTo>
                  <a:pt x="12209" y="14244"/>
                  <a:pt x="12743" y="13844"/>
                  <a:pt x="13210" y="13377"/>
                </a:cubicBezTo>
                <a:cubicBezTo>
                  <a:pt x="15078" y="11542"/>
                  <a:pt x="16212" y="9441"/>
                  <a:pt x="17113" y="7339"/>
                </a:cubicBezTo>
                <a:cubicBezTo>
                  <a:pt x="17580" y="6272"/>
                  <a:pt x="17947" y="5204"/>
                  <a:pt x="18280" y="4104"/>
                </a:cubicBezTo>
                <a:cubicBezTo>
                  <a:pt x="18414" y="3570"/>
                  <a:pt x="18580" y="3036"/>
                  <a:pt x="18714" y="2469"/>
                </a:cubicBezTo>
                <a:cubicBezTo>
                  <a:pt x="18847" y="1902"/>
                  <a:pt x="18981" y="1368"/>
                  <a:pt x="19081" y="768"/>
                </a:cubicBezTo>
                <a:lnTo>
                  <a:pt x="14844" y="1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5667;p111">
            <a:extLst>
              <a:ext uri="{FF2B5EF4-FFF2-40B4-BE49-F238E27FC236}">
                <a16:creationId xmlns:a16="http://schemas.microsoft.com/office/drawing/2014/main" id="{CE4E9D76-9CFA-D6A1-2EC9-D578C2E832C3}"/>
              </a:ext>
            </a:extLst>
          </p:cNvPr>
          <p:cNvSpPr/>
          <p:nvPr/>
        </p:nvSpPr>
        <p:spPr>
          <a:xfrm>
            <a:off x="7905867" y="3490275"/>
            <a:ext cx="192575" cy="193786"/>
          </a:xfrm>
          <a:custGeom>
            <a:avLst/>
            <a:gdLst/>
            <a:ahLst/>
            <a:cxnLst/>
            <a:rect l="l" t="t" r="r" b="b"/>
            <a:pathLst>
              <a:path w="10093" h="11714" extrusionOk="0">
                <a:moveTo>
                  <a:pt x="7986" y="0"/>
                </a:moveTo>
                <a:cubicBezTo>
                  <a:pt x="6865" y="0"/>
                  <a:pt x="5394" y="636"/>
                  <a:pt x="3837" y="2007"/>
                </a:cubicBezTo>
                <a:cubicBezTo>
                  <a:pt x="2402" y="3241"/>
                  <a:pt x="1668" y="5343"/>
                  <a:pt x="935" y="6610"/>
                </a:cubicBezTo>
                <a:cubicBezTo>
                  <a:pt x="701" y="7044"/>
                  <a:pt x="501" y="7411"/>
                  <a:pt x="334" y="7711"/>
                </a:cubicBezTo>
                <a:cubicBezTo>
                  <a:pt x="134" y="8111"/>
                  <a:pt x="1" y="8378"/>
                  <a:pt x="1" y="8378"/>
                </a:cubicBezTo>
                <a:lnTo>
                  <a:pt x="4504" y="11714"/>
                </a:lnTo>
                <a:cubicBezTo>
                  <a:pt x="4504" y="11714"/>
                  <a:pt x="4671" y="11547"/>
                  <a:pt x="4971" y="11213"/>
                </a:cubicBezTo>
                <a:cubicBezTo>
                  <a:pt x="5171" y="10980"/>
                  <a:pt x="5438" y="10646"/>
                  <a:pt x="5738" y="10279"/>
                </a:cubicBezTo>
                <a:cubicBezTo>
                  <a:pt x="7506" y="8145"/>
                  <a:pt x="10041" y="4242"/>
                  <a:pt x="10074" y="2340"/>
                </a:cubicBezTo>
                <a:cubicBezTo>
                  <a:pt x="10092" y="829"/>
                  <a:pt x="9266" y="0"/>
                  <a:pt x="7986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5668;p111">
            <a:extLst>
              <a:ext uri="{FF2B5EF4-FFF2-40B4-BE49-F238E27FC236}">
                <a16:creationId xmlns:a16="http://schemas.microsoft.com/office/drawing/2014/main" id="{1B109539-6CCD-8DF7-446B-AEAF88A85953}"/>
              </a:ext>
            </a:extLst>
          </p:cNvPr>
          <p:cNvSpPr/>
          <p:nvPr/>
        </p:nvSpPr>
        <p:spPr>
          <a:xfrm>
            <a:off x="7651930" y="3776751"/>
            <a:ext cx="80842" cy="62252"/>
          </a:xfrm>
          <a:custGeom>
            <a:avLst/>
            <a:gdLst/>
            <a:ahLst/>
            <a:cxnLst/>
            <a:rect l="l" t="t" r="r" b="b"/>
            <a:pathLst>
              <a:path w="4237" h="3763" extrusionOk="0">
                <a:moveTo>
                  <a:pt x="0" y="1"/>
                </a:moveTo>
                <a:lnTo>
                  <a:pt x="267" y="3703"/>
                </a:lnTo>
                <a:cubicBezTo>
                  <a:pt x="267" y="3703"/>
                  <a:pt x="849" y="3762"/>
                  <a:pt x="1568" y="3762"/>
                </a:cubicBezTo>
                <a:cubicBezTo>
                  <a:pt x="2647" y="3762"/>
                  <a:pt x="4036" y="3630"/>
                  <a:pt x="4236" y="2970"/>
                </a:cubicBezTo>
                <a:lnTo>
                  <a:pt x="3736" y="1001"/>
                </a:lnTo>
                <a:lnTo>
                  <a:pt x="0" y="1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5669;p111">
            <a:extLst>
              <a:ext uri="{FF2B5EF4-FFF2-40B4-BE49-F238E27FC236}">
                <a16:creationId xmlns:a16="http://schemas.microsoft.com/office/drawing/2014/main" id="{6815EC5E-DC99-7601-A933-F1BED4576113}"/>
              </a:ext>
            </a:extLst>
          </p:cNvPr>
          <p:cNvSpPr/>
          <p:nvPr/>
        </p:nvSpPr>
        <p:spPr>
          <a:xfrm>
            <a:off x="7597189" y="3776751"/>
            <a:ext cx="59835" cy="73418"/>
          </a:xfrm>
          <a:custGeom>
            <a:avLst/>
            <a:gdLst/>
            <a:ahLst/>
            <a:cxnLst/>
            <a:rect l="l" t="t" r="r" b="b"/>
            <a:pathLst>
              <a:path w="3136" h="4438" extrusionOk="0">
                <a:moveTo>
                  <a:pt x="2869" y="1"/>
                </a:moveTo>
                <a:lnTo>
                  <a:pt x="0" y="1902"/>
                </a:lnTo>
                <a:lnTo>
                  <a:pt x="868" y="4437"/>
                </a:lnTo>
                <a:lnTo>
                  <a:pt x="3136" y="3703"/>
                </a:lnTo>
                <a:lnTo>
                  <a:pt x="2869" y="1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5670;p111">
            <a:extLst>
              <a:ext uri="{FF2B5EF4-FFF2-40B4-BE49-F238E27FC236}">
                <a16:creationId xmlns:a16="http://schemas.microsoft.com/office/drawing/2014/main" id="{E84C22C0-167F-BBDA-D2FD-AC3D83C0EB57}"/>
              </a:ext>
            </a:extLst>
          </p:cNvPr>
          <p:cNvSpPr/>
          <p:nvPr/>
        </p:nvSpPr>
        <p:spPr>
          <a:xfrm>
            <a:off x="7962515" y="3479323"/>
            <a:ext cx="374885" cy="422163"/>
          </a:xfrm>
          <a:custGeom>
            <a:avLst/>
            <a:gdLst/>
            <a:ahLst/>
            <a:cxnLst/>
            <a:rect l="l" t="t" r="r" b="b"/>
            <a:pathLst>
              <a:path w="19648" h="25519" extrusionOk="0">
                <a:moveTo>
                  <a:pt x="11325" y="0"/>
                </a:moveTo>
                <a:cubicBezTo>
                  <a:pt x="10241" y="0"/>
                  <a:pt x="9157" y="34"/>
                  <a:pt x="8073" y="100"/>
                </a:cubicBezTo>
                <a:cubicBezTo>
                  <a:pt x="7072" y="200"/>
                  <a:pt x="6105" y="367"/>
                  <a:pt x="5338" y="501"/>
                </a:cubicBezTo>
                <a:cubicBezTo>
                  <a:pt x="4337" y="701"/>
                  <a:pt x="3770" y="901"/>
                  <a:pt x="3770" y="901"/>
                </a:cubicBezTo>
                <a:cubicBezTo>
                  <a:pt x="3770" y="901"/>
                  <a:pt x="0" y="9507"/>
                  <a:pt x="2636" y="25518"/>
                </a:cubicBezTo>
                <a:lnTo>
                  <a:pt x="17913" y="25518"/>
                </a:lnTo>
                <a:cubicBezTo>
                  <a:pt x="18013" y="24184"/>
                  <a:pt x="17680" y="19748"/>
                  <a:pt x="17913" y="14110"/>
                </a:cubicBezTo>
                <a:cubicBezTo>
                  <a:pt x="18080" y="9907"/>
                  <a:pt x="18580" y="5771"/>
                  <a:pt x="19448" y="1668"/>
                </a:cubicBezTo>
                <a:lnTo>
                  <a:pt x="19648" y="734"/>
                </a:lnTo>
                <a:cubicBezTo>
                  <a:pt x="19648" y="734"/>
                  <a:pt x="18881" y="601"/>
                  <a:pt x="17780" y="434"/>
                </a:cubicBezTo>
                <a:cubicBezTo>
                  <a:pt x="16846" y="300"/>
                  <a:pt x="15678" y="167"/>
                  <a:pt x="14577" y="100"/>
                </a:cubicBezTo>
                <a:cubicBezTo>
                  <a:pt x="13493" y="34"/>
                  <a:pt x="12409" y="0"/>
                  <a:pt x="1132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5671;p111">
            <a:extLst>
              <a:ext uri="{FF2B5EF4-FFF2-40B4-BE49-F238E27FC236}">
                <a16:creationId xmlns:a16="http://schemas.microsoft.com/office/drawing/2014/main" id="{F07895AF-D562-3151-6B56-343ED8200516}"/>
              </a:ext>
            </a:extLst>
          </p:cNvPr>
          <p:cNvSpPr/>
          <p:nvPr/>
        </p:nvSpPr>
        <p:spPr>
          <a:xfrm>
            <a:off x="8080258" y="3372819"/>
            <a:ext cx="164852" cy="154529"/>
          </a:xfrm>
          <a:custGeom>
            <a:avLst/>
            <a:gdLst/>
            <a:ahLst/>
            <a:cxnLst/>
            <a:rect l="l" t="t" r="r" b="b"/>
            <a:pathLst>
              <a:path w="8640" h="9341" extrusionOk="0">
                <a:moveTo>
                  <a:pt x="8273" y="0"/>
                </a:moveTo>
                <a:lnTo>
                  <a:pt x="6505" y="1435"/>
                </a:lnTo>
                <a:lnTo>
                  <a:pt x="4170" y="3403"/>
                </a:lnTo>
                <a:cubicBezTo>
                  <a:pt x="4237" y="3703"/>
                  <a:pt x="4270" y="4037"/>
                  <a:pt x="4304" y="4337"/>
                </a:cubicBezTo>
                <a:cubicBezTo>
                  <a:pt x="4437" y="5638"/>
                  <a:pt x="4103" y="6071"/>
                  <a:pt x="2235" y="6505"/>
                </a:cubicBezTo>
                <a:cubicBezTo>
                  <a:pt x="2235" y="6505"/>
                  <a:pt x="0" y="8006"/>
                  <a:pt x="3303" y="8273"/>
                </a:cubicBezTo>
                <a:cubicBezTo>
                  <a:pt x="3336" y="8640"/>
                  <a:pt x="3370" y="8973"/>
                  <a:pt x="3470" y="9340"/>
                </a:cubicBezTo>
                <a:cubicBezTo>
                  <a:pt x="3770" y="8940"/>
                  <a:pt x="4137" y="8573"/>
                  <a:pt x="4537" y="8306"/>
                </a:cubicBezTo>
                <a:cubicBezTo>
                  <a:pt x="8173" y="8240"/>
                  <a:pt x="8640" y="6572"/>
                  <a:pt x="8640" y="6572"/>
                </a:cubicBezTo>
                <a:cubicBezTo>
                  <a:pt x="7239" y="5171"/>
                  <a:pt x="7773" y="2102"/>
                  <a:pt x="8273" y="0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5672;p111">
            <a:extLst>
              <a:ext uri="{FF2B5EF4-FFF2-40B4-BE49-F238E27FC236}">
                <a16:creationId xmlns:a16="http://schemas.microsoft.com/office/drawing/2014/main" id="{21EA6179-90AA-2465-6961-3294B8280D12}"/>
              </a:ext>
            </a:extLst>
          </p:cNvPr>
          <p:cNvSpPr/>
          <p:nvPr/>
        </p:nvSpPr>
        <p:spPr>
          <a:xfrm>
            <a:off x="8159822" y="3396542"/>
            <a:ext cx="45201" cy="48024"/>
          </a:xfrm>
          <a:custGeom>
            <a:avLst/>
            <a:gdLst/>
            <a:ahLst/>
            <a:cxnLst/>
            <a:rect l="l" t="t" r="r" b="b"/>
            <a:pathLst>
              <a:path w="2369" h="2903" extrusionOk="0">
                <a:moveTo>
                  <a:pt x="2368" y="1"/>
                </a:moveTo>
                <a:lnTo>
                  <a:pt x="0" y="1969"/>
                </a:lnTo>
                <a:cubicBezTo>
                  <a:pt x="67" y="2269"/>
                  <a:pt x="100" y="2603"/>
                  <a:pt x="134" y="2903"/>
                </a:cubicBezTo>
                <a:cubicBezTo>
                  <a:pt x="1034" y="2736"/>
                  <a:pt x="2202" y="1802"/>
                  <a:pt x="2335" y="901"/>
                </a:cubicBezTo>
                <a:cubicBezTo>
                  <a:pt x="2368" y="601"/>
                  <a:pt x="2368" y="301"/>
                  <a:pt x="236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5673;p111">
            <a:extLst>
              <a:ext uri="{FF2B5EF4-FFF2-40B4-BE49-F238E27FC236}">
                <a16:creationId xmlns:a16="http://schemas.microsoft.com/office/drawing/2014/main" id="{736313C6-7800-FAB2-F472-3F8FF3FCEE4D}"/>
              </a:ext>
            </a:extLst>
          </p:cNvPr>
          <p:cNvSpPr/>
          <p:nvPr/>
        </p:nvSpPr>
        <p:spPr>
          <a:xfrm>
            <a:off x="7966332" y="4949954"/>
            <a:ext cx="72580" cy="119755"/>
          </a:xfrm>
          <a:custGeom>
            <a:avLst/>
            <a:gdLst/>
            <a:ahLst/>
            <a:cxnLst/>
            <a:rect l="l" t="t" r="r" b="b"/>
            <a:pathLst>
              <a:path w="3804" h="7239" extrusionOk="0">
                <a:moveTo>
                  <a:pt x="3203" y="0"/>
                </a:moveTo>
                <a:lnTo>
                  <a:pt x="1" y="334"/>
                </a:lnTo>
                <a:lnTo>
                  <a:pt x="434" y="5371"/>
                </a:lnTo>
                <a:lnTo>
                  <a:pt x="601" y="7239"/>
                </a:lnTo>
                <a:lnTo>
                  <a:pt x="3803" y="6905"/>
                </a:lnTo>
                <a:lnTo>
                  <a:pt x="3703" y="5571"/>
                </a:lnTo>
                <a:lnTo>
                  <a:pt x="3203" y="0"/>
                </a:lnTo>
                <a:close/>
              </a:path>
            </a:pathLst>
          </a:custGeom>
          <a:solidFill>
            <a:srgbClr val="9F5B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5674;p111">
            <a:extLst>
              <a:ext uri="{FF2B5EF4-FFF2-40B4-BE49-F238E27FC236}">
                <a16:creationId xmlns:a16="http://schemas.microsoft.com/office/drawing/2014/main" id="{395CE947-C228-BCDB-5465-EEAB24029AB1}"/>
              </a:ext>
            </a:extLst>
          </p:cNvPr>
          <p:cNvSpPr/>
          <p:nvPr/>
        </p:nvSpPr>
        <p:spPr>
          <a:xfrm>
            <a:off x="8280103" y="4939465"/>
            <a:ext cx="64300" cy="118101"/>
          </a:xfrm>
          <a:custGeom>
            <a:avLst/>
            <a:gdLst/>
            <a:ahLst/>
            <a:cxnLst/>
            <a:rect l="l" t="t" r="r" b="b"/>
            <a:pathLst>
              <a:path w="3370" h="7139" extrusionOk="0">
                <a:moveTo>
                  <a:pt x="1" y="0"/>
                </a:moveTo>
                <a:lnTo>
                  <a:pt x="67" y="1735"/>
                </a:lnTo>
                <a:lnTo>
                  <a:pt x="67" y="1835"/>
                </a:lnTo>
                <a:lnTo>
                  <a:pt x="234" y="6338"/>
                </a:lnTo>
                <a:lnTo>
                  <a:pt x="234" y="6438"/>
                </a:lnTo>
                <a:lnTo>
                  <a:pt x="267" y="7139"/>
                </a:lnTo>
                <a:lnTo>
                  <a:pt x="3370" y="7139"/>
                </a:lnTo>
                <a:lnTo>
                  <a:pt x="3103" y="0"/>
                </a:lnTo>
                <a:close/>
              </a:path>
            </a:pathLst>
          </a:custGeom>
          <a:solidFill>
            <a:srgbClr val="9F5B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5675;p111">
            <a:extLst>
              <a:ext uri="{FF2B5EF4-FFF2-40B4-BE49-F238E27FC236}">
                <a16:creationId xmlns:a16="http://schemas.microsoft.com/office/drawing/2014/main" id="{5AF2D963-645A-2213-194C-C020A0DD6C12}"/>
              </a:ext>
            </a:extLst>
          </p:cNvPr>
          <p:cNvSpPr/>
          <p:nvPr/>
        </p:nvSpPr>
        <p:spPr>
          <a:xfrm>
            <a:off x="7966332" y="4949954"/>
            <a:ext cx="70673" cy="92162"/>
          </a:xfrm>
          <a:custGeom>
            <a:avLst/>
            <a:gdLst/>
            <a:ahLst/>
            <a:cxnLst/>
            <a:rect l="l" t="t" r="r" b="b"/>
            <a:pathLst>
              <a:path w="3704" h="5571" extrusionOk="0">
                <a:moveTo>
                  <a:pt x="3203" y="0"/>
                </a:moveTo>
                <a:lnTo>
                  <a:pt x="1" y="334"/>
                </a:lnTo>
                <a:lnTo>
                  <a:pt x="434" y="5371"/>
                </a:lnTo>
                <a:lnTo>
                  <a:pt x="3703" y="5571"/>
                </a:lnTo>
                <a:lnTo>
                  <a:pt x="3203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5676;p111">
            <a:extLst>
              <a:ext uri="{FF2B5EF4-FFF2-40B4-BE49-F238E27FC236}">
                <a16:creationId xmlns:a16="http://schemas.microsoft.com/office/drawing/2014/main" id="{03ADD21E-107F-0062-7377-B2E28D236A8F}"/>
              </a:ext>
            </a:extLst>
          </p:cNvPr>
          <p:cNvSpPr/>
          <p:nvPr/>
        </p:nvSpPr>
        <p:spPr>
          <a:xfrm>
            <a:off x="8281381" y="4972568"/>
            <a:ext cx="62392" cy="78381"/>
          </a:xfrm>
          <a:custGeom>
            <a:avLst/>
            <a:gdLst/>
            <a:ahLst/>
            <a:cxnLst/>
            <a:rect l="l" t="t" r="r" b="b"/>
            <a:pathLst>
              <a:path w="3270" h="4738" extrusionOk="0">
                <a:moveTo>
                  <a:pt x="0" y="1"/>
                </a:moveTo>
                <a:lnTo>
                  <a:pt x="167" y="4337"/>
                </a:lnTo>
                <a:lnTo>
                  <a:pt x="3269" y="4738"/>
                </a:lnTo>
                <a:lnTo>
                  <a:pt x="3269" y="4604"/>
                </a:lnTo>
                <a:lnTo>
                  <a:pt x="3103" y="234"/>
                </a:lnTo>
                <a:lnTo>
                  <a:pt x="0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5677;p111">
            <a:extLst>
              <a:ext uri="{FF2B5EF4-FFF2-40B4-BE49-F238E27FC236}">
                <a16:creationId xmlns:a16="http://schemas.microsoft.com/office/drawing/2014/main" id="{6D512B6F-DF81-51D3-503A-EFF71C9D7039}"/>
              </a:ext>
            </a:extLst>
          </p:cNvPr>
          <p:cNvSpPr/>
          <p:nvPr/>
        </p:nvSpPr>
        <p:spPr>
          <a:xfrm>
            <a:off x="8161730" y="5054241"/>
            <a:ext cx="204309" cy="58513"/>
          </a:xfrm>
          <a:custGeom>
            <a:avLst/>
            <a:gdLst/>
            <a:ahLst/>
            <a:cxnLst/>
            <a:rect l="l" t="t" r="r" b="b"/>
            <a:pathLst>
              <a:path w="10708" h="3537" extrusionOk="0">
                <a:moveTo>
                  <a:pt x="6038" y="1"/>
                </a:moveTo>
                <a:cubicBezTo>
                  <a:pt x="5838" y="1"/>
                  <a:pt x="5638" y="67"/>
                  <a:pt x="5504" y="201"/>
                </a:cubicBezTo>
                <a:cubicBezTo>
                  <a:pt x="4737" y="868"/>
                  <a:pt x="2936" y="1602"/>
                  <a:pt x="534" y="2136"/>
                </a:cubicBezTo>
                <a:cubicBezTo>
                  <a:pt x="0" y="2236"/>
                  <a:pt x="167" y="3537"/>
                  <a:pt x="1468" y="3537"/>
                </a:cubicBezTo>
                <a:cubicBezTo>
                  <a:pt x="2769" y="3537"/>
                  <a:pt x="5638" y="3437"/>
                  <a:pt x="6572" y="3437"/>
                </a:cubicBezTo>
                <a:cubicBezTo>
                  <a:pt x="8106" y="3437"/>
                  <a:pt x="9007" y="3503"/>
                  <a:pt x="10207" y="3537"/>
                </a:cubicBezTo>
                <a:lnTo>
                  <a:pt x="10308" y="3537"/>
                </a:lnTo>
                <a:cubicBezTo>
                  <a:pt x="10574" y="3470"/>
                  <a:pt x="10708" y="3236"/>
                  <a:pt x="10674" y="3003"/>
                </a:cubicBezTo>
                <a:lnTo>
                  <a:pt x="10041" y="234"/>
                </a:lnTo>
                <a:cubicBezTo>
                  <a:pt x="10041" y="101"/>
                  <a:pt x="9907" y="1"/>
                  <a:pt x="977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5678;p111">
            <a:extLst>
              <a:ext uri="{FF2B5EF4-FFF2-40B4-BE49-F238E27FC236}">
                <a16:creationId xmlns:a16="http://schemas.microsoft.com/office/drawing/2014/main" id="{48C4CA6D-C721-D220-E30D-99933C90D7BF}"/>
              </a:ext>
            </a:extLst>
          </p:cNvPr>
          <p:cNvSpPr/>
          <p:nvPr/>
        </p:nvSpPr>
        <p:spPr>
          <a:xfrm>
            <a:off x="7856221" y="5052587"/>
            <a:ext cx="204958" cy="58513"/>
          </a:xfrm>
          <a:custGeom>
            <a:avLst/>
            <a:gdLst/>
            <a:ahLst/>
            <a:cxnLst/>
            <a:rect l="l" t="t" r="r" b="b"/>
            <a:pathLst>
              <a:path w="10742" h="3537" extrusionOk="0">
                <a:moveTo>
                  <a:pt x="6038" y="1"/>
                </a:moveTo>
                <a:cubicBezTo>
                  <a:pt x="5838" y="1"/>
                  <a:pt x="5638" y="67"/>
                  <a:pt x="5505" y="201"/>
                </a:cubicBezTo>
                <a:cubicBezTo>
                  <a:pt x="4737" y="868"/>
                  <a:pt x="2936" y="1602"/>
                  <a:pt x="534" y="2136"/>
                </a:cubicBezTo>
                <a:cubicBezTo>
                  <a:pt x="1" y="2236"/>
                  <a:pt x="168" y="3537"/>
                  <a:pt x="1468" y="3537"/>
                </a:cubicBezTo>
                <a:cubicBezTo>
                  <a:pt x="2769" y="3537"/>
                  <a:pt x="5638" y="3436"/>
                  <a:pt x="6572" y="3436"/>
                </a:cubicBezTo>
                <a:cubicBezTo>
                  <a:pt x="8107" y="3436"/>
                  <a:pt x="9007" y="3537"/>
                  <a:pt x="10241" y="3537"/>
                </a:cubicBezTo>
                <a:lnTo>
                  <a:pt x="10341" y="3537"/>
                </a:lnTo>
                <a:cubicBezTo>
                  <a:pt x="10575" y="3470"/>
                  <a:pt x="10742" y="3236"/>
                  <a:pt x="10675" y="3003"/>
                </a:cubicBezTo>
                <a:lnTo>
                  <a:pt x="10075" y="234"/>
                </a:lnTo>
                <a:cubicBezTo>
                  <a:pt x="10041" y="101"/>
                  <a:pt x="9941" y="1"/>
                  <a:pt x="980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5679;p111">
            <a:extLst>
              <a:ext uri="{FF2B5EF4-FFF2-40B4-BE49-F238E27FC236}">
                <a16:creationId xmlns:a16="http://schemas.microsoft.com/office/drawing/2014/main" id="{D6F2A05A-5396-5C12-A3EB-FB7CD5DB8A07}"/>
              </a:ext>
            </a:extLst>
          </p:cNvPr>
          <p:cNvSpPr/>
          <p:nvPr/>
        </p:nvSpPr>
        <p:spPr>
          <a:xfrm>
            <a:off x="7893770" y="3901470"/>
            <a:ext cx="458265" cy="1136228"/>
          </a:xfrm>
          <a:custGeom>
            <a:avLst/>
            <a:gdLst/>
            <a:ahLst/>
            <a:cxnLst/>
            <a:rect l="l" t="t" r="r" b="b"/>
            <a:pathLst>
              <a:path w="24018" h="68683" extrusionOk="0">
                <a:moveTo>
                  <a:pt x="6239" y="0"/>
                </a:moveTo>
                <a:cubicBezTo>
                  <a:pt x="4671" y="8306"/>
                  <a:pt x="1" y="41397"/>
                  <a:pt x="3503" y="68283"/>
                </a:cubicBezTo>
                <a:lnTo>
                  <a:pt x="8073" y="68283"/>
                </a:lnTo>
                <a:cubicBezTo>
                  <a:pt x="8073" y="68283"/>
                  <a:pt x="7840" y="49302"/>
                  <a:pt x="10108" y="32524"/>
                </a:cubicBezTo>
                <a:cubicBezTo>
                  <a:pt x="10742" y="27820"/>
                  <a:pt x="11542" y="23684"/>
                  <a:pt x="12610" y="20782"/>
                </a:cubicBezTo>
                <a:cubicBezTo>
                  <a:pt x="12977" y="25185"/>
                  <a:pt x="13377" y="29722"/>
                  <a:pt x="13744" y="33524"/>
                </a:cubicBezTo>
                <a:cubicBezTo>
                  <a:pt x="13977" y="35860"/>
                  <a:pt x="14244" y="37861"/>
                  <a:pt x="14444" y="39395"/>
                </a:cubicBezTo>
                <a:cubicBezTo>
                  <a:pt x="15879" y="49302"/>
                  <a:pt x="19515" y="68683"/>
                  <a:pt x="19515" y="68683"/>
                </a:cubicBezTo>
                <a:lnTo>
                  <a:pt x="24018" y="68683"/>
                </a:lnTo>
                <a:cubicBezTo>
                  <a:pt x="24018" y="68683"/>
                  <a:pt x="23484" y="50303"/>
                  <a:pt x="22951" y="40596"/>
                </a:cubicBezTo>
                <a:cubicBezTo>
                  <a:pt x="22350" y="30022"/>
                  <a:pt x="21516" y="2002"/>
                  <a:pt x="2148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5680;p111">
            <a:extLst>
              <a:ext uri="{FF2B5EF4-FFF2-40B4-BE49-F238E27FC236}">
                <a16:creationId xmlns:a16="http://schemas.microsoft.com/office/drawing/2014/main" id="{C38AC0EA-528C-1780-BA80-8D9A47F245AB}"/>
              </a:ext>
            </a:extLst>
          </p:cNvPr>
          <p:cNvSpPr/>
          <p:nvPr/>
        </p:nvSpPr>
        <p:spPr>
          <a:xfrm>
            <a:off x="7951048" y="5010104"/>
            <a:ext cx="106944" cy="20977"/>
          </a:xfrm>
          <a:custGeom>
            <a:avLst/>
            <a:gdLst/>
            <a:ahLst/>
            <a:cxnLst/>
            <a:rect l="l" t="t" r="r" b="b"/>
            <a:pathLst>
              <a:path w="5605" h="1268" extrusionOk="0">
                <a:moveTo>
                  <a:pt x="1" y="0"/>
                </a:moveTo>
                <a:lnTo>
                  <a:pt x="201" y="1268"/>
                </a:lnTo>
                <a:lnTo>
                  <a:pt x="5605" y="1268"/>
                </a:lnTo>
                <a:lnTo>
                  <a:pt x="5605" y="100"/>
                </a:lnTo>
                <a:lnTo>
                  <a:pt x="1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5681;p111">
            <a:extLst>
              <a:ext uri="{FF2B5EF4-FFF2-40B4-BE49-F238E27FC236}">
                <a16:creationId xmlns:a16="http://schemas.microsoft.com/office/drawing/2014/main" id="{749B9CC4-A904-A39C-4557-96078684F840}"/>
              </a:ext>
            </a:extLst>
          </p:cNvPr>
          <p:cNvSpPr/>
          <p:nvPr/>
        </p:nvSpPr>
        <p:spPr>
          <a:xfrm>
            <a:off x="8255928" y="5018376"/>
            <a:ext cx="101849" cy="19322"/>
          </a:xfrm>
          <a:custGeom>
            <a:avLst/>
            <a:gdLst/>
            <a:ahLst/>
            <a:cxnLst/>
            <a:rect l="l" t="t" r="r" b="b"/>
            <a:pathLst>
              <a:path w="5338" h="1168" extrusionOk="0">
                <a:moveTo>
                  <a:pt x="0" y="0"/>
                </a:moveTo>
                <a:lnTo>
                  <a:pt x="534" y="1168"/>
                </a:lnTo>
                <a:lnTo>
                  <a:pt x="5037" y="1168"/>
                </a:lnTo>
                <a:lnTo>
                  <a:pt x="5337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5682;p111">
            <a:extLst>
              <a:ext uri="{FF2B5EF4-FFF2-40B4-BE49-F238E27FC236}">
                <a16:creationId xmlns:a16="http://schemas.microsoft.com/office/drawing/2014/main" id="{15C490CD-BCA2-FB97-82C8-7F0C52210C16}"/>
              </a:ext>
            </a:extLst>
          </p:cNvPr>
          <p:cNvSpPr/>
          <p:nvPr/>
        </p:nvSpPr>
        <p:spPr>
          <a:xfrm>
            <a:off x="8069440" y="3193558"/>
            <a:ext cx="248232" cy="186440"/>
          </a:xfrm>
          <a:custGeom>
            <a:avLst/>
            <a:gdLst/>
            <a:ahLst/>
            <a:cxnLst/>
            <a:rect l="l" t="t" r="r" b="b"/>
            <a:pathLst>
              <a:path w="13010" h="11270" extrusionOk="0">
                <a:moveTo>
                  <a:pt x="7097" y="0"/>
                </a:moveTo>
                <a:cubicBezTo>
                  <a:pt x="6910" y="0"/>
                  <a:pt x="6681" y="63"/>
                  <a:pt x="6405" y="195"/>
                </a:cubicBezTo>
                <a:cubicBezTo>
                  <a:pt x="5778" y="509"/>
                  <a:pt x="5580" y="1396"/>
                  <a:pt x="5316" y="1396"/>
                </a:cubicBezTo>
                <a:cubicBezTo>
                  <a:pt x="5243" y="1396"/>
                  <a:pt x="5165" y="1329"/>
                  <a:pt x="5071" y="1163"/>
                </a:cubicBezTo>
                <a:cubicBezTo>
                  <a:pt x="4773" y="591"/>
                  <a:pt x="4197" y="168"/>
                  <a:pt x="3744" y="168"/>
                </a:cubicBezTo>
                <a:cubicBezTo>
                  <a:pt x="3588" y="168"/>
                  <a:pt x="3447" y="218"/>
                  <a:pt x="3336" y="329"/>
                </a:cubicBezTo>
                <a:cubicBezTo>
                  <a:pt x="2915" y="718"/>
                  <a:pt x="3155" y="1264"/>
                  <a:pt x="2526" y="1264"/>
                </a:cubicBezTo>
                <a:cubicBezTo>
                  <a:pt x="2508" y="1264"/>
                  <a:pt x="2489" y="1264"/>
                  <a:pt x="2469" y="1263"/>
                </a:cubicBezTo>
                <a:cubicBezTo>
                  <a:pt x="2460" y="1262"/>
                  <a:pt x="2451" y="1262"/>
                  <a:pt x="2442" y="1262"/>
                </a:cubicBezTo>
                <a:cubicBezTo>
                  <a:pt x="1776" y="1262"/>
                  <a:pt x="839" y="2466"/>
                  <a:pt x="1168" y="2664"/>
                </a:cubicBezTo>
                <a:cubicBezTo>
                  <a:pt x="1501" y="2864"/>
                  <a:pt x="1468" y="3197"/>
                  <a:pt x="1001" y="3598"/>
                </a:cubicBezTo>
                <a:cubicBezTo>
                  <a:pt x="534" y="3965"/>
                  <a:pt x="0" y="4565"/>
                  <a:pt x="601" y="4832"/>
                </a:cubicBezTo>
                <a:cubicBezTo>
                  <a:pt x="1201" y="5099"/>
                  <a:pt x="1168" y="5532"/>
                  <a:pt x="1001" y="5733"/>
                </a:cubicBezTo>
                <a:cubicBezTo>
                  <a:pt x="805" y="5896"/>
                  <a:pt x="1347" y="6734"/>
                  <a:pt x="2124" y="6734"/>
                </a:cubicBezTo>
                <a:cubicBezTo>
                  <a:pt x="2139" y="6734"/>
                  <a:pt x="2154" y="6734"/>
                  <a:pt x="2169" y="6733"/>
                </a:cubicBezTo>
                <a:cubicBezTo>
                  <a:pt x="2175" y="6733"/>
                  <a:pt x="2181" y="6733"/>
                  <a:pt x="2187" y="6733"/>
                </a:cubicBezTo>
                <a:cubicBezTo>
                  <a:pt x="3057" y="6733"/>
                  <a:pt x="8907" y="11103"/>
                  <a:pt x="8907" y="11103"/>
                </a:cubicBezTo>
                <a:cubicBezTo>
                  <a:pt x="8907" y="11103"/>
                  <a:pt x="9265" y="11269"/>
                  <a:pt x="9601" y="11269"/>
                </a:cubicBezTo>
                <a:cubicBezTo>
                  <a:pt x="9807" y="11269"/>
                  <a:pt x="10006" y="11206"/>
                  <a:pt x="10108" y="11003"/>
                </a:cubicBezTo>
                <a:cubicBezTo>
                  <a:pt x="10408" y="10503"/>
                  <a:pt x="10108" y="9669"/>
                  <a:pt x="10575" y="9502"/>
                </a:cubicBezTo>
                <a:cubicBezTo>
                  <a:pt x="11008" y="9369"/>
                  <a:pt x="12009" y="9335"/>
                  <a:pt x="11942" y="8801"/>
                </a:cubicBezTo>
                <a:cubicBezTo>
                  <a:pt x="11876" y="8234"/>
                  <a:pt x="11242" y="7801"/>
                  <a:pt x="11675" y="7434"/>
                </a:cubicBezTo>
                <a:cubicBezTo>
                  <a:pt x="12109" y="7067"/>
                  <a:pt x="13010" y="6567"/>
                  <a:pt x="12609" y="6133"/>
                </a:cubicBezTo>
                <a:cubicBezTo>
                  <a:pt x="12209" y="5699"/>
                  <a:pt x="11842" y="4965"/>
                  <a:pt x="12176" y="4732"/>
                </a:cubicBezTo>
                <a:cubicBezTo>
                  <a:pt x="12498" y="4474"/>
                  <a:pt x="12103" y="3093"/>
                  <a:pt x="11293" y="3093"/>
                </a:cubicBezTo>
                <a:cubicBezTo>
                  <a:pt x="11265" y="3093"/>
                  <a:pt x="11237" y="3094"/>
                  <a:pt x="11208" y="3097"/>
                </a:cubicBezTo>
                <a:cubicBezTo>
                  <a:pt x="11170" y="3100"/>
                  <a:pt x="11133" y="3102"/>
                  <a:pt x="11098" y="3102"/>
                </a:cubicBezTo>
                <a:cubicBezTo>
                  <a:pt x="10353" y="3102"/>
                  <a:pt x="10476" y="2435"/>
                  <a:pt x="10508" y="1830"/>
                </a:cubicBezTo>
                <a:cubicBezTo>
                  <a:pt x="10508" y="1397"/>
                  <a:pt x="9902" y="1011"/>
                  <a:pt x="9422" y="1011"/>
                </a:cubicBezTo>
                <a:cubicBezTo>
                  <a:pt x="9198" y="1011"/>
                  <a:pt x="9002" y="1095"/>
                  <a:pt x="8907" y="1296"/>
                </a:cubicBezTo>
                <a:cubicBezTo>
                  <a:pt x="8829" y="1461"/>
                  <a:pt x="8726" y="1529"/>
                  <a:pt x="8612" y="1529"/>
                </a:cubicBezTo>
                <a:cubicBezTo>
                  <a:pt x="8291" y="1529"/>
                  <a:pt x="7887" y="982"/>
                  <a:pt x="7739" y="562"/>
                </a:cubicBezTo>
                <a:cubicBezTo>
                  <a:pt x="7633" y="199"/>
                  <a:pt x="7430" y="0"/>
                  <a:pt x="709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5683;p111">
            <a:extLst>
              <a:ext uri="{FF2B5EF4-FFF2-40B4-BE49-F238E27FC236}">
                <a16:creationId xmlns:a16="http://schemas.microsoft.com/office/drawing/2014/main" id="{28479735-52F4-E808-8708-E9412DEF7D33}"/>
              </a:ext>
            </a:extLst>
          </p:cNvPr>
          <p:cNvSpPr/>
          <p:nvPr/>
        </p:nvSpPr>
        <p:spPr>
          <a:xfrm>
            <a:off x="8073256" y="3246992"/>
            <a:ext cx="98033" cy="99507"/>
          </a:xfrm>
          <a:custGeom>
            <a:avLst/>
            <a:gdLst/>
            <a:ahLst/>
            <a:cxnLst/>
            <a:rect l="l" t="t" r="r" b="b"/>
            <a:pathLst>
              <a:path w="5138" h="6015" extrusionOk="0">
                <a:moveTo>
                  <a:pt x="1568" y="1"/>
                </a:moveTo>
                <a:cubicBezTo>
                  <a:pt x="1568" y="1"/>
                  <a:pt x="1" y="3670"/>
                  <a:pt x="1668" y="5672"/>
                </a:cubicBezTo>
                <a:cubicBezTo>
                  <a:pt x="1870" y="5910"/>
                  <a:pt x="2074" y="6015"/>
                  <a:pt x="2277" y="6015"/>
                </a:cubicBezTo>
                <a:cubicBezTo>
                  <a:pt x="3746" y="6015"/>
                  <a:pt x="5138" y="501"/>
                  <a:pt x="5138" y="501"/>
                </a:cubicBezTo>
                <a:lnTo>
                  <a:pt x="1568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5684;p111">
            <a:extLst>
              <a:ext uri="{FF2B5EF4-FFF2-40B4-BE49-F238E27FC236}">
                <a16:creationId xmlns:a16="http://schemas.microsoft.com/office/drawing/2014/main" id="{1D423076-D7A6-0DEB-8C05-09DC3DB3AE1B}"/>
              </a:ext>
            </a:extLst>
          </p:cNvPr>
          <p:cNvSpPr/>
          <p:nvPr/>
        </p:nvSpPr>
        <p:spPr>
          <a:xfrm>
            <a:off x="8077721" y="3245040"/>
            <a:ext cx="171281" cy="185729"/>
          </a:xfrm>
          <a:custGeom>
            <a:avLst/>
            <a:gdLst/>
            <a:ahLst/>
            <a:cxnLst/>
            <a:rect l="l" t="t" r="r" b="b"/>
            <a:pathLst>
              <a:path w="8977" h="11227" extrusionOk="0">
                <a:moveTo>
                  <a:pt x="4764" y="0"/>
                </a:moveTo>
                <a:cubicBezTo>
                  <a:pt x="4374" y="0"/>
                  <a:pt x="3972" y="59"/>
                  <a:pt x="3569" y="186"/>
                </a:cubicBezTo>
                <a:cubicBezTo>
                  <a:pt x="734" y="1120"/>
                  <a:pt x="0" y="5289"/>
                  <a:pt x="400" y="7858"/>
                </a:cubicBezTo>
                <a:cubicBezTo>
                  <a:pt x="434" y="8025"/>
                  <a:pt x="467" y="8158"/>
                  <a:pt x="500" y="8291"/>
                </a:cubicBezTo>
                <a:cubicBezTo>
                  <a:pt x="767" y="9259"/>
                  <a:pt x="1401" y="10126"/>
                  <a:pt x="2268" y="10660"/>
                </a:cubicBezTo>
                <a:cubicBezTo>
                  <a:pt x="2851" y="11038"/>
                  <a:pt x="3516" y="11226"/>
                  <a:pt x="4183" y="11226"/>
                </a:cubicBezTo>
                <a:cubicBezTo>
                  <a:pt x="5044" y="11226"/>
                  <a:pt x="5909" y="10913"/>
                  <a:pt x="6605" y="10293"/>
                </a:cubicBezTo>
                <a:cubicBezTo>
                  <a:pt x="8106" y="8992"/>
                  <a:pt x="8206" y="7324"/>
                  <a:pt x="8606" y="4489"/>
                </a:cubicBezTo>
                <a:cubicBezTo>
                  <a:pt x="8977" y="2037"/>
                  <a:pt x="7058" y="0"/>
                  <a:pt x="4764" y="0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5685;p111">
            <a:extLst>
              <a:ext uri="{FF2B5EF4-FFF2-40B4-BE49-F238E27FC236}">
                <a16:creationId xmlns:a16="http://schemas.microsoft.com/office/drawing/2014/main" id="{2E6565EB-8DC1-D73D-CA98-1719A02B1D89}"/>
              </a:ext>
            </a:extLst>
          </p:cNvPr>
          <p:cNvSpPr/>
          <p:nvPr/>
        </p:nvSpPr>
        <p:spPr>
          <a:xfrm>
            <a:off x="8147725" y="3319766"/>
            <a:ext cx="11467" cy="13879"/>
          </a:xfrm>
          <a:custGeom>
            <a:avLst/>
            <a:gdLst/>
            <a:ahLst/>
            <a:cxnLst/>
            <a:rect l="l" t="t" r="r" b="b"/>
            <a:pathLst>
              <a:path w="601" h="839" extrusionOk="0">
                <a:moveTo>
                  <a:pt x="292" y="1"/>
                </a:moveTo>
                <a:cubicBezTo>
                  <a:pt x="145" y="1"/>
                  <a:pt x="34" y="158"/>
                  <a:pt x="34" y="372"/>
                </a:cubicBezTo>
                <a:cubicBezTo>
                  <a:pt x="0" y="605"/>
                  <a:pt x="100" y="806"/>
                  <a:pt x="267" y="839"/>
                </a:cubicBezTo>
                <a:cubicBezTo>
                  <a:pt x="434" y="839"/>
                  <a:pt x="567" y="672"/>
                  <a:pt x="567" y="439"/>
                </a:cubicBezTo>
                <a:cubicBezTo>
                  <a:pt x="601" y="205"/>
                  <a:pt x="467" y="5"/>
                  <a:pt x="334" y="5"/>
                </a:cubicBezTo>
                <a:cubicBezTo>
                  <a:pt x="320" y="2"/>
                  <a:pt x="306" y="1"/>
                  <a:pt x="29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5686;p111">
            <a:extLst>
              <a:ext uri="{FF2B5EF4-FFF2-40B4-BE49-F238E27FC236}">
                <a16:creationId xmlns:a16="http://schemas.microsoft.com/office/drawing/2014/main" id="{1D387866-B9AC-E7C2-4D63-165E4E3ABD7C}"/>
              </a:ext>
            </a:extLst>
          </p:cNvPr>
          <p:cNvSpPr/>
          <p:nvPr/>
        </p:nvSpPr>
        <p:spPr>
          <a:xfrm>
            <a:off x="8098079" y="3315977"/>
            <a:ext cx="11467" cy="13879"/>
          </a:xfrm>
          <a:custGeom>
            <a:avLst/>
            <a:gdLst/>
            <a:ahLst/>
            <a:cxnLst/>
            <a:rect l="l" t="t" r="r" b="b"/>
            <a:pathLst>
              <a:path w="601" h="839" extrusionOk="0">
                <a:moveTo>
                  <a:pt x="334" y="0"/>
                </a:moveTo>
                <a:cubicBezTo>
                  <a:pt x="167" y="0"/>
                  <a:pt x="34" y="167"/>
                  <a:pt x="34" y="401"/>
                </a:cubicBezTo>
                <a:cubicBezTo>
                  <a:pt x="0" y="634"/>
                  <a:pt x="101" y="834"/>
                  <a:pt x="267" y="834"/>
                </a:cubicBezTo>
                <a:cubicBezTo>
                  <a:pt x="277" y="837"/>
                  <a:pt x="287" y="838"/>
                  <a:pt x="297" y="838"/>
                </a:cubicBezTo>
                <a:cubicBezTo>
                  <a:pt x="425" y="838"/>
                  <a:pt x="568" y="653"/>
                  <a:pt x="568" y="467"/>
                </a:cubicBezTo>
                <a:cubicBezTo>
                  <a:pt x="601" y="234"/>
                  <a:pt x="467" y="34"/>
                  <a:pt x="3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5687;p111">
            <a:extLst>
              <a:ext uri="{FF2B5EF4-FFF2-40B4-BE49-F238E27FC236}">
                <a16:creationId xmlns:a16="http://schemas.microsoft.com/office/drawing/2014/main" id="{308D19FD-3A8B-0037-DF0E-8A19578E2DBD}"/>
              </a:ext>
            </a:extLst>
          </p:cNvPr>
          <p:cNvSpPr/>
          <p:nvPr/>
        </p:nvSpPr>
        <p:spPr>
          <a:xfrm>
            <a:off x="8100617" y="3326466"/>
            <a:ext cx="24213" cy="36213"/>
          </a:xfrm>
          <a:custGeom>
            <a:avLst/>
            <a:gdLst/>
            <a:ahLst/>
            <a:cxnLst/>
            <a:rect l="l" t="t" r="r" b="b"/>
            <a:pathLst>
              <a:path w="1269" h="2189" extrusionOk="0">
                <a:moveTo>
                  <a:pt x="1268" y="0"/>
                </a:moveTo>
                <a:lnTo>
                  <a:pt x="1268" y="0"/>
                </a:lnTo>
                <a:cubicBezTo>
                  <a:pt x="935" y="667"/>
                  <a:pt x="501" y="1301"/>
                  <a:pt x="1" y="1868"/>
                </a:cubicBezTo>
                <a:cubicBezTo>
                  <a:pt x="241" y="2082"/>
                  <a:pt x="545" y="2189"/>
                  <a:pt x="862" y="2189"/>
                </a:cubicBezTo>
                <a:cubicBezTo>
                  <a:pt x="942" y="2189"/>
                  <a:pt x="1022" y="2182"/>
                  <a:pt x="1102" y="2168"/>
                </a:cubicBezTo>
                <a:lnTo>
                  <a:pt x="1268" y="0"/>
                </a:lnTo>
                <a:close/>
              </a:path>
            </a:pathLst>
          </a:custGeom>
          <a:solidFill>
            <a:srgbClr val="BA4D3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5688;p111">
            <a:extLst>
              <a:ext uri="{FF2B5EF4-FFF2-40B4-BE49-F238E27FC236}">
                <a16:creationId xmlns:a16="http://schemas.microsoft.com/office/drawing/2014/main" id="{6986065C-DB72-FF73-6777-663EAC09ED8F}"/>
              </a:ext>
            </a:extLst>
          </p:cNvPr>
          <p:cNvSpPr/>
          <p:nvPr/>
        </p:nvSpPr>
        <p:spPr>
          <a:xfrm>
            <a:off x="8090447" y="3297151"/>
            <a:ext cx="27532" cy="7676"/>
          </a:xfrm>
          <a:custGeom>
            <a:avLst/>
            <a:gdLst/>
            <a:ahLst/>
            <a:cxnLst/>
            <a:rect l="l" t="t" r="r" b="b"/>
            <a:pathLst>
              <a:path w="1443" h="464" extrusionOk="0">
                <a:moveTo>
                  <a:pt x="778" y="0"/>
                </a:moveTo>
                <a:cubicBezTo>
                  <a:pt x="529" y="0"/>
                  <a:pt x="281" y="68"/>
                  <a:pt x="67" y="204"/>
                </a:cubicBezTo>
                <a:cubicBezTo>
                  <a:pt x="34" y="271"/>
                  <a:pt x="0" y="338"/>
                  <a:pt x="34" y="405"/>
                </a:cubicBezTo>
                <a:cubicBezTo>
                  <a:pt x="34" y="405"/>
                  <a:pt x="67" y="438"/>
                  <a:pt x="100" y="438"/>
                </a:cubicBezTo>
                <a:cubicBezTo>
                  <a:pt x="117" y="455"/>
                  <a:pt x="134" y="463"/>
                  <a:pt x="154" y="463"/>
                </a:cubicBezTo>
                <a:cubicBezTo>
                  <a:pt x="175" y="463"/>
                  <a:pt x="200" y="455"/>
                  <a:pt x="234" y="438"/>
                </a:cubicBezTo>
                <a:cubicBezTo>
                  <a:pt x="400" y="334"/>
                  <a:pt x="606" y="282"/>
                  <a:pt x="819" y="282"/>
                </a:cubicBezTo>
                <a:cubicBezTo>
                  <a:pt x="946" y="282"/>
                  <a:pt x="1076" y="300"/>
                  <a:pt x="1201" y="338"/>
                </a:cubicBezTo>
                <a:cubicBezTo>
                  <a:pt x="1227" y="353"/>
                  <a:pt x="1251" y="360"/>
                  <a:pt x="1273" y="360"/>
                </a:cubicBezTo>
                <a:cubicBezTo>
                  <a:pt x="1392" y="360"/>
                  <a:pt x="1442" y="161"/>
                  <a:pt x="1301" y="104"/>
                </a:cubicBezTo>
                <a:cubicBezTo>
                  <a:pt x="1134" y="35"/>
                  <a:pt x="956" y="0"/>
                  <a:pt x="77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5689;p111">
            <a:extLst>
              <a:ext uri="{FF2B5EF4-FFF2-40B4-BE49-F238E27FC236}">
                <a16:creationId xmlns:a16="http://schemas.microsoft.com/office/drawing/2014/main" id="{C8575671-14E2-934E-076A-BFD92CA97246}"/>
              </a:ext>
            </a:extLst>
          </p:cNvPr>
          <p:cNvSpPr/>
          <p:nvPr/>
        </p:nvSpPr>
        <p:spPr>
          <a:xfrm>
            <a:off x="8147077" y="3299897"/>
            <a:ext cx="25491" cy="10571"/>
          </a:xfrm>
          <a:custGeom>
            <a:avLst/>
            <a:gdLst/>
            <a:ahLst/>
            <a:cxnLst/>
            <a:rect l="l" t="t" r="r" b="b"/>
            <a:pathLst>
              <a:path w="1336" h="639" extrusionOk="0">
                <a:moveTo>
                  <a:pt x="230" y="0"/>
                </a:moveTo>
                <a:cubicBezTo>
                  <a:pt x="187" y="0"/>
                  <a:pt x="144" y="2"/>
                  <a:pt x="101" y="5"/>
                </a:cubicBezTo>
                <a:cubicBezTo>
                  <a:pt x="34" y="38"/>
                  <a:pt x="1" y="105"/>
                  <a:pt x="1" y="172"/>
                </a:cubicBezTo>
                <a:cubicBezTo>
                  <a:pt x="26" y="247"/>
                  <a:pt x="70" y="285"/>
                  <a:pt x="118" y="285"/>
                </a:cubicBezTo>
                <a:cubicBezTo>
                  <a:pt x="134" y="285"/>
                  <a:pt x="151" y="280"/>
                  <a:pt x="168" y="272"/>
                </a:cubicBezTo>
                <a:cubicBezTo>
                  <a:pt x="201" y="269"/>
                  <a:pt x="235" y="267"/>
                  <a:pt x="269" y="267"/>
                </a:cubicBezTo>
                <a:cubicBezTo>
                  <a:pt x="568" y="267"/>
                  <a:pt x="862" y="399"/>
                  <a:pt x="1102" y="639"/>
                </a:cubicBezTo>
                <a:lnTo>
                  <a:pt x="1269" y="639"/>
                </a:lnTo>
                <a:cubicBezTo>
                  <a:pt x="1335" y="572"/>
                  <a:pt x="1335" y="505"/>
                  <a:pt x="1269" y="439"/>
                </a:cubicBezTo>
                <a:cubicBezTo>
                  <a:pt x="998" y="138"/>
                  <a:pt x="619" y="0"/>
                  <a:pt x="23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5690;p111">
            <a:extLst>
              <a:ext uri="{FF2B5EF4-FFF2-40B4-BE49-F238E27FC236}">
                <a16:creationId xmlns:a16="http://schemas.microsoft.com/office/drawing/2014/main" id="{F76E9D76-71E5-998E-E9FB-CBEC224DA513}"/>
              </a:ext>
            </a:extLst>
          </p:cNvPr>
          <p:cNvSpPr/>
          <p:nvPr/>
        </p:nvSpPr>
        <p:spPr>
          <a:xfrm>
            <a:off x="8197371" y="3258027"/>
            <a:ext cx="77026" cy="127911"/>
          </a:xfrm>
          <a:custGeom>
            <a:avLst/>
            <a:gdLst/>
            <a:ahLst/>
            <a:cxnLst/>
            <a:rect l="l" t="t" r="r" b="b"/>
            <a:pathLst>
              <a:path w="4037" h="7732" extrusionOk="0">
                <a:moveTo>
                  <a:pt x="534" y="1"/>
                </a:moveTo>
                <a:lnTo>
                  <a:pt x="200" y="501"/>
                </a:lnTo>
                <a:cubicBezTo>
                  <a:pt x="1101" y="935"/>
                  <a:pt x="801" y="2002"/>
                  <a:pt x="534" y="2469"/>
                </a:cubicBezTo>
                <a:cubicBezTo>
                  <a:pt x="0" y="3437"/>
                  <a:pt x="400" y="5138"/>
                  <a:pt x="1101" y="5905"/>
                </a:cubicBezTo>
                <a:cubicBezTo>
                  <a:pt x="1101" y="5905"/>
                  <a:pt x="1173" y="5569"/>
                  <a:pt x="1419" y="5569"/>
                </a:cubicBezTo>
                <a:cubicBezTo>
                  <a:pt x="1463" y="5569"/>
                  <a:pt x="1512" y="5580"/>
                  <a:pt x="1568" y="5605"/>
                </a:cubicBezTo>
                <a:cubicBezTo>
                  <a:pt x="1935" y="5738"/>
                  <a:pt x="1568" y="7673"/>
                  <a:pt x="1568" y="7673"/>
                </a:cubicBezTo>
                <a:cubicBezTo>
                  <a:pt x="1568" y="7673"/>
                  <a:pt x="1599" y="7731"/>
                  <a:pt x="1673" y="7731"/>
                </a:cubicBezTo>
                <a:cubicBezTo>
                  <a:pt x="1829" y="7731"/>
                  <a:pt x="2178" y="7470"/>
                  <a:pt x="2836" y="5838"/>
                </a:cubicBezTo>
                <a:cubicBezTo>
                  <a:pt x="3703" y="3637"/>
                  <a:pt x="4036" y="1736"/>
                  <a:pt x="3669" y="802"/>
                </a:cubicBezTo>
                <a:lnTo>
                  <a:pt x="534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5691;p111">
            <a:extLst>
              <a:ext uri="{FF2B5EF4-FFF2-40B4-BE49-F238E27FC236}">
                <a16:creationId xmlns:a16="http://schemas.microsoft.com/office/drawing/2014/main" id="{32F2C8DA-6061-C47B-CBA5-393060AA1ADA}"/>
              </a:ext>
            </a:extLst>
          </p:cNvPr>
          <p:cNvSpPr/>
          <p:nvPr/>
        </p:nvSpPr>
        <p:spPr>
          <a:xfrm>
            <a:off x="8205023" y="3327921"/>
            <a:ext cx="66189" cy="52739"/>
          </a:xfrm>
          <a:custGeom>
            <a:avLst/>
            <a:gdLst/>
            <a:ahLst/>
            <a:cxnLst/>
            <a:rect l="l" t="t" r="r" b="b"/>
            <a:pathLst>
              <a:path w="3469" h="3188" extrusionOk="0">
                <a:moveTo>
                  <a:pt x="2037" y="1"/>
                </a:moveTo>
                <a:cubicBezTo>
                  <a:pt x="1178" y="1"/>
                  <a:pt x="486" y="958"/>
                  <a:pt x="266" y="1680"/>
                </a:cubicBezTo>
                <a:cubicBezTo>
                  <a:pt x="1" y="2447"/>
                  <a:pt x="309" y="3188"/>
                  <a:pt x="1030" y="3188"/>
                </a:cubicBezTo>
                <a:cubicBezTo>
                  <a:pt x="1124" y="3188"/>
                  <a:pt x="1226" y="3175"/>
                  <a:pt x="1334" y="3148"/>
                </a:cubicBezTo>
                <a:cubicBezTo>
                  <a:pt x="2034" y="2948"/>
                  <a:pt x="2601" y="2514"/>
                  <a:pt x="2968" y="1880"/>
                </a:cubicBezTo>
                <a:cubicBezTo>
                  <a:pt x="3469" y="1146"/>
                  <a:pt x="3068" y="179"/>
                  <a:pt x="2201" y="12"/>
                </a:cubicBezTo>
                <a:cubicBezTo>
                  <a:pt x="2146" y="4"/>
                  <a:pt x="2091" y="1"/>
                  <a:pt x="2037" y="1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5692;p111">
            <a:extLst>
              <a:ext uri="{FF2B5EF4-FFF2-40B4-BE49-F238E27FC236}">
                <a16:creationId xmlns:a16="http://schemas.microsoft.com/office/drawing/2014/main" id="{3421C061-D764-4C1C-24D8-FE7E069B5622}"/>
              </a:ext>
            </a:extLst>
          </p:cNvPr>
          <p:cNvSpPr/>
          <p:nvPr/>
        </p:nvSpPr>
        <p:spPr>
          <a:xfrm>
            <a:off x="8124181" y="3355714"/>
            <a:ext cx="42663" cy="34228"/>
          </a:xfrm>
          <a:custGeom>
            <a:avLst/>
            <a:gdLst/>
            <a:ahLst/>
            <a:cxnLst/>
            <a:rect l="l" t="t" r="r" b="b"/>
            <a:pathLst>
              <a:path w="2236" h="2069" extrusionOk="0">
                <a:moveTo>
                  <a:pt x="2068" y="0"/>
                </a:moveTo>
                <a:cubicBezTo>
                  <a:pt x="1535" y="400"/>
                  <a:pt x="934" y="701"/>
                  <a:pt x="300" y="868"/>
                </a:cubicBezTo>
                <a:cubicBezTo>
                  <a:pt x="100" y="934"/>
                  <a:pt x="0" y="968"/>
                  <a:pt x="0" y="968"/>
                </a:cubicBezTo>
                <a:cubicBezTo>
                  <a:pt x="200" y="1335"/>
                  <a:pt x="400" y="1668"/>
                  <a:pt x="567" y="2068"/>
                </a:cubicBezTo>
                <a:lnTo>
                  <a:pt x="767" y="2002"/>
                </a:lnTo>
                <a:cubicBezTo>
                  <a:pt x="1701" y="1735"/>
                  <a:pt x="2068" y="1301"/>
                  <a:pt x="2168" y="901"/>
                </a:cubicBezTo>
                <a:cubicBezTo>
                  <a:pt x="2235" y="701"/>
                  <a:pt x="2235" y="501"/>
                  <a:pt x="2168" y="300"/>
                </a:cubicBezTo>
                <a:cubicBezTo>
                  <a:pt x="2135" y="200"/>
                  <a:pt x="2102" y="100"/>
                  <a:pt x="206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5693;p111">
            <a:extLst>
              <a:ext uri="{FF2B5EF4-FFF2-40B4-BE49-F238E27FC236}">
                <a16:creationId xmlns:a16="http://schemas.microsoft.com/office/drawing/2014/main" id="{9D8DF46B-3EFE-408C-A357-5597ACA750C1}"/>
              </a:ext>
            </a:extLst>
          </p:cNvPr>
          <p:cNvSpPr/>
          <p:nvPr/>
        </p:nvSpPr>
        <p:spPr>
          <a:xfrm>
            <a:off x="8129905" y="3355714"/>
            <a:ext cx="35660" cy="19885"/>
          </a:xfrm>
          <a:custGeom>
            <a:avLst/>
            <a:gdLst/>
            <a:ahLst/>
            <a:cxnLst/>
            <a:rect l="l" t="t" r="r" b="b"/>
            <a:pathLst>
              <a:path w="1869" h="1202" extrusionOk="0">
                <a:moveTo>
                  <a:pt x="1735" y="0"/>
                </a:moveTo>
                <a:cubicBezTo>
                  <a:pt x="1235" y="400"/>
                  <a:pt x="634" y="701"/>
                  <a:pt x="0" y="868"/>
                </a:cubicBezTo>
                <a:lnTo>
                  <a:pt x="167" y="1201"/>
                </a:lnTo>
                <a:cubicBezTo>
                  <a:pt x="1068" y="934"/>
                  <a:pt x="1668" y="667"/>
                  <a:pt x="1868" y="300"/>
                </a:cubicBezTo>
                <a:cubicBezTo>
                  <a:pt x="1835" y="200"/>
                  <a:pt x="1802" y="100"/>
                  <a:pt x="1735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5694;p111">
            <a:extLst>
              <a:ext uri="{FF2B5EF4-FFF2-40B4-BE49-F238E27FC236}">
                <a16:creationId xmlns:a16="http://schemas.microsoft.com/office/drawing/2014/main" id="{B2E651AF-F40B-F079-DAFC-1790C744392A}"/>
              </a:ext>
            </a:extLst>
          </p:cNvPr>
          <p:cNvSpPr/>
          <p:nvPr/>
        </p:nvSpPr>
        <p:spPr>
          <a:xfrm>
            <a:off x="8138815" y="3370602"/>
            <a:ext cx="26750" cy="18231"/>
          </a:xfrm>
          <a:custGeom>
            <a:avLst/>
            <a:gdLst/>
            <a:ahLst/>
            <a:cxnLst/>
            <a:rect l="l" t="t" r="r" b="b"/>
            <a:pathLst>
              <a:path w="1402" h="1102" extrusionOk="0">
                <a:moveTo>
                  <a:pt x="1401" y="1"/>
                </a:moveTo>
                <a:cubicBezTo>
                  <a:pt x="1034" y="101"/>
                  <a:pt x="701" y="268"/>
                  <a:pt x="401" y="501"/>
                </a:cubicBezTo>
                <a:cubicBezTo>
                  <a:pt x="200" y="668"/>
                  <a:pt x="67" y="868"/>
                  <a:pt x="0" y="1102"/>
                </a:cubicBezTo>
                <a:cubicBezTo>
                  <a:pt x="934" y="835"/>
                  <a:pt x="1301" y="401"/>
                  <a:pt x="1401" y="1"/>
                </a:cubicBezTo>
                <a:close/>
              </a:path>
            </a:pathLst>
          </a:custGeom>
          <a:solidFill>
            <a:srgbClr val="DE575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5695;p111">
            <a:extLst>
              <a:ext uri="{FF2B5EF4-FFF2-40B4-BE49-F238E27FC236}">
                <a16:creationId xmlns:a16="http://schemas.microsoft.com/office/drawing/2014/main" id="{E1667FB0-6389-5477-2770-F26817B40A16}"/>
              </a:ext>
            </a:extLst>
          </p:cNvPr>
          <p:cNvSpPr/>
          <p:nvPr/>
        </p:nvSpPr>
        <p:spPr>
          <a:xfrm>
            <a:off x="8099358" y="3228150"/>
            <a:ext cx="155025" cy="53318"/>
          </a:xfrm>
          <a:custGeom>
            <a:avLst/>
            <a:gdLst/>
            <a:ahLst/>
            <a:cxnLst/>
            <a:rect l="l" t="t" r="r" b="b"/>
            <a:pathLst>
              <a:path w="8125" h="3223" extrusionOk="0">
                <a:moveTo>
                  <a:pt x="4447" y="0"/>
                </a:moveTo>
                <a:cubicBezTo>
                  <a:pt x="4156" y="0"/>
                  <a:pt x="3871" y="43"/>
                  <a:pt x="3603" y="139"/>
                </a:cubicBezTo>
                <a:cubicBezTo>
                  <a:pt x="3603" y="139"/>
                  <a:pt x="2068" y="139"/>
                  <a:pt x="1301" y="773"/>
                </a:cubicBezTo>
                <a:cubicBezTo>
                  <a:pt x="534" y="1407"/>
                  <a:pt x="0" y="2407"/>
                  <a:pt x="267" y="2507"/>
                </a:cubicBezTo>
                <a:cubicBezTo>
                  <a:pt x="289" y="2512"/>
                  <a:pt x="313" y="2515"/>
                  <a:pt x="339" y="2515"/>
                </a:cubicBezTo>
                <a:cubicBezTo>
                  <a:pt x="641" y="2515"/>
                  <a:pt x="1229" y="2226"/>
                  <a:pt x="1487" y="2226"/>
                </a:cubicBezTo>
                <a:cubicBezTo>
                  <a:pt x="1520" y="2226"/>
                  <a:pt x="1547" y="2230"/>
                  <a:pt x="1568" y="2241"/>
                </a:cubicBezTo>
                <a:cubicBezTo>
                  <a:pt x="1740" y="2326"/>
                  <a:pt x="1764" y="3223"/>
                  <a:pt x="2252" y="3223"/>
                </a:cubicBezTo>
                <a:cubicBezTo>
                  <a:pt x="2333" y="3223"/>
                  <a:pt x="2426" y="3198"/>
                  <a:pt x="2535" y="3141"/>
                </a:cubicBezTo>
                <a:cubicBezTo>
                  <a:pt x="3303" y="2708"/>
                  <a:pt x="2869" y="2708"/>
                  <a:pt x="3503" y="2574"/>
                </a:cubicBezTo>
                <a:cubicBezTo>
                  <a:pt x="3565" y="2558"/>
                  <a:pt x="3625" y="2550"/>
                  <a:pt x="3682" y="2550"/>
                </a:cubicBezTo>
                <a:cubicBezTo>
                  <a:pt x="4195" y="2550"/>
                  <a:pt x="4514" y="3142"/>
                  <a:pt x="4753" y="3142"/>
                </a:cubicBezTo>
                <a:cubicBezTo>
                  <a:pt x="4759" y="3142"/>
                  <a:pt x="4765" y="3142"/>
                  <a:pt x="4770" y="3141"/>
                </a:cubicBezTo>
                <a:cubicBezTo>
                  <a:pt x="4970" y="3075"/>
                  <a:pt x="5137" y="3008"/>
                  <a:pt x="5304" y="2874"/>
                </a:cubicBezTo>
                <a:cubicBezTo>
                  <a:pt x="5304" y="2874"/>
                  <a:pt x="4470" y="2608"/>
                  <a:pt x="4437" y="2341"/>
                </a:cubicBezTo>
                <a:cubicBezTo>
                  <a:pt x="4370" y="2074"/>
                  <a:pt x="3603" y="1907"/>
                  <a:pt x="3603" y="1907"/>
                </a:cubicBezTo>
                <a:cubicBezTo>
                  <a:pt x="3603" y="1907"/>
                  <a:pt x="4063" y="1748"/>
                  <a:pt x="4458" y="1748"/>
                </a:cubicBezTo>
                <a:cubicBezTo>
                  <a:pt x="4636" y="1748"/>
                  <a:pt x="4800" y="1781"/>
                  <a:pt x="4904" y="1874"/>
                </a:cubicBezTo>
                <a:cubicBezTo>
                  <a:pt x="5204" y="2141"/>
                  <a:pt x="5037" y="2741"/>
                  <a:pt x="5838" y="2741"/>
                </a:cubicBezTo>
                <a:cubicBezTo>
                  <a:pt x="5856" y="2740"/>
                  <a:pt x="5874" y="2740"/>
                  <a:pt x="5893" y="2740"/>
                </a:cubicBezTo>
                <a:cubicBezTo>
                  <a:pt x="6352" y="2740"/>
                  <a:pt x="6947" y="2963"/>
                  <a:pt x="7396" y="2963"/>
                </a:cubicBezTo>
                <a:cubicBezTo>
                  <a:pt x="7730" y="2963"/>
                  <a:pt x="7984" y="2839"/>
                  <a:pt x="8039" y="2407"/>
                </a:cubicBezTo>
                <a:cubicBezTo>
                  <a:pt x="8125" y="1522"/>
                  <a:pt x="6180" y="0"/>
                  <a:pt x="444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5696;p111">
            <a:extLst>
              <a:ext uri="{FF2B5EF4-FFF2-40B4-BE49-F238E27FC236}">
                <a16:creationId xmlns:a16="http://schemas.microsoft.com/office/drawing/2014/main" id="{CF476C1B-A7BF-A4C7-553A-C64C545E6A6E}"/>
              </a:ext>
            </a:extLst>
          </p:cNvPr>
          <p:cNvSpPr/>
          <p:nvPr/>
        </p:nvSpPr>
        <p:spPr>
          <a:xfrm>
            <a:off x="8146447" y="3457801"/>
            <a:ext cx="119040" cy="80581"/>
          </a:xfrm>
          <a:custGeom>
            <a:avLst/>
            <a:gdLst/>
            <a:ahLst/>
            <a:cxnLst/>
            <a:rect l="l" t="t" r="r" b="b"/>
            <a:pathLst>
              <a:path w="6239" h="4871" extrusionOk="0">
                <a:moveTo>
                  <a:pt x="5171" y="0"/>
                </a:moveTo>
                <a:lnTo>
                  <a:pt x="1302" y="1668"/>
                </a:lnTo>
                <a:lnTo>
                  <a:pt x="1" y="4203"/>
                </a:lnTo>
                <a:lnTo>
                  <a:pt x="1302" y="3336"/>
                </a:lnTo>
                <a:lnTo>
                  <a:pt x="2869" y="4870"/>
                </a:lnTo>
                <a:lnTo>
                  <a:pt x="6238" y="1501"/>
                </a:lnTo>
                <a:lnTo>
                  <a:pt x="5171" y="0"/>
                </a:ln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5697;p111">
            <a:extLst>
              <a:ext uri="{FF2B5EF4-FFF2-40B4-BE49-F238E27FC236}">
                <a16:creationId xmlns:a16="http://schemas.microsoft.com/office/drawing/2014/main" id="{AAFFB4FB-2615-0E3F-3941-F6F7EB28BC86}"/>
              </a:ext>
            </a:extLst>
          </p:cNvPr>
          <p:cNvSpPr/>
          <p:nvPr/>
        </p:nvSpPr>
        <p:spPr>
          <a:xfrm>
            <a:off x="8085982" y="3457801"/>
            <a:ext cx="70024" cy="69547"/>
          </a:xfrm>
          <a:custGeom>
            <a:avLst/>
            <a:gdLst/>
            <a:ahLst/>
            <a:cxnLst/>
            <a:rect l="l" t="t" r="r" b="b"/>
            <a:pathLst>
              <a:path w="3670" h="4204" extrusionOk="0">
                <a:moveTo>
                  <a:pt x="2269" y="0"/>
                </a:moveTo>
                <a:cubicBezTo>
                  <a:pt x="2269" y="0"/>
                  <a:pt x="134" y="2569"/>
                  <a:pt x="1" y="4170"/>
                </a:cubicBezTo>
                <a:lnTo>
                  <a:pt x="1902" y="2936"/>
                </a:lnTo>
                <a:lnTo>
                  <a:pt x="3170" y="4203"/>
                </a:lnTo>
                <a:lnTo>
                  <a:pt x="3170" y="4203"/>
                </a:lnTo>
                <a:lnTo>
                  <a:pt x="2736" y="1968"/>
                </a:lnTo>
                <a:cubicBezTo>
                  <a:pt x="2736" y="1968"/>
                  <a:pt x="2803" y="1301"/>
                  <a:pt x="3670" y="667"/>
                </a:cubicBezTo>
                <a:lnTo>
                  <a:pt x="2269" y="0"/>
                </a:ln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5698;p111">
            <a:extLst>
              <a:ext uri="{FF2B5EF4-FFF2-40B4-BE49-F238E27FC236}">
                <a16:creationId xmlns:a16="http://schemas.microsoft.com/office/drawing/2014/main" id="{A0B059E0-4D33-6B1E-2069-758C0403677A}"/>
              </a:ext>
            </a:extLst>
          </p:cNvPr>
          <p:cNvSpPr/>
          <p:nvPr/>
        </p:nvSpPr>
        <p:spPr>
          <a:xfrm>
            <a:off x="8146447" y="3457801"/>
            <a:ext cx="119040" cy="80581"/>
          </a:xfrm>
          <a:custGeom>
            <a:avLst/>
            <a:gdLst/>
            <a:ahLst/>
            <a:cxnLst/>
            <a:rect l="l" t="t" r="r" b="b"/>
            <a:pathLst>
              <a:path w="6239" h="4871" extrusionOk="0">
                <a:moveTo>
                  <a:pt x="5171" y="0"/>
                </a:moveTo>
                <a:lnTo>
                  <a:pt x="1302" y="1668"/>
                </a:lnTo>
                <a:lnTo>
                  <a:pt x="1" y="4203"/>
                </a:lnTo>
                <a:lnTo>
                  <a:pt x="1302" y="3336"/>
                </a:lnTo>
                <a:lnTo>
                  <a:pt x="2869" y="4870"/>
                </a:lnTo>
                <a:lnTo>
                  <a:pt x="6238" y="1501"/>
                </a:lnTo>
                <a:lnTo>
                  <a:pt x="5171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5699;p111">
            <a:extLst>
              <a:ext uri="{FF2B5EF4-FFF2-40B4-BE49-F238E27FC236}">
                <a16:creationId xmlns:a16="http://schemas.microsoft.com/office/drawing/2014/main" id="{977A6EAE-C957-DA33-5A1B-77C20A94AC0B}"/>
              </a:ext>
            </a:extLst>
          </p:cNvPr>
          <p:cNvSpPr/>
          <p:nvPr/>
        </p:nvSpPr>
        <p:spPr>
          <a:xfrm>
            <a:off x="8085982" y="3457801"/>
            <a:ext cx="70024" cy="69547"/>
          </a:xfrm>
          <a:custGeom>
            <a:avLst/>
            <a:gdLst/>
            <a:ahLst/>
            <a:cxnLst/>
            <a:rect l="l" t="t" r="r" b="b"/>
            <a:pathLst>
              <a:path w="3670" h="4204" extrusionOk="0">
                <a:moveTo>
                  <a:pt x="2269" y="0"/>
                </a:moveTo>
                <a:cubicBezTo>
                  <a:pt x="2269" y="0"/>
                  <a:pt x="134" y="2569"/>
                  <a:pt x="1" y="4170"/>
                </a:cubicBezTo>
                <a:lnTo>
                  <a:pt x="1902" y="2936"/>
                </a:lnTo>
                <a:lnTo>
                  <a:pt x="3170" y="4203"/>
                </a:lnTo>
                <a:lnTo>
                  <a:pt x="3170" y="4203"/>
                </a:lnTo>
                <a:lnTo>
                  <a:pt x="2736" y="1968"/>
                </a:lnTo>
                <a:cubicBezTo>
                  <a:pt x="2736" y="1968"/>
                  <a:pt x="2803" y="1301"/>
                  <a:pt x="3670" y="667"/>
                </a:cubicBezTo>
                <a:lnTo>
                  <a:pt x="226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5700;p111">
            <a:extLst>
              <a:ext uri="{FF2B5EF4-FFF2-40B4-BE49-F238E27FC236}">
                <a16:creationId xmlns:a16="http://schemas.microsoft.com/office/drawing/2014/main" id="{43347EAF-305A-EC12-13D1-27D2872C281D}"/>
              </a:ext>
            </a:extLst>
          </p:cNvPr>
          <p:cNvSpPr/>
          <p:nvPr/>
        </p:nvSpPr>
        <p:spPr>
          <a:xfrm>
            <a:off x="7931319" y="5048170"/>
            <a:ext cx="25491" cy="16030"/>
          </a:xfrm>
          <a:custGeom>
            <a:avLst/>
            <a:gdLst/>
            <a:ahLst/>
            <a:cxnLst/>
            <a:rect l="l" t="t" r="r" b="b"/>
            <a:pathLst>
              <a:path w="1336" h="969" extrusionOk="0">
                <a:moveTo>
                  <a:pt x="301" y="134"/>
                </a:moveTo>
                <a:cubicBezTo>
                  <a:pt x="501" y="134"/>
                  <a:pt x="868" y="501"/>
                  <a:pt x="1135" y="801"/>
                </a:cubicBezTo>
                <a:cubicBezTo>
                  <a:pt x="601" y="768"/>
                  <a:pt x="268" y="635"/>
                  <a:pt x="168" y="468"/>
                </a:cubicBezTo>
                <a:cubicBezTo>
                  <a:pt x="134" y="368"/>
                  <a:pt x="134" y="268"/>
                  <a:pt x="201" y="201"/>
                </a:cubicBezTo>
                <a:cubicBezTo>
                  <a:pt x="234" y="168"/>
                  <a:pt x="268" y="134"/>
                  <a:pt x="301" y="134"/>
                </a:cubicBezTo>
                <a:close/>
                <a:moveTo>
                  <a:pt x="301" y="1"/>
                </a:moveTo>
                <a:cubicBezTo>
                  <a:pt x="201" y="1"/>
                  <a:pt x="134" y="67"/>
                  <a:pt x="101" y="134"/>
                </a:cubicBezTo>
                <a:cubicBezTo>
                  <a:pt x="1" y="268"/>
                  <a:pt x="1" y="401"/>
                  <a:pt x="68" y="501"/>
                </a:cubicBezTo>
                <a:cubicBezTo>
                  <a:pt x="168" y="668"/>
                  <a:pt x="334" y="768"/>
                  <a:pt x="501" y="835"/>
                </a:cubicBezTo>
                <a:cubicBezTo>
                  <a:pt x="768" y="901"/>
                  <a:pt x="1002" y="935"/>
                  <a:pt x="1268" y="968"/>
                </a:cubicBezTo>
                <a:cubicBezTo>
                  <a:pt x="1302" y="968"/>
                  <a:pt x="1302" y="935"/>
                  <a:pt x="1335" y="935"/>
                </a:cubicBezTo>
                <a:cubicBezTo>
                  <a:pt x="1335" y="901"/>
                  <a:pt x="1335" y="868"/>
                  <a:pt x="1335" y="835"/>
                </a:cubicBezTo>
                <a:cubicBezTo>
                  <a:pt x="1268" y="768"/>
                  <a:pt x="668" y="1"/>
                  <a:pt x="301" y="1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5701;p111">
            <a:extLst>
              <a:ext uri="{FF2B5EF4-FFF2-40B4-BE49-F238E27FC236}">
                <a16:creationId xmlns:a16="http://schemas.microsoft.com/office/drawing/2014/main" id="{F8DD4812-436A-5616-FA6A-33A3C2EA8562}"/>
              </a:ext>
            </a:extLst>
          </p:cNvPr>
          <p:cNvSpPr/>
          <p:nvPr/>
        </p:nvSpPr>
        <p:spPr>
          <a:xfrm>
            <a:off x="7946602" y="5041354"/>
            <a:ext cx="16561" cy="22846"/>
          </a:xfrm>
          <a:custGeom>
            <a:avLst/>
            <a:gdLst/>
            <a:ahLst/>
            <a:cxnLst/>
            <a:rect l="l" t="t" r="r" b="b"/>
            <a:pathLst>
              <a:path w="868" h="1381" extrusionOk="0">
                <a:moveTo>
                  <a:pt x="367" y="133"/>
                </a:moveTo>
                <a:cubicBezTo>
                  <a:pt x="385" y="133"/>
                  <a:pt x="407" y="137"/>
                  <a:pt x="434" y="146"/>
                </a:cubicBezTo>
                <a:lnTo>
                  <a:pt x="467" y="146"/>
                </a:lnTo>
                <a:cubicBezTo>
                  <a:pt x="501" y="179"/>
                  <a:pt x="534" y="213"/>
                  <a:pt x="568" y="246"/>
                </a:cubicBezTo>
                <a:cubicBezTo>
                  <a:pt x="634" y="546"/>
                  <a:pt x="601" y="880"/>
                  <a:pt x="467" y="1180"/>
                </a:cubicBezTo>
                <a:cubicBezTo>
                  <a:pt x="301" y="880"/>
                  <a:pt x="201" y="546"/>
                  <a:pt x="267" y="213"/>
                </a:cubicBezTo>
                <a:cubicBezTo>
                  <a:pt x="292" y="164"/>
                  <a:pt x="316" y="133"/>
                  <a:pt x="367" y="133"/>
                </a:cubicBezTo>
                <a:close/>
                <a:moveTo>
                  <a:pt x="359" y="0"/>
                </a:moveTo>
                <a:cubicBezTo>
                  <a:pt x="275" y="0"/>
                  <a:pt x="185" y="44"/>
                  <a:pt x="134" y="146"/>
                </a:cubicBezTo>
                <a:cubicBezTo>
                  <a:pt x="0" y="413"/>
                  <a:pt x="201" y="1113"/>
                  <a:pt x="434" y="1347"/>
                </a:cubicBezTo>
                <a:lnTo>
                  <a:pt x="467" y="1380"/>
                </a:lnTo>
                <a:lnTo>
                  <a:pt x="501" y="1380"/>
                </a:lnTo>
                <a:cubicBezTo>
                  <a:pt x="501" y="1380"/>
                  <a:pt x="534" y="1347"/>
                  <a:pt x="534" y="1347"/>
                </a:cubicBezTo>
                <a:cubicBezTo>
                  <a:pt x="534" y="1313"/>
                  <a:pt x="868" y="546"/>
                  <a:pt x="668" y="179"/>
                </a:cubicBezTo>
                <a:cubicBezTo>
                  <a:pt x="634" y="79"/>
                  <a:pt x="534" y="46"/>
                  <a:pt x="434" y="12"/>
                </a:cubicBezTo>
                <a:cubicBezTo>
                  <a:pt x="410" y="5"/>
                  <a:pt x="385" y="0"/>
                  <a:pt x="359" y="0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5702;p111">
            <a:extLst>
              <a:ext uri="{FF2B5EF4-FFF2-40B4-BE49-F238E27FC236}">
                <a16:creationId xmlns:a16="http://schemas.microsoft.com/office/drawing/2014/main" id="{E607F956-6D45-8ED8-71AE-34AEFD92E4B9}"/>
              </a:ext>
            </a:extLst>
          </p:cNvPr>
          <p:cNvSpPr/>
          <p:nvPr/>
        </p:nvSpPr>
        <p:spPr>
          <a:xfrm>
            <a:off x="8236829" y="5048170"/>
            <a:ext cx="25472" cy="16030"/>
          </a:xfrm>
          <a:custGeom>
            <a:avLst/>
            <a:gdLst/>
            <a:ahLst/>
            <a:cxnLst/>
            <a:rect l="l" t="t" r="r" b="b"/>
            <a:pathLst>
              <a:path w="1335" h="969" extrusionOk="0">
                <a:moveTo>
                  <a:pt x="301" y="134"/>
                </a:moveTo>
                <a:cubicBezTo>
                  <a:pt x="501" y="134"/>
                  <a:pt x="868" y="501"/>
                  <a:pt x="1134" y="801"/>
                </a:cubicBezTo>
                <a:cubicBezTo>
                  <a:pt x="601" y="768"/>
                  <a:pt x="267" y="635"/>
                  <a:pt x="167" y="468"/>
                </a:cubicBezTo>
                <a:cubicBezTo>
                  <a:pt x="134" y="368"/>
                  <a:pt x="167" y="268"/>
                  <a:pt x="200" y="201"/>
                </a:cubicBezTo>
                <a:cubicBezTo>
                  <a:pt x="234" y="168"/>
                  <a:pt x="267" y="134"/>
                  <a:pt x="301" y="134"/>
                </a:cubicBezTo>
                <a:close/>
                <a:moveTo>
                  <a:pt x="301" y="1"/>
                </a:moveTo>
                <a:cubicBezTo>
                  <a:pt x="200" y="1"/>
                  <a:pt x="134" y="67"/>
                  <a:pt x="100" y="134"/>
                </a:cubicBezTo>
                <a:cubicBezTo>
                  <a:pt x="0" y="268"/>
                  <a:pt x="0" y="401"/>
                  <a:pt x="67" y="501"/>
                </a:cubicBezTo>
                <a:cubicBezTo>
                  <a:pt x="167" y="668"/>
                  <a:pt x="334" y="768"/>
                  <a:pt x="534" y="835"/>
                </a:cubicBezTo>
                <a:cubicBezTo>
                  <a:pt x="768" y="901"/>
                  <a:pt x="1001" y="935"/>
                  <a:pt x="1268" y="968"/>
                </a:cubicBezTo>
                <a:cubicBezTo>
                  <a:pt x="1301" y="968"/>
                  <a:pt x="1335" y="935"/>
                  <a:pt x="1335" y="935"/>
                </a:cubicBezTo>
                <a:cubicBezTo>
                  <a:pt x="1335" y="901"/>
                  <a:pt x="1335" y="868"/>
                  <a:pt x="1335" y="835"/>
                </a:cubicBezTo>
                <a:cubicBezTo>
                  <a:pt x="1268" y="768"/>
                  <a:pt x="667" y="1"/>
                  <a:pt x="301" y="1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5703;p111">
            <a:extLst>
              <a:ext uri="{FF2B5EF4-FFF2-40B4-BE49-F238E27FC236}">
                <a16:creationId xmlns:a16="http://schemas.microsoft.com/office/drawing/2014/main" id="{86658E45-5E6B-94E8-A106-308039415A17}"/>
              </a:ext>
            </a:extLst>
          </p:cNvPr>
          <p:cNvSpPr/>
          <p:nvPr/>
        </p:nvSpPr>
        <p:spPr>
          <a:xfrm>
            <a:off x="8252093" y="5041354"/>
            <a:ext cx="16581" cy="22846"/>
          </a:xfrm>
          <a:custGeom>
            <a:avLst/>
            <a:gdLst/>
            <a:ahLst/>
            <a:cxnLst/>
            <a:rect l="l" t="t" r="r" b="b"/>
            <a:pathLst>
              <a:path w="869" h="1381" extrusionOk="0">
                <a:moveTo>
                  <a:pt x="367" y="133"/>
                </a:moveTo>
                <a:cubicBezTo>
                  <a:pt x="386" y="133"/>
                  <a:pt x="408" y="137"/>
                  <a:pt x="435" y="146"/>
                </a:cubicBezTo>
                <a:lnTo>
                  <a:pt x="468" y="146"/>
                </a:lnTo>
                <a:cubicBezTo>
                  <a:pt x="501" y="179"/>
                  <a:pt x="568" y="213"/>
                  <a:pt x="568" y="246"/>
                </a:cubicBezTo>
                <a:cubicBezTo>
                  <a:pt x="635" y="546"/>
                  <a:pt x="601" y="880"/>
                  <a:pt x="468" y="1180"/>
                </a:cubicBezTo>
                <a:cubicBezTo>
                  <a:pt x="301" y="880"/>
                  <a:pt x="234" y="546"/>
                  <a:pt x="268" y="213"/>
                </a:cubicBezTo>
                <a:cubicBezTo>
                  <a:pt x="292" y="164"/>
                  <a:pt x="317" y="133"/>
                  <a:pt x="367" y="133"/>
                </a:cubicBezTo>
                <a:close/>
                <a:moveTo>
                  <a:pt x="359" y="0"/>
                </a:moveTo>
                <a:cubicBezTo>
                  <a:pt x="275" y="0"/>
                  <a:pt x="185" y="44"/>
                  <a:pt x="134" y="146"/>
                </a:cubicBezTo>
                <a:cubicBezTo>
                  <a:pt x="1" y="413"/>
                  <a:pt x="201" y="1113"/>
                  <a:pt x="435" y="1347"/>
                </a:cubicBezTo>
                <a:lnTo>
                  <a:pt x="468" y="1380"/>
                </a:lnTo>
                <a:lnTo>
                  <a:pt x="501" y="1380"/>
                </a:lnTo>
                <a:cubicBezTo>
                  <a:pt x="501" y="1380"/>
                  <a:pt x="535" y="1347"/>
                  <a:pt x="535" y="1347"/>
                </a:cubicBezTo>
                <a:cubicBezTo>
                  <a:pt x="568" y="1313"/>
                  <a:pt x="868" y="546"/>
                  <a:pt x="668" y="179"/>
                </a:cubicBezTo>
                <a:cubicBezTo>
                  <a:pt x="635" y="79"/>
                  <a:pt x="535" y="46"/>
                  <a:pt x="435" y="12"/>
                </a:cubicBezTo>
                <a:cubicBezTo>
                  <a:pt x="411" y="5"/>
                  <a:pt x="385" y="0"/>
                  <a:pt x="359" y="0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5704;p111">
            <a:extLst>
              <a:ext uri="{FF2B5EF4-FFF2-40B4-BE49-F238E27FC236}">
                <a16:creationId xmlns:a16="http://schemas.microsoft.com/office/drawing/2014/main" id="{92A4FEEF-2C3A-9C06-2408-C804F350C672}"/>
              </a:ext>
            </a:extLst>
          </p:cNvPr>
          <p:cNvSpPr/>
          <p:nvPr/>
        </p:nvSpPr>
        <p:spPr>
          <a:xfrm>
            <a:off x="8451308" y="3877334"/>
            <a:ext cx="118411" cy="133271"/>
          </a:xfrm>
          <a:custGeom>
            <a:avLst/>
            <a:gdLst/>
            <a:ahLst/>
            <a:cxnLst/>
            <a:rect l="l" t="t" r="r" b="b"/>
            <a:pathLst>
              <a:path w="6206" h="8056" extrusionOk="0">
                <a:moveTo>
                  <a:pt x="4016" y="1"/>
                </a:moveTo>
                <a:cubicBezTo>
                  <a:pt x="2837" y="1"/>
                  <a:pt x="1467" y="1283"/>
                  <a:pt x="801" y="3194"/>
                </a:cubicBezTo>
                <a:cubicBezTo>
                  <a:pt x="1" y="5362"/>
                  <a:pt x="401" y="7497"/>
                  <a:pt x="1669" y="7964"/>
                </a:cubicBezTo>
                <a:cubicBezTo>
                  <a:pt x="1832" y="8026"/>
                  <a:pt x="2004" y="8056"/>
                  <a:pt x="2181" y="8056"/>
                </a:cubicBezTo>
                <a:cubicBezTo>
                  <a:pt x="3344" y="8056"/>
                  <a:pt x="4739" y="6777"/>
                  <a:pt x="5405" y="4895"/>
                </a:cubicBezTo>
                <a:cubicBezTo>
                  <a:pt x="6205" y="2727"/>
                  <a:pt x="5838" y="592"/>
                  <a:pt x="4537" y="92"/>
                </a:cubicBezTo>
                <a:cubicBezTo>
                  <a:pt x="4370" y="30"/>
                  <a:pt x="4195" y="1"/>
                  <a:pt x="401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5705;p111">
            <a:extLst>
              <a:ext uri="{FF2B5EF4-FFF2-40B4-BE49-F238E27FC236}">
                <a16:creationId xmlns:a16="http://schemas.microsoft.com/office/drawing/2014/main" id="{7AE4E735-16DB-96C1-C2A5-2D1C5681EF5B}"/>
              </a:ext>
            </a:extLst>
          </p:cNvPr>
          <p:cNvSpPr/>
          <p:nvPr/>
        </p:nvSpPr>
        <p:spPr>
          <a:xfrm>
            <a:off x="8347570" y="3813279"/>
            <a:ext cx="212590" cy="211586"/>
          </a:xfrm>
          <a:custGeom>
            <a:avLst/>
            <a:gdLst/>
            <a:ahLst/>
            <a:cxnLst/>
            <a:rect l="l" t="t" r="r" b="b"/>
            <a:pathLst>
              <a:path w="11142" h="12790" extrusionOk="0">
                <a:moveTo>
                  <a:pt x="5366" y="1"/>
                </a:moveTo>
                <a:cubicBezTo>
                  <a:pt x="4124" y="1"/>
                  <a:pt x="2331" y="2182"/>
                  <a:pt x="1235" y="5198"/>
                </a:cubicBezTo>
                <a:cubicBezTo>
                  <a:pt x="0" y="8534"/>
                  <a:pt x="34" y="11569"/>
                  <a:pt x="1301" y="12036"/>
                </a:cubicBezTo>
                <a:cubicBezTo>
                  <a:pt x="1420" y="12076"/>
                  <a:pt x="1538" y="12094"/>
                  <a:pt x="1657" y="12094"/>
                </a:cubicBezTo>
                <a:cubicBezTo>
                  <a:pt x="1838" y="12094"/>
                  <a:pt x="2020" y="12050"/>
                  <a:pt x="2202" y="11970"/>
                </a:cubicBezTo>
                <a:cubicBezTo>
                  <a:pt x="2302" y="12070"/>
                  <a:pt x="2436" y="12170"/>
                  <a:pt x="2569" y="12203"/>
                </a:cubicBezTo>
                <a:cubicBezTo>
                  <a:pt x="2687" y="12243"/>
                  <a:pt x="2806" y="12261"/>
                  <a:pt x="2922" y="12261"/>
                </a:cubicBezTo>
                <a:cubicBezTo>
                  <a:pt x="3101" y="12261"/>
                  <a:pt x="3275" y="12217"/>
                  <a:pt x="3436" y="12136"/>
                </a:cubicBezTo>
                <a:cubicBezTo>
                  <a:pt x="3536" y="12236"/>
                  <a:pt x="3670" y="12337"/>
                  <a:pt x="3837" y="12403"/>
                </a:cubicBezTo>
                <a:cubicBezTo>
                  <a:pt x="3926" y="12425"/>
                  <a:pt x="4022" y="12437"/>
                  <a:pt x="4121" y="12437"/>
                </a:cubicBezTo>
                <a:cubicBezTo>
                  <a:pt x="4318" y="12437"/>
                  <a:pt x="4526" y="12392"/>
                  <a:pt x="4704" y="12303"/>
                </a:cubicBezTo>
                <a:cubicBezTo>
                  <a:pt x="4804" y="12437"/>
                  <a:pt x="4937" y="12503"/>
                  <a:pt x="5071" y="12570"/>
                </a:cubicBezTo>
                <a:cubicBezTo>
                  <a:pt x="5183" y="12608"/>
                  <a:pt x="5301" y="12626"/>
                  <a:pt x="5417" y="12626"/>
                </a:cubicBezTo>
                <a:cubicBezTo>
                  <a:pt x="5612" y="12626"/>
                  <a:pt x="5805" y="12574"/>
                  <a:pt x="5971" y="12470"/>
                </a:cubicBezTo>
                <a:cubicBezTo>
                  <a:pt x="6071" y="12603"/>
                  <a:pt x="6205" y="12703"/>
                  <a:pt x="6338" y="12737"/>
                </a:cubicBezTo>
                <a:cubicBezTo>
                  <a:pt x="6433" y="12772"/>
                  <a:pt x="6531" y="12789"/>
                  <a:pt x="6634" y="12789"/>
                </a:cubicBezTo>
                <a:cubicBezTo>
                  <a:pt x="7695" y="12789"/>
                  <a:pt x="9165" y="10961"/>
                  <a:pt x="10108" y="8467"/>
                </a:cubicBezTo>
                <a:cubicBezTo>
                  <a:pt x="11142" y="5732"/>
                  <a:pt x="11075" y="3163"/>
                  <a:pt x="10041" y="2796"/>
                </a:cubicBezTo>
                <a:cubicBezTo>
                  <a:pt x="9943" y="2757"/>
                  <a:pt x="9846" y="2741"/>
                  <a:pt x="9755" y="2741"/>
                </a:cubicBezTo>
                <a:cubicBezTo>
                  <a:pt x="9690" y="2741"/>
                  <a:pt x="9629" y="2749"/>
                  <a:pt x="9574" y="2763"/>
                </a:cubicBezTo>
                <a:cubicBezTo>
                  <a:pt x="9474" y="2463"/>
                  <a:pt x="9240" y="2229"/>
                  <a:pt x="8940" y="2096"/>
                </a:cubicBezTo>
                <a:cubicBezTo>
                  <a:pt x="8807" y="2062"/>
                  <a:pt x="8640" y="2062"/>
                  <a:pt x="8507" y="2062"/>
                </a:cubicBezTo>
                <a:cubicBezTo>
                  <a:pt x="8373" y="1796"/>
                  <a:pt x="8173" y="1562"/>
                  <a:pt x="7873" y="1429"/>
                </a:cubicBezTo>
                <a:cubicBezTo>
                  <a:pt x="7778" y="1405"/>
                  <a:pt x="7667" y="1382"/>
                  <a:pt x="7551" y="1382"/>
                </a:cubicBezTo>
                <a:cubicBezTo>
                  <a:pt x="7503" y="1382"/>
                  <a:pt x="7455" y="1386"/>
                  <a:pt x="7406" y="1395"/>
                </a:cubicBezTo>
                <a:cubicBezTo>
                  <a:pt x="7306" y="1095"/>
                  <a:pt x="7072" y="862"/>
                  <a:pt x="6805" y="762"/>
                </a:cubicBezTo>
                <a:cubicBezTo>
                  <a:pt x="6639" y="695"/>
                  <a:pt x="6505" y="695"/>
                  <a:pt x="6338" y="695"/>
                </a:cubicBezTo>
                <a:cubicBezTo>
                  <a:pt x="6205" y="428"/>
                  <a:pt x="6005" y="194"/>
                  <a:pt x="5705" y="61"/>
                </a:cubicBezTo>
                <a:cubicBezTo>
                  <a:pt x="5598" y="21"/>
                  <a:pt x="5484" y="1"/>
                  <a:pt x="536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5706;p111">
            <a:extLst>
              <a:ext uri="{FF2B5EF4-FFF2-40B4-BE49-F238E27FC236}">
                <a16:creationId xmlns:a16="http://schemas.microsoft.com/office/drawing/2014/main" id="{BCB0FE29-C34F-2E52-7D1F-FC64C1E5BE14}"/>
              </a:ext>
            </a:extLst>
          </p:cNvPr>
          <p:cNvSpPr/>
          <p:nvPr/>
        </p:nvSpPr>
        <p:spPr>
          <a:xfrm>
            <a:off x="7989075" y="3662902"/>
            <a:ext cx="480722" cy="374089"/>
          </a:xfrm>
          <a:custGeom>
            <a:avLst/>
            <a:gdLst/>
            <a:ahLst/>
            <a:cxnLst/>
            <a:rect l="l" t="t" r="r" b="b"/>
            <a:pathLst>
              <a:path w="25195" h="22613" extrusionOk="0">
                <a:moveTo>
                  <a:pt x="11845" y="1"/>
                </a:moveTo>
                <a:cubicBezTo>
                  <a:pt x="5493" y="1"/>
                  <a:pt x="0" y="5447"/>
                  <a:pt x="610" y="12320"/>
                </a:cubicBezTo>
                <a:cubicBezTo>
                  <a:pt x="1156" y="18456"/>
                  <a:pt x="6346" y="22612"/>
                  <a:pt x="11909" y="22612"/>
                </a:cubicBezTo>
                <a:cubicBezTo>
                  <a:pt x="13816" y="22612"/>
                  <a:pt x="15766" y="22124"/>
                  <a:pt x="17589" y="21060"/>
                </a:cubicBezTo>
                <a:cubicBezTo>
                  <a:pt x="17885" y="20874"/>
                  <a:pt x="18213" y="20782"/>
                  <a:pt x="18542" y="20782"/>
                </a:cubicBezTo>
                <a:cubicBezTo>
                  <a:pt x="18806" y="20782"/>
                  <a:pt x="19071" y="20841"/>
                  <a:pt x="19323" y="20960"/>
                </a:cubicBezTo>
                <a:cubicBezTo>
                  <a:pt x="19357" y="20960"/>
                  <a:pt x="19390" y="20993"/>
                  <a:pt x="19423" y="20993"/>
                </a:cubicBezTo>
                <a:cubicBezTo>
                  <a:pt x="19532" y="21033"/>
                  <a:pt x="19646" y="21052"/>
                  <a:pt x="19766" y="21052"/>
                </a:cubicBezTo>
                <a:cubicBezTo>
                  <a:pt x="21039" y="21052"/>
                  <a:pt x="22862" y="18836"/>
                  <a:pt x="23960" y="15756"/>
                </a:cubicBezTo>
                <a:cubicBezTo>
                  <a:pt x="25194" y="12420"/>
                  <a:pt x="25161" y="9318"/>
                  <a:pt x="23893" y="8817"/>
                </a:cubicBezTo>
                <a:lnTo>
                  <a:pt x="23793" y="8817"/>
                </a:lnTo>
                <a:cubicBezTo>
                  <a:pt x="23193" y="8651"/>
                  <a:pt x="22726" y="8184"/>
                  <a:pt x="22525" y="7583"/>
                </a:cubicBezTo>
                <a:cubicBezTo>
                  <a:pt x="21425" y="4414"/>
                  <a:pt x="18923" y="1879"/>
                  <a:pt x="15787" y="712"/>
                </a:cubicBezTo>
                <a:cubicBezTo>
                  <a:pt x="14467" y="226"/>
                  <a:pt x="13138" y="1"/>
                  <a:pt x="11845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5707;p111">
            <a:extLst>
              <a:ext uri="{FF2B5EF4-FFF2-40B4-BE49-F238E27FC236}">
                <a16:creationId xmlns:a16="http://schemas.microsoft.com/office/drawing/2014/main" id="{8C86F33F-3BE8-E16C-C66B-DAE297C81E37}"/>
              </a:ext>
            </a:extLst>
          </p:cNvPr>
          <p:cNvSpPr/>
          <p:nvPr/>
        </p:nvSpPr>
        <p:spPr>
          <a:xfrm>
            <a:off x="8231735" y="3781714"/>
            <a:ext cx="195552" cy="178814"/>
          </a:xfrm>
          <a:custGeom>
            <a:avLst/>
            <a:gdLst/>
            <a:ahLst/>
            <a:cxnLst/>
            <a:rect l="l" t="t" r="r" b="b"/>
            <a:pathLst>
              <a:path w="10249" h="10809" extrusionOk="0">
                <a:moveTo>
                  <a:pt x="4537" y="1"/>
                </a:moveTo>
                <a:cubicBezTo>
                  <a:pt x="4504" y="1"/>
                  <a:pt x="4437" y="34"/>
                  <a:pt x="4404" y="101"/>
                </a:cubicBezTo>
                <a:lnTo>
                  <a:pt x="3703" y="2002"/>
                </a:lnTo>
                <a:lnTo>
                  <a:pt x="2069" y="2102"/>
                </a:lnTo>
                <a:cubicBezTo>
                  <a:pt x="2002" y="2102"/>
                  <a:pt x="1969" y="2136"/>
                  <a:pt x="1935" y="2169"/>
                </a:cubicBezTo>
                <a:cubicBezTo>
                  <a:pt x="1935" y="2236"/>
                  <a:pt x="1935" y="2269"/>
                  <a:pt x="1969" y="2303"/>
                </a:cubicBezTo>
                <a:lnTo>
                  <a:pt x="4070" y="4437"/>
                </a:lnTo>
                <a:lnTo>
                  <a:pt x="1101" y="4738"/>
                </a:lnTo>
                <a:cubicBezTo>
                  <a:pt x="1068" y="4738"/>
                  <a:pt x="1001" y="4771"/>
                  <a:pt x="1001" y="4804"/>
                </a:cubicBezTo>
                <a:cubicBezTo>
                  <a:pt x="968" y="4838"/>
                  <a:pt x="1001" y="4904"/>
                  <a:pt x="1035" y="4938"/>
                </a:cubicBezTo>
                <a:lnTo>
                  <a:pt x="2802" y="6973"/>
                </a:lnTo>
                <a:lnTo>
                  <a:pt x="134" y="7340"/>
                </a:lnTo>
                <a:cubicBezTo>
                  <a:pt x="67" y="7373"/>
                  <a:pt x="34" y="7406"/>
                  <a:pt x="34" y="7440"/>
                </a:cubicBezTo>
                <a:cubicBezTo>
                  <a:pt x="0" y="7506"/>
                  <a:pt x="34" y="7540"/>
                  <a:pt x="67" y="7573"/>
                </a:cubicBezTo>
                <a:lnTo>
                  <a:pt x="1268" y="8707"/>
                </a:lnTo>
                <a:lnTo>
                  <a:pt x="568" y="10642"/>
                </a:lnTo>
                <a:cubicBezTo>
                  <a:pt x="534" y="10675"/>
                  <a:pt x="534" y="10742"/>
                  <a:pt x="601" y="10775"/>
                </a:cubicBezTo>
                <a:cubicBezTo>
                  <a:pt x="601" y="10809"/>
                  <a:pt x="634" y="10809"/>
                  <a:pt x="701" y="10809"/>
                </a:cubicBezTo>
                <a:cubicBezTo>
                  <a:pt x="701" y="10809"/>
                  <a:pt x="701" y="10809"/>
                  <a:pt x="734" y="10775"/>
                </a:cubicBezTo>
                <a:cubicBezTo>
                  <a:pt x="759" y="10775"/>
                  <a:pt x="2943" y="9705"/>
                  <a:pt x="5599" y="9705"/>
                </a:cubicBezTo>
                <a:cubicBezTo>
                  <a:pt x="6545" y="9705"/>
                  <a:pt x="7550" y="9841"/>
                  <a:pt x="8540" y="10208"/>
                </a:cubicBezTo>
                <a:cubicBezTo>
                  <a:pt x="8557" y="10217"/>
                  <a:pt x="8573" y="10221"/>
                  <a:pt x="8589" y="10221"/>
                </a:cubicBezTo>
                <a:cubicBezTo>
                  <a:pt x="8638" y="10221"/>
                  <a:pt x="8682" y="10183"/>
                  <a:pt x="8707" y="10108"/>
                </a:cubicBezTo>
                <a:cubicBezTo>
                  <a:pt x="8707" y="10042"/>
                  <a:pt x="8673" y="9975"/>
                  <a:pt x="8607" y="9941"/>
                </a:cubicBezTo>
                <a:cubicBezTo>
                  <a:pt x="7603" y="9573"/>
                  <a:pt x="6588" y="9437"/>
                  <a:pt x="5632" y="9437"/>
                </a:cubicBezTo>
                <a:cubicBezTo>
                  <a:pt x="3472" y="9437"/>
                  <a:pt x="1618" y="10131"/>
                  <a:pt x="901" y="10408"/>
                </a:cubicBezTo>
                <a:lnTo>
                  <a:pt x="1535" y="8707"/>
                </a:lnTo>
                <a:cubicBezTo>
                  <a:pt x="1535" y="8674"/>
                  <a:pt x="1535" y="8607"/>
                  <a:pt x="1502" y="8574"/>
                </a:cubicBezTo>
                <a:lnTo>
                  <a:pt x="434" y="7573"/>
                </a:lnTo>
                <a:lnTo>
                  <a:pt x="3069" y="7206"/>
                </a:lnTo>
                <a:cubicBezTo>
                  <a:pt x="3103" y="7173"/>
                  <a:pt x="3136" y="7139"/>
                  <a:pt x="3169" y="7106"/>
                </a:cubicBezTo>
                <a:cubicBezTo>
                  <a:pt x="3203" y="7073"/>
                  <a:pt x="3169" y="7006"/>
                  <a:pt x="3136" y="6973"/>
                </a:cubicBezTo>
                <a:lnTo>
                  <a:pt x="1368" y="4971"/>
                </a:lnTo>
                <a:lnTo>
                  <a:pt x="4370" y="4704"/>
                </a:lnTo>
                <a:cubicBezTo>
                  <a:pt x="4404" y="4671"/>
                  <a:pt x="4437" y="4638"/>
                  <a:pt x="4470" y="4604"/>
                </a:cubicBezTo>
                <a:cubicBezTo>
                  <a:pt x="4470" y="4538"/>
                  <a:pt x="4470" y="4504"/>
                  <a:pt x="4437" y="4471"/>
                </a:cubicBezTo>
                <a:lnTo>
                  <a:pt x="2369" y="2336"/>
                </a:lnTo>
                <a:lnTo>
                  <a:pt x="3803" y="2269"/>
                </a:lnTo>
                <a:cubicBezTo>
                  <a:pt x="3870" y="2269"/>
                  <a:pt x="3903" y="2236"/>
                  <a:pt x="3937" y="2169"/>
                </a:cubicBezTo>
                <a:lnTo>
                  <a:pt x="4504" y="601"/>
                </a:lnTo>
                <a:cubicBezTo>
                  <a:pt x="5438" y="3670"/>
                  <a:pt x="9807" y="6072"/>
                  <a:pt x="9974" y="6172"/>
                </a:cubicBezTo>
                <a:cubicBezTo>
                  <a:pt x="10000" y="6188"/>
                  <a:pt x="10025" y="6194"/>
                  <a:pt x="10048" y="6194"/>
                </a:cubicBezTo>
                <a:cubicBezTo>
                  <a:pt x="10175" y="6194"/>
                  <a:pt x="10249" y="5995"/>
                  <a:pt x="10108" y="5939"/>
                </a:cubicBezTo>
                <a:cubicBezTo>
                  <a:pt x="10074" y="5905"/>
                  <a:pt x="5238" y="3270"/>
                  <a:pt x="4670" y="134"/>
                </a:cubicBezTo>
                <a:cubicBezTo>
                  <a:pt x="4670" y="68"/>
                  <a:pt x="4604" y="1"/>
                  <a:pt x="453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5708;p111">
            <a:extLst>
              <a:ext uri="{FF2B5EF4-FFF2-40B4-BE49-F238E27FC236}">
                <a16:creationId xmlns:a16="http://schemas.microsoft.com/office/drawing/2014/main" id="{4A2823E2-6F85-C214-11A1-7822C4378278}"/>
              </a:ext>
            </a:extLst>
          </p:cNvPr>
          <p:cNvSpPr/>
          <p:nvPr/>
        </p:nvSpPr>
        <p:spPr>
          <a:xfrm>
            <a:off x="8294737" y="3512426"/>
            <a:ext cx="212609" cy="379134"/>
          </a:xfrm>
          <a:custGeom>
            <a:avLst/>
            <a:gdLst/>
            <a:ahLst/>
            <a:cxnLst/>
            <a:rect l="l" t="t" r="r" b="b"/>
            <a:pathLst>
              <a:path w="11143" h="22918" extrusionOk="0">
                <a:moveTo>
                  <a:pt x="2603" y="1"/>
                </a:moveTo>
                <a:lnTo>
                  <a:pt x="1" y="3470"/>
                </a:lnTo>
                <a:cubicBezTo>
                  <a:pt x="334" y="3703"/>
                  <a:pt x="701" y="4037"/>
                  <a:pt x="1068" y="4337"/>
                </a:cubicBezTo>
                <a:cubicBezTo>
                  <a:pt x="1402" y="4637"/>
                  <a:pt x="1769" y="4938"/>
                  <a:pt x="2102" y="5271"/>
                </a:cubicBezTo>
                <a:cubicBezTo>
                  <a:pt x="2803" y="5938"/>
                  <a:pt x="3470" y="6572"/>
                  <a:pt x="4070" y="7273"/>
                </a:cubicBezTo>
                <a:cubicBezTo>
                  <a:pt x="5271" y="8540"/>
                  <a:pt x="6272" y="9974"/>
                  <a:pt x="7006" y="11576"/>
                </a:cubicBezTo>
                <a:cubicBezTo>
                  <a:pt x="7073" y="11742"/>
                  <a:pt x="7139" y="11943"/>
                  <a:pt x="7173" y="12109"/>
                </a:cubicBezTo>
                <a:cubicBezTo>
                  <a:pt x="7239" y="12243"/>
                  <a:pt x="7273" y="12376"/>
                  <a:pt x="7273" y="12543"/>
                </a:cubicBezTo>
                <a:cubicBezTo>
                  <a:pt x="7339" y="12910"/>
                  <a:pt x="7339" y="13277"/>
                  <a:pt x="7306" y="13677"/>
                </a:cubicBezTo>
                <a:cubicBezTo>
                  <a:pt x="7239" y="14578"/>
                  <a:pt x="7106" y="15478"/>
                  <a:pt x="6906" y="16379"/>
                </a:cubicBezTo>
                <a:cubicBezTo>
                  <a:pt x="6539" y="18247"/>
                  <a:pt x="6038" y="20182"/>
                  <a:pt x="5538" y="22083"/>
                </a:cubicBezTo>
                <a:lnTo>
                  <a:pt x="7506" y="22917"/>
                </a:lnTo>
                <a:cubicBezTo>
                  <a:pt x="8540" y="21116"/>
                  <a:pt x="9408" y="19214"/>
                  <a:pt x="10108" y="17280"/>
                </a:cubicBezTo>
                <a:cubicBezTo>
                  <a:pt x="10475" y="16246"/>
                  <a:pt x="10775" y="15178"/>
                  <a:pt x="10975" y="14111"/>
                </a:cubicBezTo>
                <a:cubicBezTo>
                  <a:pt x="11109" y="13510"/>
                  <a:pt x="11142" y="12877"/>
                  <a:pt x="11142" y="12243"/>
                </a:cubicBezTo>
                <a:cubicBezTo>
                  <a:pt x="11109" y="11876"/>
                  <a:pt x="11075" y="11509"/>
                  <a:pt x="10975" y="11175"/>
                </a:cubicBezTo>
                <a:cubicBezTo>
                  <a:pt x="10909" y="10842"/>
                  <a:pt x="10842" y="10575"/>
                  <a:pt x="10742" y="10275"/>
                </a:cubicBezTo>
                <a:cubicBezTo>
                  <a:pt x="10375" y="9141"/>
                  <a:pt x="9875" y="8073"/>
                  <a:pt x="9241" y="7106"/>
                </a:cubicBezTo>
                <a:cubicBezTo>
                  <a:pt x="8674" y="6172"/>
                  <a:pt x="8007" y="5271"/>
                  <a:pt x="7306" y="4437"/>
                </a:cubicBezTo>
                <a:cubicBezTo>
                  <a:pt x="6606" y="3603"/>
                  <a:pt x="5838" y="2836"/>
                  <a:pt x="5071" y="2102"/>
                </a:cubicBezTo>
                <a:cubicBezTo>
                  <a:pt x="4671" y="1735"/>
                  <a:pt x="4304" y="1368"/>
                  <a:pt x="3870" y="1035"/>
                </a:cubicBezTo>
                <a:cubicBezTo>
                  <a:pt x="3470" y="668"/>
                  <a:pt x="3070" y="368"/>
                  <a:pt x="2603" y="1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5709;p111">
            <a:extLst>
              <a:ext uri="{FF2B5EF4-FFF2-40B4-BE49-F238E27FC236}">
                <a16:creationId xmlns:a16="http://schemas.microsoft.com/office/drawing/2014/main" id="{757F7B8A-BFE7-6D78-3723-F5FE87A30ADA}"/>
              </a:ext>
            </a:extLst>
          </p:cNvPr>
          <p:cNvSpPr/>
          <p:nvPr/>
        </p:nvSpPr>
        <p:spPr>
          <a:xfrm>
            <a:off x="8238108" y="3490209"/>
            <a:ext cx="231041" cy="208211"/>
          </a:xfrm>
          <a:custGeom>
            <a:avLst/>
            <a:gdLst/>
            <a:ahLst/>
            <a:cxnLst/>
            <a:rect l="l" t="t" r="r" b="b"/>
            <a:pathLst>
              <a:path w="12109" h="12586" extrusionOk="0">
                <a:moveTo>
                  <a:pt x="4494" y="0"/>
                </a:moveTo>
                <a:cubicBezTo>
                  <a:pt x="4440" y="0"/>
                  <a:pt x="4388" y="3"/>
                  <a:pt x="4336" y="9"/>
                </a:cubicBezTo>
                <a:cubicBezTo>
                  <a:pt x="1434" y="343"/>
                  <a:pt x="0" y="2978"/>
                  <a:pt x="2001" y="6014"/>
                </a:cubicBezTo>
                <a:cubicBezTo>
                  <a:pt x="3202" y="7715"/>
                  <a:pt x="4503" y="9383"/>
                  <a:pt x="5904" y="10951"/>
                </a:cubicBezTo>
                <a:cubicBezTo>
                  <a:pt x="6204" y="11317"/>
                  <a:pt x="6471" y="11618"/>
                  <a:pt x="6705" y="11885"/>
                </a:cubicBezTo>
                <a:cubicBezTo>
                  <a:pt x="7138" y="12318"/>
                  <a:pt x="7372" y="12585"/>
                  <a:pt x="7372" y="12585"/>
                </a:cubicBezTo>
                <a:lnTo>
                  <a:pt x="12109" y="8015"/>
                </a:lnTo>
                <a:cubicBezTo>
                  <a:pt x="12109" y="8015"/>
                  <a:pt x="11975" y="7782"/>
                  <a:pt x="11742" y="7415"/>
                </a:cubicBezTo>
                <a:cubicBezTo>
                  <a:pt x="11575" y="7148"/>
                  <a:pt x="11341" y="6814"/>
                  <a:pt x="11075" y="6381"/>
                </a:cubicBezTo>
                <a:cubicBezTo>
                  <a:pt x="9484" y="4075"/>
                  <a:pt x="6439" y="0"/>
                  <a:pt x="449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5710;p111">
            <a:extLst>
              <a:ext uri="{FF2B5EF4-FFF2-40B4-BE49-F238E27FC236}">
                <a16:creationId xmlns:a16="http://schemas.microsoft.com/office/drawing/2014/main" id="{F146A7C7-5F37-15CA-4B24-88AC648F3482}"/>
              </a:ext>
            </a:extLst>
          </p:cNvPr>
          <p:cNvSpPr/>
          <p:nvPr/>
        </p:nvSpPr>
        <p:spPr>
          <a:xfrm>
            <a:off x="8374930" y="3854719"/>
            <a:ext cx="63670" cy="82087"/>
          </a:xfrm>
          <a:custGeom>
            <a:avLst/>
            <a:gdLst/>
            <a:ahLst/>
            <a:cxnLst/>
            <a:rect l="l" t="t" r="r" b="b"/>
            <a:pathLst>
              <a:path w="3337" h="4962" extrusionOk="0">
                <a:moveTo>
                  <a:pt x="2165" y="0"/>
                </a:moveTo>
                <a:cubicBezTo>
                  <a:pt x="1159" y="0"/>
                  <a:pt x="1" y="1492"/>
                  <a:pt x="1" y="1492"/>
                </a:cubicBezTo>
                <a:lnTo>
                  <a:pt x="1869" y="4961"/>
                </a:lnTo>
                <a:lnTo>
                  <a:pt x="3337" y="2159"/>
                </a:lnTo>
                <a:lnTo>
                  <a:pt x="2803" y="258"/>
                </a:lnTo>
                <a:cubicBezTo>
                  <a:pt x="2608" y="75"/>
                  <a:pt x="2390" y="0"/>
                  <a:pt x="2165" y="0"/>
                </a:cubicBez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711;p111">
            <a:extLst>
              <a:ext uri="{FF2B5EF4-FFF2-40B4-BE49-F238E27FC236}">
                <a16:creationId xmlns:a16="http://schemas.microsoft.com/office/drawing/2014/main" id="{1206E6E3-886F-4DEC-1B0E-306739627CA1}"/>
              </a:ext>
            </a:extLst>
          </p:cNvPr>
          <p:cNvSpPr/>
          <p:nvPr/>
        </p:nvSpPr>
        <p:spPr>
          <a:xfrm>
            <a:off x="8329119" y="3879401"/>
            <a:ext cx="81471" cy="69547"/>
          </a:xfrm>
          <a:custGeom>
            <a:avLst/>
            <a:gdLst/>
            <a:ahLst/>
            <a:cxnLst/>
            <a:rect l="l" t="t" r="r" b="b"/>
            <a:pathLst>
              <a:path w="4270" h="4204" extrusionOk="0">
                <a:moveTo>
                  <a:pt x="2402" y="0"/>
                </a:moveTo>
                <a:lnTo>
                  <a:pt x="0" y="1268"/>
                </a:lnTo>
                <a:lnTo>
                  <a:pt x="1434" y="4203"/>
                </a:lnTo>
                <a:lnTo>
                  <a:pt x="4270" y="3469"/>
                </a:lnTo>
                <a:lnTo>
                  <a:pt x="2402" y="0"/>
                </a:lnTo>
                <a:close/>
              </a:path>
            </a:pathLst>
          </a:custGeom>
          <a:solidFill>
            <a:srgbClr val="CE7A6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712;p111">
            <a:extLst>
              <a:ext uri="{FF2B5EF4-FFF2-40B4-BE49-F238E27FC236}">
                <a16:creationId xmlns:a16="http://schemas.microsoft.com/office/drawing/2014/main" id="{1B5E9102-678B-6C7A-8124-98AAE15A3DCB}"/>
              </a:ext>
            </a:extLst>
          </p:cNvPr>
          <p:cNvSpPr/>
          <p:nvPr/>
        </p:nvSpPr>
        <p:spPr>
          <a:xfrm>
            <a:off x="7292328" y="4181792"/>
            <a:ext cx="472269" cy="367537"/>
          </a:xfrm>
          <a:custGeom>
            <a:avLst/>
            <a:gdLst/>
            <a:ahLst/>
            <a:cxnLst/>
            <a:rect l="l" t="t" r="r" b="b"/>
            <a:pathLst>
              <a:path w="24752" h="22217" extrusionOk="0">
                <a:moveTo>
                  <a:pt x="5971" y="1"/>
                </a:moveTo>
                <a:lnTo>
                  <a:pt x="901" y="2403"/>
                </a:lnTo>
                <a:lnTo>
                  <a:pt x="0" y="18481"/>
                </a:lnTo>
                <a:lnTo>
                  <a:pt x="20115" y="22217"/>
                </a:lnTo>
                <a:lnTo>
                  <a:pt x="24751" y="17847"/>
                </a:lnTo>
                <a:lnTo>
                  <a:pt x="24618" y="2770"/>
                </a:lnTo>
                <a:lnTo>
                  <a:pt x="5971" y="1"/>
                </a:ln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713;p111">
            <a:extLst>
              <a:ext uri="{FF2B5EF4-FFF2-40B4-BE49-F238E27FC236}">
                <a16:creationId xmlns:a16="http://schemas.microsoft.com/office/drawing/2014/main" id="{639BB391-00EE-60FD-4B3C-4180CF4608D6}"/>
              </a:ext>
            </a:extLst>
          </p:cNvPr>
          <p:cNvSpPr/>
          <p:nvPr/>
        </p:nvSpPr>
        <p:spPr>
          <a:xfrm>
            <a:off x="7291679" y="4181792"/>
            <a:ext cx="472918" cy="367537"/>
          </a:xfrm>
          <a:custGeom>
            <a:avLst/>
            <a:gdLst/>
            <a:ahLst/>
            <a:cxnLst/>
            <a:rect l="l" t="t" r="r" b="b"/>
            <a:pathLst>
              <a:path w="24786" h="22217" extrusionOk="0">
                <a:moveTo>
                  <a:pt x="6005" y="1"/>
                </a:moveTo>
                <a:lnTo>
                  <a:pt x="3737" y="1068"/>
                </a:lnTo>
                <a:lnTo>
                  <a:pt x="3070" y="1369"/>
                </a:lnTo>
                <a:lnTo>
                  <a:pt x="935" y="2403"/>
                </a:lnTo>
                <a:lnTo>
                  <a:pt x="1" y="18481"/>
                </a:lnTo>
                <a:lnTo>
                  <a:pt x="20149" y="22217"/>
                </a:lnTo>
                <a:lnTo>
                  <a:pt x="22584" y="19949"/>
                </a:lnTo>
                <a:lnTo>
                  <a:pt x="22984" y="19548"/>
                </a:lnTo>
                <a:lnTo>
                  <a:pt x="24785" y="17847"/>
                </a:lnTo>
                <a:lnTo>
                  <a:pt x="24652" y="2770"/>
                </a:lnTo>
                <a:lnTo>
                  <a:pt x="600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714;p111">
            <a:extLst>
              <a:ext uri="{FF2B5EF4-FFF2-40B4-BE49-F238E27FC236}">
                <a16:creationId xmlns:a16="http://schemas.microsoft.com/office/drawing/2014/main" id="{61F48159-CC6F-C4EA-6F88-505C39ACA6C9}"/>
              </a:ext>
            </a:extLst>
          </p:cNvPr>
          <p:cNvSpPr/>
          <p:nvPr/>
        </p:nvSpPr>
        <p:spPr>
          <a:xfrm>
            <a:off x="7350237" y="4199460"/>
            <a:ext cx="379998" cy="312350"/>
          </a:xfrm>
          <a:custGeom>
            <a:avLst/>
            <a:gdLst/>
            <a:ahLst/>
            <a:cxnLst/>
            <a:rect l="l" t="t" r="r" b="b"/>
            <a:pathLst>
              <a:path w="19916" h="18881" extrusionOk="0">
                <a:moveTo>
                  <a:pt x="668" y="0"/>
                </a:moveTo>
                <a:lnTo>
                  <a:pt x="1" y="301"/>
                </a:lnTo>
                <a:lnTo>
                  <a:pt x="18781" y="3103"/>
                </a:lnTo>
                <a:lnTo>
                  <a:pt x="19515" y="18881"/>
                </a:lnTo>
                <a:lnTo>
                  <a:pt x="19915" y="18480"/>
                </a:lnTo>
                <a:lnTo>
                  <a:pt x="19215" y="2902"/>
                </a:lnTo>
                <a:lnTo>
                  <a:pt x="668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715;p111">
            <a:extLst>
              <a:ext uri="{FF2B5EF4-FFF2-40B4-BE49-F238E27FC236}">
                <a16:creationId xmlns:a16="http://schemas.microsoft.com/office/drawing/2014/main" id="{D847E52A-EA41-BE24-5580-040E8676E982}"/>
              </a:ext>
            </a:extLst>
          </p:cNvPr>
          <p:cNvSpPr/>
          <p:nvPr/>
        </p:nvSpPr>
        <p:spPr>
          <a:xfrm>
            <a:off x="7472444" y="4206077"/>
            <a:ext cx="112038" cy="21539"/>
          </a:xfrm>
          <a:custGeom>
            <a:avLst/>
            <a:gdLst/>
            <a:ahLst/>
            <a:cxnLst/>
            <a:rect l="l" t="t" r="r" b="b"/>
            <a:pathLst>
              <a:path w="5872" h="1302" extrusionOk="0">
                <a:moveTo>
                  <a:pt x="1168" y="1"/>
                </a:moveTo>
                <a:lnTo>
                  <a:pt x="0" y="534"/>
                </a:lnTo>
                <a:lnTo>
                  <a:pt x="4804" y="1302"/>
                </a:lnTo>
                <a:lnTo>
                  <a:pt x="5871" y="668"/>
                </a:lnTo>
                <a:lnTo>
                  <a:pt x="1168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716;p111">
            <a:extLst>
              <a:ext uri="{FF2B5EF4-FFF2-40B4-BE49-F238E27FC236}">
                <a16:creationId xmlns:a16="http://schemas.microsoft.com/office/drawing/2014/main" id="{52BA3B3A-FEEB-8A07-9781-49DEB0F44415}"/>
              </a:ext>
            </a:extLst>
          </p:cNvPr>
          <p:cNvSpPr/>
          <p:nvPr/>
        </p:nvSpPr>
        <p:spPr>
          <a:xfrm>
            <a:off x="7437432" y="4128077"/>
            <a:ext cx="190323" cy="108374"/>
          </a:xfrm>
          <a:custGeom>
            <a:avLst/>
            <a:gdLst/>
            <a:ahLst/>
            <a:cxnLst/>
            <a:rect l="l" t="t" r="r" b="b"/>
            <a:pathLst>
              <a:path w="9975" h="6551" extrusionOk="0">
                <a:moveTo>
                  <a:pt x="1892" y="1"/>
                </a:moveTo>
                <a:cubicBezTo>
                  <a:pt x="1710" y="1"/>
                  <a:pt x="1596" y="14"/>
                  <a:pt x="1569" y="46"/>
                </a:cubicBezTo>
                <a:cubicBezTo>
                  <a:pt x="1335" y="313"/>
                  <a:pt x="1" y="5049"/>
                  <a:pt x="1" y="5049"/>
                </a:cubicBezTo>
                <a:lnTo>
                  <a:pt x="1035" y="5183"/>
                </a:lnTo>
                <a:lnTo>
                  <a:pt x="1635" y="4716"/>
                </a:lnTo>
                <a:cubicBezTo>
                  <a:pt x="1635" y="4716"/>
                  <a:pt x="2269" y="980"/>
                  <a:pt x="2436" y="913"/>
                </a:cubicBezTo>
                <a:cubicBezTo>
                  <a:pt x="2440" y="912"/>
                  <a:pt x="2446" y="912"/>
                  <a:pt x="2454" y="912"/>
                </a:cubicBezTo>
                <a:cubicBezTo>
                  <a:pt x="2827" y="912"/>
                  <a:pt x="7709" y="1616"/>
                  <a:pt x="7840" y="1747"/>
                </a:cubicBezTo>
                <a:cubicBezTo>
                  <a:pt x="7973" y="1880"/>
                  <a:pt x="8173" y="6317"/>
                  <a:pt x="8173" y="6317"/>
                </a:cubicBezTo>
                <a:lnTo>
                  <a:pt x="9441" y="6550"/>
                </a:lnTo>
                <a:lnTo>
                  <a:pt x="9975" y="6117"/>
                </a:lnTo>
                <a:cubicBezTo>
                  <a:pt x="9975" y="6117"/>
                  <a:pt x="9374" y="913"/>
                  <a:pt x="8874" y="846"/>
                </a:cubicBezTo>
                <a:cubicBezTo>
                  <a:pt x="8432" y="787"/>
                  <a:pt x="3259" y="1"/>
                  <a:pt x="189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717;p111">
            <a:extLst>
              <a:ext uri="{FF2B5EF4-FFF2-40B4-BE49-F238E27FC236}">
                <a16:creationId xmlns:a16="http://schemas.microsoft.com/office/drawing/2014/main" id="{93B392FA-483C-DB48-7218-8C989912615B}"/>
              </a:ext>
            </a:extLst>
          </p:cNvPr>
          <p:cNvSpPr/>
          <p:nvPr/>
        </p:nvSpPr>
        <p:spPr>
          <a:xfrm>
            <a:off x="7716211" y="4385421"/>
            <a:ext cx="38198" cy="72310"/>
          </a:xfrm>
          <a:custGeom>
            <a:avLst/>
            <a:gdLst/>
            <a:ahLst/>
            <a:cxnLst/>
            <a:rect l="l" t="t" r="r" b="b"/>
            <a:pathLst>
              <a:path w="2002" h="4371" extrusionOk="0">
                <a:moveTo>
                  <a:pt x="0" y="1"/>
                </a:moveTo>
                <a:lnTo>
                  <a:pt x="34" y="668"/>
                </a:lnTo>
                <a:lnTo>
                  <a:pt x="34" y="1001"/>
                </a:lnTo>
                <a:lnTo>
                  <a:pt x="167" y="4004"/>
                </a:lnTo>
                <a:lnTo>
                  <a:pt x="167" y="4371"/>
                </a:lnTo>
                <a:lnTo>
                  <a:pt x="2002" y="3103"/>
                </a:lnTo>
                <a:cubicBezTo>
                  <a:pt x="1435" y="2569"/>
                  <a:pt x="934" y="1935"/>
                  <a:pt x="601" y="1202"/>
                </a:cubicBezTo>
                <a:cubicBezTo>
                  <a:pt x="267" y="568"/>
                  <a:pt x="0" y="1"/>
                  <a:pt x="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18;p111">
            <a:extLst>
              <a:ext uri="{FF2B5EF4-FFF2-40B4-BE49-F238E27FC236}">
                <a16:creationId xmlns:a16="http://schemas.microsoft.com/office/drawing/2014/main" id="{604FB4D8-25E0-9A45-1E21-DAE4CC4D33BF}"/>
              </a:ext>
            </a:extLst>
          </p:cNvPr>
          <p:cNvSpPr/>
          <p:nvPr/>
        </p:nvSpPr>
        <p:spPr>
          <a:xfrm>
            <a:off x="7716841" y="4396455"/>
            <a:ext cx="28658" cy="55204"/>
          </a:xfrm>
          <a:custGeom>
            <a:avLst/>
            <a:gdLst/>
            <a:ahLst/>
            <a:cxnLst/>
            <a:rect l="l" t="t" r="r" b="b"/>
            <a:pathLst>
              <a:path w="1502" h="3337" extrusionOk="0">
                <a:moveTo>
                  <a:pt x="1" y="1"/>
                </a:moveTo>
                <a:lnTo>
                  <a:pt x="1" y="334"/>
                </a:lnTo>
                <a:lnTo>
                  <a:pt x="134" y="3337"/>
                </a:lnTo>
                <a:lnTo>
                  <a:pt x="1502" y="2403"/>
                </a:lnTo>
                <a:cubicBezTo>
                  <a:pt x="801" y="1902"/>
                  <a:pt x="267" y="701"/>
                  <a:pt x="1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719;p111">
            <a:extLst>
              <a:ext uri="{FF2B5EF4-FFF2-40B4-BE49-F238E27FC236}">
                <a16:creationId xmlns:a16="http://schemas.microsoft.com/office/drawing/2014/main" id="{3283318F-3DE1-4425-8E5E-ED33798A21B3}"/>
              </a:ext>
            </a:extLst>
          </p:cNvPr>
          <p:cNvSpPr/>
          <p:nvPr/>
        </p:nvSpPr>
        <p:spPr>
          <a:xfrm>
            <a:off x="7715562" y="4385984"/>
            <a:ext cx="11486" cy="19868"/>
          </a:xfrm>
          <a:custGeom>
            <a:avLst/>
            <a:gdLst/>
            <a:ahLst/>
            <a:cxnLst/>
            <a:rect l="l" t="t" r="r" b="b"/>
            <a:pathLst>
              <a:path w="602" h="1201" extrusionOk="0">
                <a:moveTo>
                  <a:pt x="1" y="0"/>
                </a:moveTo>
                <a:lnTo>
                  <a:pt x="68" y="967"/>
                </a:lnTo>
                <a:cubicBezTo>
                  <a:pt x="234" y="1034"/>
                  <a:pt x="434" y="1101"/>
                  <a:pt x="601" y="1201"/>
                </a:cubicBezTo>
                <a:cubicBezTo>
                  <a:pt x="268" y="534"/>
                  <a:pt x="1" y="0"/>
                  <a:pt x="1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720;p111">
            <a:extLst>
              <a:ext uri="{FF2B5EF4-FFF2-40B4-BE49-F238E27FC236}">
                <a16:creationId xmlns:a16="http://schemas.microsoft.com/office/drawing/2014/main" id="{A07B9AB3-B539-4A97-DB01-3214953B7437}"/>
              </a:ext>
            </a:extLst>
          </p:cNvPr>
          <p:cNvSpPr/>
          <p:nvPr/>
        </p:nvSpPr>
        <p:spPr>
          <a:xfrm>
            <a:off x="7714932" y="4352864"/>
            <a:ext cx="69394" cy="72310"/>
          </a:xfrm>
          <a:custGeom>
            <a:avLst/>
            <a:gdLst/>
            <a:ahLst/>
            <a:cxnLst/>
            <a:rect l="l" t="t" r="r" b="b"/>
            <a:pathLst>
              <a:path w="3637" h="4371" extrusionOk="0">
                <a:moveTo>
                  <a:pt x="0" y="1"/>
                </a:moveTo>
                <a:lnTo>
                  <a:pt x="0" y="234"/>
                </a:lnTo>
                <a:lnTo>
                  <a:pt x="101" y="2536"/>
                </a:lnTo>
                <a:lnTo>
                  <a:pt x="101" y="2903"/>
                </a:lnTo>
                <a:cubicBezTo>
                  <a:pt x="1201" y="3070"/>
                  <a:pt x="2269" y="3603"/>
                  <a:pt x="3103" y="4370"/>
                </a:cubicBezTo>
                <a:lnTo>
                  <a:pt x="3636" y="1869"/>
                </a:lnTo>
                <a:cubicBezTo>
                  <a:pt x="2202" y="434"/>
                  <a:pt x="0" y="1"/>
                  <a:pt x="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5721;p111">
            <a:extLst>
              <a:ext uri="{FF2B5EF4-FFF2-40B4-BE49-F238E27FC236}">
                <a16:creationId xmlns:a16="http://schemas.microsoft.com/office/drawing/2014/main" id="{33AEFFE2-7247-8E7D-59D1-C235B4CBAB38}"/>
              </a:ext>
            </a:extLst>
          </p:cNvPr>
          <p:cNvSpPr/>
          <p:nvPr/>
        </p:nvSpPr>
        <p:spPr>
          <a:xfrm>
            <a:off x="7710468" y="4263465"/>
            <a:ext cx="51573" cy="70109"/>
          </a:xfrm>
          <a:custGeom>
            <a:avLst/>
            <a:gdLst/>
            <a:ahLst/>
            <a:cxnLst/>
            <a:rect l="l" t="t" r="r" b="b"/>
            <a:pathLst>
              <a:path w="2703" h="4238" extrusionOk="0">
                <a:moveTo>
                  <a:pt x="1335" y="1"/>
                </a:moveTo>
                <a:cubicBezTo>
                  <a:pt x="935" y="434"/>
                  <a:pt x="468" y="868"/>
                  <a:pt x="1" y="1235"/>
                </a:cubicBezTo>
                <a:lnTo>
                  <a:pt x="1" y="1435"/>
                </a:lnTo>
                <a:lnTo>
                  <a:pt x="34" y="2002"/>
                </a:lnTo>
                <a:lnTo>
                  <a:pt x="68" y="3236"/>
                </a:lnTo>
                <a:lnTo>
                  <a:pt x="101" y="3970"/>
                </a:lnTo>
                <a:lnTo>
                  <a:pt x="101" y="4237"/>
                </a:lnTo>
                <a:cubicBezTo>
                  <a:pt x="1068" y="3770"/>
                  <a:pt x="1936" y="3170"/>
                  <a:pt x="2703" y="2403"/>
                </a:cubicBezTo>
                <a:lnTo>
                  <a:pt x="1335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5722;p111">
            <a:extLst>
              <a:ext uri="{FF2B5EF4-FFF2-40B4-BE49-F238E27FC236}">
                <a16:creationId xmlns:a16="http://schemas.microsoft.com/office/drawing/2014/main" id="{70A35569-1F83-8B85-7B8C-78FC46388C13}"/>
              </a:ext>
            </a:extLst>
          </p:cNvPr>
          <p:cNvSpPr/>
          <p:nvPr/>
        </p:nvSpPr>
        <p:spPr>
          <a:xfrm>
            <a:off x="7643649" y="4206077"/>
            <a:ext cx="59854" cy="41407"/>
          </a:xfrm>
          <a:custGeom>
            <a:avLst/>
            <a:gdLst/>
            <a:ahLst/>
            <a:cxnLst/>
            <a:rect l="l" t="t" r="r" b="b"/>
            <a:pathLst>
              <a:path w="3137" h="2503" extrusionOk="0">
                <a:moveTo>
                  <a:pt x="1768" y="1"/>
                </a:moveTo>
                <a:cubicBezTo>
                  <a:pt x="934" y="501"/>
                  <a:pt x="301" y="1268"/>
                  <a:pt x="0" y="2202"/>
                </a:cubicBezTo>
                <a:lnTo>
                  <a:pt x="201" y="2236"/>
                </a:lnTo>
                <a:lnTo>
                  <a:pt x="834" y="2302"/>
                </a:lnTo>
                <a:lnTo>
                  <a:pt x="1468" y="2402"/>
                </a:lnTo>
                <a:lnTo>
                  <a:pt x="1902" y="2469"/>
                </a:lnTo>
                <a:lnTo>
                  <a:pt x="2202" y="2502"/>
                </a:lnTo>
                <a:cubicBezTo>
                  <a:pt x="2469" y="2136"/>
                  <a:pt x="2769" y="1769"/>
                  <a:pt x="3136" y="1468"/>
                </a:cubicBezTo>
                <a:lnTo>
                  <a:pt x="1768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5723;p111">
            <a:extLst>
              <a:ext uri="{FF2B5EF4-FFF2-40B4-BE49-F238E27FC236}">
                <a16:creationId xmlns:a16="http://schemas.microsoft.com/office/drawing/2014/main" id="{BDED869A-DB77-A213-E6A0-5B099A785390}"/>
              </a:ext>
            </a:extLst>
          </p:cNvPr>
          <p:cNvSpPr/>
          <p:nvPr/>
        </p:nvSpPr>
        <p:spPr>
          <a:xfrm>
            <a:off x="7648095" y="4211602"/>
            <a:ext cx="47757" cy="35336"/>
          </a:xfrm>
          <a:custGeom>
            <a:avLst/>
            <a:gdLst/>
            <a:ahLst/>
            <a:cxnLst/>
            <a:rect l="l" t="t" r="r" b="b"/>
            <a:pathLst>
              <a:path w="2503" h="2136" extrusionOk="0">
                <a:moveTo>
                  <a:pt x="1469" y="0"/>
                </a:moveTo>
                <a:cubicBezTo>
                  <a:pt x="701" y="401"/>
                  <a:pt x="201" y="1401"/>
                  <a:pt x="1" y="1902"/>
                </a:cubicBezTo>
                <a:lnTo>
                  <a:pt x="601" y="1968"/>
                </a:lnTo>
                <a:cubicBezTo>
                  <a:pt x="568" y="1902"/>
                  <a:pt x="535" y="1835"/>
                  <a:pt x="535" y="1735"/>
                </a:cubicBezTo>
                <a:cubicBezTo>
                  <a:pt x="535" y="1451"/>
                  <a:pt x="752" y="1310"/>
                  <a:pt x="968" y="1310"/>
                </a:cubicBezTo>
                <a:cubicBezTo>
                  <a:pt x="1185" y="1310"/>
                  <a:pt x="1402" y="1451"/>
                  <a:pt x="1402" y="1735"/>
                </a:cubicBezTo>
                <a:cubicBezTo>
                  <a:pt x="1402" y="1868"/>
                  <a:pt x="1369" y="2002"/>
                  <a:pt x="1269" y="2068"/>
                </a:cubicBezTo>
                <a:lnTo>
                  <a:pt x="1669" y="2135"/>
                </a:lnTo>
                <a:cubicBezTo>
                  <a:pt x="1902" y="1768"/>
                  <a:pt x="2203" y="1401"/>
                  <a:pt x="2503" y="1101"/>
                </a:cubicBezTo>
                <a:lnTo>
                  <a:pt x="1469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5724;p111">
            <a:extLst>
              <a:ext uri="{FF2B5EF4-FFF2-40B4-BE49-F238E27FC236}">
                <a16:creationId xmlns:a16="http://schemas.microsoft.com/office/drawing/2014/main" id="{06F939B4-1F64-B371-DB22-8518C31BD8E9}"/>
              </a:ext>
            </a:extLst>
          </p:cNvPr>
          <p:cNvSpPr/>
          <p:nvPr/>
        </p:nvSpPr>
        <p:spPr>
          <a:xfrm>
            <a:off x="7714302" y="4356735"/>
            <a:ext cx="66837" cy="60713"/>
          </a:xfrm>
          <a:custGeom>
            <a:avLst/>
            <a:gdLst/>
            <a:ahLst/>
            <a:cxnLst/>
            <a:rect l="l" t="t" r="r" b="b"/>
            <a:pathLst>
              <a:path w="3503" h="3670" extrusionOk="0">
                <a:moveTo>
                  <a:pt x="1142" y="776"/>
                </a:moveTo>
                <a:cubicBezTo>
                  <a:pt x="1236" y="776"/>
                  <a:pt x="1334" y="794"/>
                  <a:pt x="1434" y="834"/>
                </a:cubicBezTo>
                <a:cubicBezTo>
                  <a:pt x="1768" y="934"/>
                  <a:pt x="1968" y="1301"/>
                  <a:pt x="1868" y="1635"/>
                </a:cubicBezTo>
                <a:cubicBezTo>
                  <a:pt x="1810" y="2042"/>
                  <a:pt x="1480" y="2269"/>
                  <a:pt x="1143" y="2269"/>
                </a:cubicBezTo>
                <a:cubicBezTo>
                  <a:pt x="900" y="2269"/>
                  <a:pt x="654" y="2152"/>
                  <a:pt x="500" y="1902"/>
                </a:cubicBezTo>
                <a:cubicBezTo>
                  <a:pt x="217" y="1363"/>
                  <a:pt x="608" y="776"/>
                  <a:pt x="1142" y="776"/>
                </a:cubicBezTo>
                <a:close/>
                <a:moveTo>
                  <a:pt x="0" y="0"/>
                </a:moveTo>
                <a:lnTo>
                  <a:pt x="100" y="2302"/>
                </a:lnTo>
                <a:cubicBezTo>
                  <a:pt x="1501" y="2535"/>
                  <a:pt x="3036" y="3669"/>
                  <a:pt x="3036" y="3669"/>
                </a:cubicBezTo>
                <a:lnTo>
                  <a:pt x="3503" y="1701"/>
                </a:lnTo>
                <a:cubicBezTo>
                  <a:pt x="2502" y="834"/>
                  <a:pt x="1301" y="234"/>
                  <a:pt x="0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4" name="Google Shape;5725;p111">
            <a:extLst>
              <a:ext uri="{FF2B5EF4-FFF2-40B4-BE49-F238E27FC236}">
                <a16:creationId xmlns:a16="http://schemas.microsoft.com/office/drawing/2014/main" id="{DCB78669-58D5-D452-0AB2-F2E2E0C61618}"/>
              </a:ext>
            </a:extLst>
          </p:cNvPr>
          <p:cNvSpPr/>
          <p:nvPr/>
        </p:nvSpPr>
        <p:spPr>
          <a:xfrm>
            <a:off x="7711116" y="4270645"/>
            <a:ext cx="43923" cy="58513"/>
          </a:xfrm>
          <a:custGeom>
            <a:avLst/>
            <a:gdLst/>
            <a:ahLst/>
            <a:cxnLst/>
            <a:rect l="l" t="t" r="r" b="b"/>
            <a:pathLst>
              <a:path w="2302" h="3537" extrusionOk="0">
                <a:moveTo>
                  <a:pt x="1201" y="0"/>
                </a:moveTo>
                <a:cubicBezTo>
                  <a:pt x="834" y="401"/>
                  <a:pt x="434" y="734"/>
                  <a:pt x="0" y="1001"/>
                </a:cubicBezTo>
                <a:lnTo>
                  <a:pt x="0" y="1568"/>
                </a:lnTo>
                <a:lnTo>
                  <a:pt x="34" y="1568"/>
                </a:lnTo>
                <a:cubicBezTo>
                  <a:pt x="768" y="1668"/>
                  <a:pt x="768" y="2702"/>
                  <a:pt x="34" y="2802"/>
                </a:cubicBezTo>
                <a:lnTo>
                  <a:pt x="67" y="3536"/>
                </a:lnTo>
                <a:cubicBezTo>
                  <a:pt x="868" y="3103"/>
                  <a:pt x="1601" y="2569"/>
                  <a:pt x="2302" y="1969"/>
                </a:cubicBezTo>
                <a:lnTo>
                  <a:pt x="120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5" name="Google Shape;5726;p111">
            <a:extLst>
              <a:ext uri="{FF2B5EF4-FFF2-40B4-BE49-F238E27FC236}">
                <a16:creationId xmlns:a16="http://schemas.microsoft.com/office/drawing/2014/main" id="{2872106A-6294-4AEB-43AC-D4916D878463}"/>
              </a:ext>
            </a:extLst>
          </p:cNvPr>
          <p:cNvSpPr/>
          <p:nvPr/>
        </p:nvSpPr>
        <p:spPr>
          <a:xfrm>
            <a:off x="7415795" y="3636599"/>
            <a:ext cx="99312" cy="447540"/>
          </a:xfrm>
          <a:custGeom>
            <a:avLst/>
            <a:gdLst/>
            <a:ahLst/>
            <a:cxnLst/>
            <a:rect l="l" t="t" r="r" b="b"/>
            <a:pathLst>
              <a:path w="5205" h="27053" extrusionOk="0">
                <a:moveTo>
                  <a:pt x="301" y="0"/>
                </a:moveTo>
                <a:cubicBezTo>
                  <a:pt x="301" y="0"/>
                  <a:pt x="1" y="12943"/>
                  <a:pt x="267" y="14677"/>
                </a:cubicBezTo>
                <a:cubicBezTo>
                  <a:pt x="1035" y="19180"/>
                  <a:pt x="3236" y="27053"/>
                  <a:pt x="3236" y="27053"/>
                </a:cubicBezTo>
                <a:lnTo>
                  <a:pt x="5204" y="26319"/>
                </a:lnTo>
                <a:cubicBezTo>
                  <a:pt x="5204" y="26319"/>
                  <a:pt x="3336" y="18080"/>
                  <a:pt x="3136" y="15111"/>
                </a:cubicBezTo>
                <a:cubicBezTo>
                  <a:pt x="2903" y="12142"/>
                  <a:pt x="2669" y="1601"/>
                  <a:pt x="301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6" name="Google Shape;5727;p111">
            <a:extLst>
              <a:ext uri="{FF2B5EF4-FFF2-40B4-BE49-F238E27FC236}">
                <a16:creationId xmlns:a16="http://schemas.microsoft.com/office/drawing/2014/main" id="{BCA370AB-5263-EE9B-9DCB-9C42CA4469A9}"/>
              </a:ext>
            </a:extLst>
          </p:cNvPr>
          <p:cNvSpPr/>
          <p:nvPr/>
        </p:nvSpPr>
        <p:spPr>
          <a:xfrm>
            <a:off x="7541170" y="3771788"/>
            <a:ext cx="65578" cy="60465"/>
          </a:xfrm>
          <a:custGeom>
            <a:avLst/>
            <a:gdLst/>
            <a:ahLst/>
            <a:cxnLst/>
            <a:rect l="l" t="t" r="r" b="b"/>
            <a:pathLst>
              <a:path w="3437" h="3655" extrusionOk="0">
                <a:moveTo>
                  <a:pt x="2870" y="1"/>
                </a:moveTo>
                <a:lnTo>
                  <a:pt x="1" y="1568"/>
                </a:lnTo>
                <a:lnTo>
                  <a:pt x="1" y="3336"/>
                </a:lnTo>
                <a:cubicBezTo>
                  <a:pt x="142" y="3571"/>
                  <a:pt x="474" y="3655"/>
                  <a:pt x="880" y="3655"/>
                </a:cubicBezTo>
                <a:cubicBezTo>
                  <a:pt x="1919" y="3655"/>
                  <a:pt x="3437" y="3103"/>
                  <a:pt x="3437" y="3103"/>
                </a:cubicBezTo>
                <a:lnTo>
                  <a:pt x="2870" y="1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7" name="Google Shape;5728;p111">
            <a:extLst>
              <a:ext uri="{FF2B5EF4-FFF2-40B4-BE49-F238E27FC236}">
                <a16:creationId xmlns:a16="http://schemas.microsoft.com/office/drawing/2014/main" id="{ECD2A3B0-7A44-67BB-22B2-6EB67CDD1DB9}"/>
              </a:ext>
            </a:extLst>
          </p:cNvPr>
          <p:cNvSpPr/>
          <p:nvPr/>
        </p:nvSpPr>
        <p:spPr>
          <a:xfrm>
            <a:off x="7595911" y="3771788"/>
            <a:ext cx="52852" cy="53550"/>
          </a:xfrm>
          <a:custGeom>
            <a:avLst/>
            <a:gdLst/>
            <a:ahLst/>
            <a:cxnLst/>
            <a:rect l="l" t="t" r="r" b="b"/>
            <a:pathLst>
              <a:path w="2770" h="3237" extrusionOk="0">
                <a:moveTo>
                  <a:pt x="1" y="1"/>
                </a:moveTo>
                <a:lnTo>
                  <a:pt x="568" y="3103"/>
                </a:lnTo>
                <a:lnTo>
                  <a:pt x="2603" y="3236"/>
                </a:lnTo>
                <a:lnTo>
                  <a:pt x="2769" y="1001"/>
                </a:lnTo>
                <a:lnTo>
                  <a:pt x="1" y="1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8" name="Google Shape;5729;p111">
            <a:extLst>
              <a:ext uri="{FF2B5EF4-FFF2-40B4-BE49-F238E27FC236}">
                <a16:creationId xmlns:a16="http://schemas.microsoft.com/office/drawing/2014/main" id="{46F8157C-172D-E647-E286-16D47BFAAD31}"/>
              </a:ext>
            </a:extLst>
          </p:cNvPr>
          <p:cNvSpPr/>
          <p:nvPr/>
        </p:nvSpPr>
        <p:spPr>
          <a:xfrm>
            <a:off x="7124748" y="3343505"/>
            <a:ext cx="261149" cy="247881"/>
          </a:xfrm>
          <a:custGeom>
            <a:avLst/>
            <a:gdLst/>
            <a:ahLst/>
            <a:cxnLst/>
            <a:rect l="l" t="t" r="r" b="b"/>
            <a:pathLst>
              <a:path w="13687" h="14984" extrusionOk="0">
                <a:moveTo>
                  <a:pt x="7007" y="0"/>
                </a:moveTo>
                <a:cubicBezTo>
                  <a:pt x="3105" y="0"/>
                  <a:pt x="2345" y="2573"/>
                  <a:pt x="2345" y="2573"/>
                </a:cubicBezTo>
                <a:cubicBezTo>
                  <a:pt x="2256" y="2552"/>
                  <a:pt x="2168" y="2541"/>
                  <a:pt x="2081" y="2541"/>
                </a:cubicBezTo>
                <a:cubicBezTo>
                  <a:pt x="930" y="2541"/>
                  <a:pt x="1" y="4352"/>
                  <a:pt x="311" y="7143"/>
                </a:cubicBezTo>
                <a:cubicBezTo>
                  <a:pt x="644" y="10112"/>
                  <a:pt x="2479" y="10245"/>
                  <a:pt x="2779" y="11379"/>
                </a:cubicBezTo>
                <a:cubicBezTo>
                  <a:pt x="3079" y="12480"/>
                  <a:pt x="2512" y="14081"/>
                  <a:pt x="2512" y="14081"/>
                </a:cubicBezTo>
                <a:cubicBezTo>
                  <a:pt x="3046" y="13648"/>
                  <a:pt x="3213" y="12280"/>
                  <a:pt x="3213" y="12280"/>
                </a:cubicBezTo>
                <a:lnTo>
                  <a:pt x="3213" y="12280"/>
                </a:lnTo>
                <a:cubicBezTo>
                  <a:pt x="3279" y="13114"/>
                  <a:pt x="3079" y="13948"/>
                  <a:pt x="2612" y="14648"/>
                </a:cubicBezTo>
                <a:cubicBezTo>
                  <a:pt x="3449" y="14894"/>
                  <a:pt x="4512" y="14983"/>
                  <a:pt x="5615" y="14983"/>
                </a:cubicBezTo>
                <a:cubicBezTo>
                  <a:pt x="8557" y="14983"/>
                  <a:pt x="11785" y="14348"/>
                  <a:pt x="11785" y="14348"/>
                </a:cubicBezTo>
                <a:cubicBezTo>
                  <a:pt x="11552" y="13814"/>
                  <a:pt x="11452" y="13247"/>
                  <a:pt x="11519" y="12680"/>
                </a:cubicBezTo>
                <a:lnTo>
                  <a:pt x="11519" y="12680"/>
                </a:lnTo>
                <a:cubicBezTo>
                  <a:pt x="11652" y="13214"/>
                  <a:pt x="12052" y="13681"/>
                  <a:pt x="12553" y="13914"/>
                </a:cubicBezTo>
                <a:cubicBezTo>
                  <a:pt x="11719" y="12013"/>
                  <a:pt x="11685" y="9878"/>
                  <a:pt x="12453" y="7943"/>
                </a:cubicBezTo>
                <a:cubicBezTo>
                  <a:pt x="13687" y="4608"/>
                  <a:pt x="12486" y="438"/>
                  <a:pt x="7849" y="38"/>
                </a:cubicBezTo>
                <a:cubicBezTo>
                  <a:pt x="7553" y="12"/>
                  <a:pt x="7273" y="0"/>
                  <a:pt x="70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9" name="Google Shape;5730;p111">
            <a:extLst>
              <a:ext uri="{FF2B5EF4-FFF2-40B4-BE49-F238E27FC236}">
                <a16:creationId xmlns:a16="http://schemas.microsoft.com/office/drawing/2014/main" id="{186AF6E9-74DB-186C-8264-3612CBB6EB42}"/>
              </a:ext>
            </a:extLst>
          </p:cNvPr>
          <p:cNvSpPr/>
          <p:nvPr/>
        </p:nvSpPr>
        <p:spPr>
          <a:xfrm>
            <a:off x="7198759" y="3947823"/>
            <a:ext cx="300434" cy="1019616"/>
          </a:xfrm>
          <a:custGeom>
            <a:avLst/>
            <a:gdLst/>
            <a:ahLst/>
            <a:cxnLst/>
            <a:rect l="l" t="t" r="r" b="b"/>
            <a:pathLst>
              <a:path w="15746" h="61634" extrusionOk="0">
                <a:moveTo>
                  <a:pt x="401" y="1"/>
                </a:moveTo>
                <a:cubicBezTo>
                  <a:pt x="401" y="1"/>
                  <a:pt x="1" y="10575"/>
                  <a:pt x="6906" y="27620"/>
                </a:cubicBezTo>
                <a:cubicBezTo>
                  <a:pt x="5905" y="43932"/>
                  <a:pt x="13744" y="61478"/>
                  <a:pt x="13744" y="61478"/>
                </a:cubicBezTo>
                <a:cubicBezTo>
                  <a:pt x="13894" y="61585"/>
                  <a:pt x="14151" y="61634"/>
                  <a:pt x="14432" y="61634"/>
                </a:cubicBezTo>
                <a:cubicBezTo>
                  <a:pt x="15024" y="61634"/>
                  <a:pt x="15723" y="61417"/>
                  <a:pt x="15745" y="61078"/>
                </a:cubicBezTo>
                <a:cubicBezTo>
                  <a:pt x="14578" y="58776"/>
                  <a:pt x="13977" y="37694"/>
                  <a:pt x="13210" y="27620"/>
                </a:cubicBezTo>
                <a:cubicBezTo>
                  <a:pt x="13410" y="16913"/>
                  <a:pt x="11242" y="1"/>
                  <a:pt x="11242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0" name="Google Shape;5731;p111">
            <a:extLst>
              <a:ext uri="{FF2B5EF4-FFF2-40B4-BE49-F238E27FC236}">
                <a16:creationId xmlns:a16="http://schemas.microsoft.com/office/drawing/2014/main" id="{5F4E842D-1AD0-7B2E-95D8-2ECC7DD34F3D}"/>
              </a:ext>
            </a:extLst>
          </p:cNvPr>
          <p:cNvSpPr/>
          <p:nvPr/>
        </p:nvSpPr>
        <p:spPr>
          <a:xfrm>
            <a:off x="7010382" y="3947823"/>
            <a:ext cx="346245" cy="1025340"/>
          </a:xfrm>
          <a:custGeom>
            <a:avLst/>
            <a:gdLst/>
            <a:ahLst/>
            <a:cxnLst/>
            <a:rect l="l" t="t" r="r" b="b"/>
            <a:pathLst>
              <a:path w="18147" h="61980" extrusionOk="0">
                <a:moveTo>
                  <a:pt x="8640" y="1"/>
                </a:moveTo>
                <a:cubicBezTo>
                  <a:pt x="8640" y="1"/>
                  <a:pt x="2469" y="5571"/>
                  <a:pt x="4437" y="28854"/>
                </a:cubicBezTo>
                <a:cubicBezTo>
                  <a:pt x="0" y="39395"/>
                  <a:pt x="5237" y="61878"/>
                  <a:pt x="5237" y="61878"/>
                </a:cubicBezTo>
                <a:cubicBezTo>
                  <a:pt x="5473" y="61950"/>
                  <a:pt x="5667" y="61980"/>
                  <a:pt x="5832" y="61980"/>
                </a:cubicBezTo>
                <a:cubicBezTo>
                  <a:pt x="6439" y="61980"/>
                  <a:pt x="6652" y="61573"/>
                  <a:pt x="7072" y="61311"/>
                </a:cubicBezTo>
                <a:cubicBezTo>
                  <a:pt x="7105" y="50103"/>
                  <a:pt x="9207" y="38261"/>
                  <a:pt x="11275" y="28421"/>
                </a:cubicBezTo>
                <a:cubicBezTo>
                  <a:pt x="13210" y="19081"/>
                  <a:pt x="18146" y="1"/>
                  <a:pt x="18146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1" name="Google Shape;5732;p111">
            <a:extLst>
              <a:ext uri="{FF2B5EF4-FFF2-40B4-BE49-F238E27FC236}">
                <a16:creationId xmlns:a16="http://schemas.microsoft.com/office/drawing/2014/main" id="{489C6696-93C2-01BF-4970-F60B4387BE56}"/>
              </a:ext>
            </a:extLst>
          </p:cNvPr>
          <p:cNvSpPr/>
          <p:nvPr/>
        </p:nvSpPr>
        <p:spPr>
          <a:xfrm>
            <a:off x="7063845" y="3953895"/>
            <a:ext cx="391427" cy="456936"/>
          </a:xfrm>
          <a:custGeom>
            <a:avLst/>
            <a:gdLst/>
            <a:ahLst/>
            <a:cxnLst/>
            <a:rect l="l" t="t" r="r" b="b"/>
            <a:pathLst>
              <a:path w="20515" h="27621" extrusionOk="0">
                <a:moveTo>
                  <a:pt x="18547" y="0"/>
                </a:moveTo>
                <a:cubicBezTo>
                  <a:pt x="18547" y="0"/>
                  <a:pt x="9140" y="234"/>
                  <a:pt x="5304" y="234"/>
                </a:cubicBezTo>
                <a:cubicBezTo>
                  <a:pt x="1134" y="5238"/>
                  <a:pt x="0" y="21249"/>
                  <a:pt x="767" y="24751"/>
                </a:cubicBezTo>
                <a:cubicBezTo>
                  <a:pt x="1101" y="25118"/>
                  <a:pt x="1501" y="25419"/>
                  <a:pt x="1935" y="25652"/>
                </a:cubicBezTo>
                <a:cubicBezTo>
                  <a:pt x="1968" y="23484"/>
                  <a:pt x="2602" y="22483"/>
                  <a:pt x="2602" y="22483"/>
                </a:cubicBezTo>
                <a:lnTo>
                  <a:pt x="2602" y="22483"/>
                </a:lnTo>
                <a:cubicBezTo>
                  <a:pt x="2502" y="23717"/>
                  <a:pt x="2602" y="24952"/>
                  <a:pt x="2936" y="26152"/>
                </a:cubicBezTo>
                <a:cubicBezTo>
                  <a:pt x="4891" y="26962"/>
                  <a:pt x="7912" y="27620"/>
                  <a:pt x="11699" y="27620"/>
                </a:cubicBezTo>
                <a:cubicBezTo>
                  <a:pt x="14306" y="27620"/>
                  <a:pt x="17277" y="27308"/>
                  <a:pt x="20515" y="26519"/>
                </a:cubicBezTo>
                <a:cubicBezTo>
                  <a:pt x="20515" y="17213"/>
                  <a:pt x="18680" y="1535"/>
                  <a:pt x="1854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2" name="Google Shape;5733;p111">
            <a:extLst>
              <a:ext uri="{FF2B5EF4-FFF2-40B4-BE49-F238E27FC236}">
                <a16:creationId xmlns:a16="http://schemas.microsoft.com/office/drawing/2014/main" id="{5AC89BBC-A9EA-8FDE-BF57-35E51B313CFF}"/>
              </a:ext>
            </a:extLst>
          </p:cNvPr>
          <p:cNvSpPr/>
          <p:nvPr/>
        </p:nvSpPr>
        <p:spPr>
          <a:xfrm>
            <a:off x="7082924" y="4971476"/>
            <a:ext cx="107593" cy="141278"/>
          </a:xfrm>
          <a:custGeom>
            <a:avLst/>
            <a:gdLst/>
            <a:ahLst/>
            <a:cxnLst/>
            <a:rect l="l" t="t" r="r" b="b"/>
            <a:pathLst>
              <a:path w="5639" h="8540" extrusionOk="0">
                <a:moveTo>
                  <a:pt x="1435" y="0"/>
                </a:moveTo>
                <a:cubicBezTo>
                  <a:pt x="1435" y="0"/>
                  <a:pt x="268" y="300"/>
                  <a:pt x="134" y="2035"/>
                </a:cubicBezTo>
                <a:cubicBezTo>
                  <a:pt x="1" y="3769"/>
                  <a:pt x="501" y="8540"/>
                  <a:pt x="501" y="8540"/>
                </a:cubicBezTo>
                <a:lnTo>
                  <a:pt x="935" y="8540"/>
                </a:lnTo>
                <a:cubicBezTo>
                  <a:pt x="935" y="8540"/>
                  <a:pt x="801" y="4236"/>
                  <a:pt x="968" y="3436"/>
                </a:cubicBezTo>
                <a:cubicBezTo>
                  <a:pt x="1102" y="5704"/>
                  <a:pt x="2736" y="8540"/>
                  <a:pt x="4871" y="8540"/>
                </a:cubicBezTo>
                <a:cubicBezTo>
                  <a:pt x="5638" y="8540"/>
                  <a:pt x="3970" y="5104"/>
                  <a:pt x="3703" y="3002"/>
                </a:cubicBezTo>
                <a:cubicBezTo>
                  <a:pt x="3437" y="901"/>
                  <a:pt x="3337" y="167"/>
                  <a:pt x="3337" y="167"/>
                </a:cubicBezTo>
                <a:lnTo>
                  <a:pt x="1435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3" name="Google Shape;5734;p111">
            <a:extLst>
              <a:ext uri="{FF2B5EF4-FFF2-40B4-BE49-F238E27FC236}">
                <a16:creationId xmlns:a16="http://schemas.microsoft.com/office/drawing/2014/main" id="{3F6CD499-3BE0-C019-469F-A9E6CF14AA73}"/>
              </a:ext>
            </a:extLst>
          </p:cNvPr>
          <p:cNvSpPr/>
          <p:nvPr/>
        </p:nvSpPr>
        <p:spPr>
          <a:xfrm>
            <a:off x="7110305" y="4948845"/>
            <a:ext cx="53157" cy="128308"/>
          </a:xfrm>
          <a:custGeom>
            <a:avLst/>
            <a:gdLst/>
            <a:ahLst/>
            <a:cxnLst/>
            <a:rect l="l" t="t" r="r" b="b"/>
            <a:pathLst>
              <a:path w="2786" h="7756" extrusionOk="0">
                <a:moveTo>
                  <a:pt x="1868" y="0"/>
                </a:moveTo>
                <a:lnTo>
                  <a:pt x="0" y="1368"/>
                </a:lnTo>
                <a:cubicBezTo>
                  <a:pt x="100" y="3703"/>
                  <a:pt x="934" y="6705"/>
                  <a:pt x="2002" y="7673"/>
                </a:cubicBezTo>
                <a:cubicBezTo>
                  <a:pt x="2083" y="7730"/>
                  <a:pt x="2173" y="7755"/>
                  <a:pt x="2261" y="7755"/>
                </a:cubicBezTo>
                <a:cubicBezTo>
                  <a:pt x="2532" y="7755"/>
                  <a:pt x="2786" y="7516"/>
                  <a:pt x="2735" y="7239"/>
                </a:cubicBezTo>
                <a:cubicBezTo>
                  <a:pt x="2202" y="4837"/>
                  <a:pt x="1902" y="2436"/>
                  <a:pt x="1868" y="0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4" name="Google Shape;5735;p111">
            <a:extLst>
              <a:ext uri="{FF2B5EF4-FFF2-40B4-BE49-F238E27FC236}">
                <a16:creationId xmlns:a16="http://schemas.microsoft.com/office/drawing/2014/main" id="{4ADDEA6B-B64C-52CC-4C16-F3E5EBD9E1CC}"/>
              </a:ext>
            </a:extLst>
          </p:cNvPr>
          <p:cNvSpPr/>
          <p:nvPr/>
        </p:nvSpPr>
        <p:spPr>
          <a:xfrm>
            <a:off x="7440618" y="4971476"/>
            <a:ext cx="107574" cy="141278"/>
          </a:xfrm>
          <a:custGeom>
            <a:avLst/>
            <a:gdLst/>
            <a:ahLst/>
            <a:cxnLst/>
            <a:rect l="l" t="t" r="r" b="b"/>
            <a:pathLst>
              <a:path w="5638" h="8540" extrusionOk="0">
                <a:moveTo>
                  <a:pt x="1435" y="0"/>
                </a:moveTo>
                <a:cubicBezTo>
                  <a:pt x="1435" y="0"/>
                  <a:pt x="267" y="300"/>
                  <a:pt x="134" y="2035"/>
                </a:cubicBezTo>
                <a:cubicBezTo>
                  <a:pt x="1" y="3769"/>
                  <a:pt x="501" y="8540"/>
                  <a:pt x="501" y="8540"/>
                </a:cubicBezTo>
                <a:lnTo>
                  <a:pt x="935" y="8540"/>
                </a:lnTo>
                <a:cubicBezTo>
                  <a:pt x="935" y="8540"/>
                  <a:pt x="801" y="4236"/>
                  <a:pt x="968" y="3436"/>
                </a:cubicBezTo>
                <a:cubicBezTo>
                  <a:pt x="1101" y="5704"/>
                  <a:pt x="2736" y="8540"/>
                  <a:pt x="4871" y="8540"/>
                </a:cubicBezTo>
                <a:cubicBezTo>
                  <a:pt x="5638" y="8540"/>
                  <a:pt x="3970" y="5104"/>
                  <a:pt x="3703" y="3002"/>
                </a:cubicBezTo>
                <a:cubicBezTo>
                  <a:pt x="3603" y="1968"/>
                  <a:pt x="3403" y="967"/>
                  <a:pt x="316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5" name="Google Shape;5736;p111">
            <a:extLst>
              <a:ext uri="{FF2B5EF4-FFF2-40B4-BE49-F238E27FC236}">
                <a16:creationId xmlns:a16="http://schemas.microsoft.com/office/drawing/2014/main" id="{99328DAB-BD2D-93AE-5CA4-3C019255D1AB}"/>
              </a:ext>
            </a:extLst>
          </p:cNvPr>
          <p:cNvSpPr/>
          <p:nvPr/>
        </p:nvSpPr>
        <p:spPr>
          <a:xfrm>
            <a:off x="7459069" y="4943733"/>
            <a:ext cx="62067" cy="133734"/>
          </a:xfrm>
          <a:custGeom>
            <a:avLst/>
            <a:gdLst/>
            <a:ahLst/>
            <a:cxnLst/>
            <a:rect l="l" t="t" r="r" b="b"/>
            <a:pathLst>
              <a:path w="3253" h="8084" extrusionOk="0">
                <a:moveTo>
                  <a:pt x="1692" y="0"/>
                </a:moveTo>
                <a:cubicBezTo>
                  <a:pt x="1202" y="0"/>
                  <a:pt x="1" y="1177"/>
                  <a:pt x="1" y="1177"/>
                </a:cubicBezTo>
                <a:cubicBezTo>
                  <a:pt x="101" y="3512"/>
                  <a:pt x="1402" y="7014"/>
                  <a:pt x="2503" y="7982"/>
                </a:cubicBezTo>
                <a:cubicBezTo>
                  <a:pt x="2591" y="8052"/>
                  <a:pt x="2686" y="8083"/>
                  <a:pt x="2777" y="8083"/>
                </a:cubicBezTo>
                <a:cubicBezTo>
                  <a:pt x="3030" y="8083"/>
                  <a:pt x="3252" y="7843"/>
                  <a:pt x="3203" y="7548"/>
                </a:cubicBezTo>
                <a:cubicBezTo>
                  <a:pt x="2369" y="4079"/>
                  <a:pt x="2436" y="1677"/>
                  <a:pt x="1869" y="109"/>
                </a:cubicBezTo>
                <a:cubicBezTo>
                  <a:pt x="1836" y="33"/>
                  <a:pt x="1774" y="0"/>
                  <a:pt x="1692" y="0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6" name="Google Shape;5737;p111">
            <a:extLst>
              <a:ext uri="{FF2B5EF4-FFF2-40B4-BE49-F238E27FC236}">
                <a16:creationId xmlns:a16="http://schemas.microsoft.com/office/drawing/2014/main" id="{240D9B6F-405E-6CB2-0427-3E6B50D23CCB}"/>
              </a:ext>
            </a:extLst>
          </p:cNvPr>
          <p:cNvSpPr/>
          <p:nvPr/>
        </p:nvSpPr>
        <p:spPr>
          <a:xfrm>
            <a:off x="7115399" y="3616168"/>
            <a:ext cx="320793" cy="162255"/>
          </a:xfrm>
          <a:custGeom>
            <a:avLst/>
            <a:gdLst/>
            <a:ahLst/>
            <a:cxnLst/>
            <a:rect l="l" t="t" r="r" b="b"/>
            <a:pathLst>
              <a:path w="16813" h="9808" extrusionOk="0">
                <a:moveTo>
                  <a:pt x="7768" y="1"/>
                </a:moveTo>
                <a:cubicBezTo>
                  <a:pt x="6797" y="1"/>
                  <a:pt x="5821" y="34"/>
                  <a:pt x="4837" y="101"/>
                </a:cubicBezTo>
                <a:cubicBezTo>
                  <a:pt x="4303" y="101"/>
                  <a:pt x="3736" y="168"/>
                  <a:pt x="3236" y="201"/>
                </a:cubicBezTo>
                <a:cubicBezTo>
                  <a:pt x="1334" y="401"/>
                  <a:pt x="0" y="2136"/>
                  <a:pt x="667" y="3870"/>
                </a:cubicBezTo>
                <a:cubicBezTo>
                  <a:pt x="1401" y="5805"/>
                  <a:pt x="1935" y="7773"/>
                  <a:pt x="2235" y="9808"/>
                </a:cubicBezTo>
                <a:lnTo>
                  <a:pt x="16679" y="9808"/>
                </a:lnTo>
                <a:cubicBezTo>
                  <a:pt x="16812" y="8073"/>
                  <a:pt x="16812" y="6339"/>
                  <a:pt x="16745" y="4604"/>
                </a:cubicBezTo>
                <a:cubicBezTo>
                  <a:pt x="16679" y="2469"/>
                  <a:pt x="14877" y="601"/>
                  <a:pt x="12609" y="301"/>
                </a:cubicBezTo>
                <a:cubicBezTo>
                  <a:pt x="11975" y="234"/>
                  <a:pt x="11308" y="134"/>
                  <a:pt x="10674" y="101"/>
                </a:cubicBezTo>
                <a:cubicBezTo>
                  <a:pt x="9707" y="34"/>
                  <a:pt x="8740" y="1"/>
                  <a:pt x="7768" y="1"/>
                </a:cubicBezTo>
                <a:close/>
              </a:path>
            </a:pathLst>
          </a:custGeom>
          <a:solidFill>
            <a:srgbClr val="407B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7" name="Google Shape;5738;p111">
            <a:extLst>
              <a:ext uri="{FF2B5EF4-FFF2-40B4-BE49-F238E27FC236}">
                <a16:creationId xmlns:a16="http://schemas.microsoft.com/office/drawing/2014/main" id="{6D2D70A6-BEBA-76BA-98CB-073D00AA46F7}"/>
              </a:ext>
            </a:extLst>
          </p:cNvPr>
          <p:cNvSpPr/>
          <p:nvPr/>
        </p:nvSpPr>
        <p:spPr>
          <a:xfrm>
            <a:off x="7115399" y="3616168"/>
            <a:ext cx="320793" cy="162255"/>
          </a:xfrm>
          <a:custGeom>
            <a:avLst/>
            <a:gdLst/>
            <a:ahLst/>
            <a:cxnLst/>
            <a:rect l="l" t="t" r="r" b="b"/>
            <a:pathLst>
              <a:path w="16813" h="9808" extrusionOk="0">
                <a:moveTo>
                  <a:pt x="7768" y="1"/>
                </a:moveTo>
                <a:cubicBezTo>
                  <a:pt x="6797" y="1"/>
                  <a:pt x="5821" y="34"/>
                  <a:pt x="4837" y="101"/>
                </a:cubicBezTo>
                <a:cubicBezTo>
                  <a:pt x="4303" y="101"/>
                  <a:pt x="3736" y="168"/>
                  <a:pt x="3236" y="201"/>
                </a:cubicBezTo>
                <a:cubicBezTo>
                  <a:pt x="1334" y="401"/>
                  <a:pt x="0" y="2136"/>
                  <a:pt x="667" y="3870"/>
                </a:cubicBezTo>
                <a:cubicBezTo>
                  <a:pt x="1401" y="5805"/>
                  <a:pt x="1935" y="7773"/>
                  <a:pt x="2235" y="9808"/>
                </a:cubicBezTo>
                <a:lnTo>
                  <a:pt x="16679" y="9808"/>
                </a:lnTo>
                <a:cubicBezTo>
                  <a:pt x="16812" y="8073"/>
                  <a:pt x="16812" y="6339"/>
                  <a:pt x="16745" y="4604"/>
                </a:cubicBezTo>
                <a:cubicBezTo>
                  <a:pt x="16679" y="2469"/>
                  <a:pt x="14877" y="601"/>
                  <a:pt x="12609" y="301"/>
                </a:cubicBezTo>
                <a:cubicBezTo>
                  <a:pt x="11975" y="234"/>
                  <a:pt x="11308" y="134"/>
                  <a:pt x="10674" y="101"/>
                </a:cubicBezTo>
                <a:cubicBezTo>
                  <a:pt x="9707" y="34"/>
                  <a:pt x="8740" y="1"/>
                  <a:pt x="776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8" name="Google Shape;5739;p111">
            <a:extLst>
              <a:ext uri="{FF2B5EF4-FFF2-40B4-BE49-F238E27FC236}">
                <a16:creationId xmlns:a16="http://schemas.microsoft.com/office/drawing/2014/main" id="{C26DEE6F-AC38-1EA9-1F7C-14A50F5852E1}"/>
              </a:ext>
            </a:extLst>
          </p:cNvPr>
          <p:cNvSpPr/>
          <p:nvPr/>
        </p:nvSpPr>
        <p:spPr>
          <a:xfrm>
            <a:off x="7117307" y="3613951"/>
            <a:ext cx="353877" cy="414454"/>
          </a:xfrm>
          <a:custGeom>
            <a:avLst/>
            <a:gdLst/>
            <a:ahLst/>
            <a:cxnLst/>
            <a:rect l="l" t="t" r="r" b="b"/>
            <a:pathLst>
              <a:path w="18547" h="25053" extrusionOk="0">
                <a:moveTo>
                  <a:pt x="4548" y="0"/>
                </a:moveTo>
                <a:cubicBezTo>
                  <a:pt x="414" y="0"/>
                  <a:pt x="37" y="3337"/>
                  <a:pt x="1" y="3337"/>
                </a:cubicBezTo>
                <a:cubicBezTo>
                  <a:pt x="0" y="3337"/>
                  <a:pt x="0" y="3337"/>
                  <a:pt x="0" y="3337"/>
                </a:cubicBezTo>
                <a:lnTo>
                  <a:pt x="0" y="3337"/>
                </a:lnTo>
                <a:cubicBezTo>
                  <a:pt x="2302" y="8007"/>
                  <a:pt x="3069" y="18248"/>
                  <a:pt x="3069" y="18248"/>
                </a:cubicBezTo>
                <a:lnTo>
                  <a:pt x="701" y="22684"/>
                </a:lnTo>
                <a:lnTo>
                  <a:pt x="9140" y="25053"/>
                </a:lnTo>
                <a:lnTo>
                  <a:pt x="10875" y="20650"/>
                </a:lnTo>
                <a:lnTo>
                  <a:pt x="12309" y="24853"/>
                </a:lnTo>
                <a:lnTo>
                  <a:pt x="16679" y="23518"/>
                </a:lnTo>
                <a:lnTo>
                  <a:pt x="15945" y="17747"/>
                </a:lnTo>
                <a:cubicBezTo>
                  <a:pt x="18547" y="5672"/>
                  <a:pt x="15945" y="1369"/>
                  <a:pt x="15945" y="1369"/>
                </a:cubicBezTo>
                <a:cubicBezTo>
                  <a:pt x="14246" y="331"/>
                  <a:pt x="11747" y="301"/>
                  <a:pt x="11467" y="301"/>
                </a:cubicBezTo>
                <a:cubicBezTo>
                  <a:pt x="11450" y="301"/>
                  <a:pt x="11442" y="302"/>
                  <a:pt x="11442" y="302"/>
                </a:cubicBezTo>
                <a:cubicBezTo>
                  <a:pt x="12075" y="3637"/>
                  <a:pt x="10875" y="7540"/>
                  <a:pt x="10875" y="7540"/>
                </a:cubicBezTo>
                <a:lnTo>
                  <a:pt x="4670" y="1"/>
                </a:lnTo>
                <a:cubicBezTo>
                  <a:pt x="4629" y="1"/>
                  <a:pt x="4588" y="0"/>
                  <a:pt x="4548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3" name="Google Shape;5740;p111">
            <a:extLst>
              <a:ext uri="{FF2B5EF4-FFF2-40B4-BE49-F238E27FC236}">
                <a16:creationId xmlns:a16="http://schemas.microsoft.com/office/drawing/2014/main" id="{705901B2-3C7E-4A9A-6E2F-97ADF6110F04}"/>
              </a:ext>
            </a:extLst>
          </p:cNvPr>
          <p:cNvSpPr/>
          <p:nvPr/>
        </p:nvSpPr>
        <p:spPr>
          <a:xfrm>
            <a:off x="7182217" y="3607896"/>
            <a:ext cx="213239" cy="174943"/>
          </a:xfrm>
          <a:custGeom>
            <a:avLst/>
            <a:gdLst/>
            <a:ahLst/>
            <a:cxnLst/>
            <a:rect l="l" t="t" r="r" b="b"/>
            <a:pathLst>
              <a:path w="11176" h="10575" extrusionOk="0">
                <a:moveTo>
                  <a:pt x="2169" y="0"/>
                </a:moveTo>
                <a:lnTo>
                  <a:pt x="1602" y="101"/>
                </a:lnTo>
                <a:cubicBezTo>
                  <a:pt x="1602" y="101"/>
                  <a:pt x="1" y="2502"/>
                  <a:pt x="67" y="4771"/>
                </a:cubicBezTo>
                <a:lnTo>
                  <a:pt x="3303" y="4771"/>
                </a:lnTo>
                <a:lnTo>
                  <a:pt x="2002" y="6538"/>
                </a:lnTo>
                <a:cubicBezTo>
                  <a:pt x="2002" y="6538"/>
                  <a:pt x="6172" y="7172"/>
                  <a:pt x="8373" y="10575"/>
                </a:cubicBezTo>
                <a:lnTo>
                  <a:pt x="7806" y="8607"/>
                </a:lnTo>
                <a:lnTo>
                  <a:pt x="10908" y="6538"/>
                </a:lnTo>
                <a:lnTo>
                  <a:pt x="9207" y="4804"/>
                </a:lnTo>
                <a:lnTo>
                  <a:pt x="11175" y="4203"/>
                </a:lnTo>
                <a:cubicBezTo>
                  <a:pt x="10308" y="2369"/>
                  <a:pt x="8740" y="934"/>
                  <a:pt x="6805" y="301"/>
                </a:cubicBezTo>
                <a:lnTo>
                  <a:pt x="6805" y="301"/>
                </a:lnTo>
                <a:cubicBezTo>
                  <a:pt x="8673" y="2402"/>
                  <a:pt x="7406" y="7439"/>
                  <a:pt x="7406" y="7439"/>
                </a:cubicBezTo>
                <a:cubicBezTo>
                  <a:pt x="4337" y="3736"/>
                  <a:pt x="2536" y="768"/>
                  <a:pt x="216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4" name="Google Shape;5741;p111">
            <a:extLst>
              <a:ext uri="{FF2B5EF4-FFF2-40B4-BE49-F238E27FC236}">
                <a16:creationId xmlns:a16="http://schemas.microsoft.com/office/drawing/2014/main" id="{B55E7405-757A-915F-4D61-922D82584DA9}"/>
              </a:ext>
            </a:extLst>
          </p:cNvPr>
          <p:cNvSpPr/>
          <p:nvPr/>
        </p:nvSpPr>
        <p:spPr>
          <a:xfrm>
            <a:off x="7198455" y="3508571"/>
            <a:ext cx="173438" cy="182123"/>
          </a:xfrm>
          <a:custGeom>
            <a:avLst/>
            <a:gdLst/>
            <a:ahLst/>
            <a:cxnLst/>
            <a:rect l="l" t="t" r="r" b="b"/>
            <a:pathLst>
              <a:path w="9090" h="11009" extrusionOk="0">
                <a:moveTo>
                  <a:pt x="884" y="0"/>
                </a:moveTo>
                <a:lnTo>
                  <a:pt x="884" y="0"/>
                </a:lnTo>
                <a:cubicBezTo>
                  <a:pt x="1418" y="1902"/>
                  <a:pt x="2018" y="5337"/>
                  <a:pt x="817" y="6605"/>
                </a:cubicBezTo>
                <a:cubicBezTo>
                  <a:pt x="817" y="6605"/>
                  <a:pt x="0" y="8118"/>
                  <a:pt x="4216" y="8118"/>
                </a:cubicBezTo>
                <a:cubicBezTo>
                  <a:pt x="4427" y="8118"/>
                  <a:pt x="4650" y="8114"/>
                  <a:pt x="4887" y="8106"/>
                </a:cubicBezTo>
                <a:cubicBezTo>
                  <a:pt x="5321" y="9140"/>
                  <a:pt x="6155" y="11008"/>
                  <a:pt x="6155" y="11008"/>
                </a:cubicBezTo>
                <a:cubicBezTo>
                  <a:pt x="6155" y="11008"/>
                  <a:pt x="6221" y="8806"/>
                  <a:pt x="5888" y="8039"/>
                </a:cubicBezTo>
                <a:cubicBezTo>
                  <a:pt x="9090" y="7772"/>
                  <a:pt x="6655" y="6572"/>
                  <a:pt x="6655" y="6572"/>
                </a:cubicBezTo>
                <a:cubicBezTo>
                  <a:pt x="4520" y="6071"/>
                  <a:pt x="4453" y="4537"/>
                  <a:pt x="4720" y="3069"/>
                </a:cubicBezTo>
                <a:lnTo>
                  <a:pt x="884" y="0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5" name="Google Shape;5742;p111">
            <a:extLst>
              <a:ext uri="{FF2B5EF4-FFF2-40B4-BE49-F238E27FC236}">
                <a16:creationId xmlns:a16="http://schemas.microsoft.com/office/drawing/2014/main" id="{72514A80-A5C2-17B2-7849-28152DE8F312}"/>
              </a:ext>
            </a:extLst>
          </p:cNvPr>
          <p:cNvSpPr/>
          <p:nvPr/>
        </p:nvSpPr>
        <p:spPr>
          <a:xfrm>
            <a:off x="7243960" y="3529532"/>
            <a:ext cx="44571" cy="46933"/>
          </a:xfrm>
          <a:custGeom>
            <a:avLst/>
            <a:gdLst/>
            <a:ahLst/>
            <a:cxnLst/>
            <a:rect l="l" t="t" r="r" b="b"/>
            <a:pathLst>
              <a:path w="2336" h="2837" extrusionOk="0">
                <a:moveTo>
                  <a:pt x="67" y="1"/>
                </a:moveTo>
                <a:cubicBezTo>
                  <a:pt x="0" y="334"/>
                  <a:pt x="34" y="668"/>
                  <a:pt x="100" y="1001"/>
                </a:cubicBezTo>
                <a:cubicBezTo>
                  <a:pt x="234" y="1835"/>
                  <a:pt x="1401" y="2736"/>
                  <a:pt x="2235" y="2836"/>
                </a:cubicBezTo>
                <a:cubicBezTo>
                  <a:pt x="2235" y="2503"/>
                  <a:pt x="2268" y="2136"/>
                  <a:pt x="2335" y="1802"/>
                </a:cubicBezTo>
                <a:lnTo>
                  <a:pt x="67" y="1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6" name="Google Shape;5743;p111">
            <a:extLst>
              <a:ext uri="{FF2B5EF4-FFF2-40B4-BE49-F238E27FC236}">
                <a16:creationId xmlns:a16="http://schemas.microsoft.com/office/drawing/2014/main" id="{A1C0C4E9-9BD0-072A-80A9-45C7D3AC1DC8}"/>
              </a:ext>
            </a:extLst>
          </p:cNvPr>
          <p:cNvSpPr/>
          <p:nvPr/>
        </p:nvSpPr>
        <p:spPr>
          <a:xfrm>
            <a:off x="7174128" y="3366020"/>
            <a:ext cx="189504" cy="194728"/>
          </a:xfrm>
          <a:custGeom>
            <a:avLst/>
            <a:gdLst/>
            <a:ahLst/>
            <a:cxnLst/>
            <a:rect l="l" t="t" r="r" b="b"/>
            <a:pathLst>
              <a:path w="9932" h="11771" extrusionOk="0">
                <a:moveTo>
                  <a:pt x="4432" y="1"/>
                </a:moveTo>
                <a:cubicBezTo>
                  <a:pt x="2022" y="1"/>
                  <a:pt x="0" y="2258"/>
                  <a:pt x="591" y="4848"/>
                </a:cubicBezTo>
                <a:cubicBezTo>
                  <a:pt x="1158" y="7883"/>
                  <a:pt x="1325" y="9184"/>
                  <a:pt x="3093" y="10652"/>
                </a:cubicBezTo>
                <a:cubicBezTo>
                  <a:pt x="4011" y="11417"/>
                  <a:pt x="5049" y="11771"/>
                  <a:pt x="6025" y="11771"/>
                </a:cubicBezTo>
                <a:cubicBezTo>
                  <a:pt x="7815" y="11771"/>
                  <a:pt x="9394" y="10580"/>
                  <a:pt x="9631" y="8550"/>
                </a:cubicBezTo>
                <a:cubicBezTo>
                  <a:pt x="9931" y="5782"/>
                  <a:pt x="8931" y="1279"/>
                  <a:pt x="5795" y="245"/>
                </a:cubicBezTo>
                <a:cubicBezTo>
                  <a:pt x="5337" y="78"/>
                  <a:pt x="4878" y="1"/>
                  <a:pt x="4432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7" name="Google Shape;5744;p111">
            <a:extLst>
              <a:ext uri="{FF2B5EF4-FFF2-40B4-BE49-F238E27FC236}">
                <a16:creationId xmlns:a16="http://schemas.microsoft.com/office/drawing/2014/main" id="{3E9F6605-413B-14A4-DA63-0BD84972768F}"/>
              </a:ext>
            </a:extLst>
          </p:cNvPr>
          <p:cNvSpPr/>
          <p:nvPr/>
        </p:nvSpPr>
        <p:spPr>
          <a:xfrm>
            <a:off x="7137035" y="3378940"/>
            <a:ext cx="127054" cy="105495"/>
          </a:xfrm>
          <a:custGeom>
            <a:avLst/>
            <a:gdLst/>
            <a:ahLst/>
            <a:cxnLst/>
            <a:rect l="l" t="t" r="r" b="b"/>
            <a:pathLst>
              <a:path w="6659" h="6377" extrusionOk="0">
                <a:moveTo>
                  <a:pt x="4288" y="0"/>
                </a:moveTo>
                <a:cubicBezTo>
                  <a:pt x="4065" y="0"/>
                  <a:pt x="3786" y="78"/>
                  <a:pt x="3436" y="264"/>
                </a:cubicBezTo>
                <a:cubicBezTo>
                  <a:pt x="1401" y="1365"/>
                  <a:pt x="0" y="6235"/>
                  <a:pt x="3436" y="6368"/>
                </a:cubicBezTo>
                <a:cubicBezTo>
                  <a:pt x="3545" y="6374"/>
                  <a:pt x="3648" y="6376"/>
                  <a:pt x="3743" y="6376"/>
                </a:cubicBezTo>
                <a:cubicBezTo>
                  <a:pt x="6658" y="6376"/>
                  <a:pt x="3489" y="3964"/>
                  <a:pt x="5104" y="1865"/>
                </a:cubicBezTo>
                <a:cubicBezTo>
                  <a:pt x="5104" y="1865"/>
                  <a:pt x="5380" y="0"/>
                  <a:pt x="428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8" name="Google Shape;5745;p111">
            <a:extLst>
              <a:ext uri="{FF2B5EF4-FFF2-40B4-BE49-F238E27FC236}">
                <a16:creationId xmlns:a16="http://schemas.microsoft.com/office/drawing/2014/main" id="{0643B3D9-BC65-ACAA-8B2B-68DEFCDC3C81}"/>
              </a:ext>
            </a:extLst>
          </p:cNvPr>
          <p:cNvSpPr/>
          <p:nvPr/>
        </p:nvSpPr>
        <p:spPr>
          <a:xfrm>
            <a:off x="7202576" y="3360378"/>
            <a:ext cx="135602" cy="60978"/>
          </a:xfrm>
          <a:custGeom>
            <a:avLst/>
            <a:gdLst/>
            <a:ahLst/>
            <a:cxnLst/>
            <a:rect l="l" t="t" r="r" b="b"/>
            <a:pathLst>
              <a:path w="7107" h="3686" extrusionOk="0">
                <a:moveTo>
                  <a:pt x="3410" y="1"/>
                </a:moveTo>
                <a:cubicBezTo>
                  <a:pt x="2343" y="1"/>
                  <a:pt x="1155" y="401"/>
                  <a:pt x="1" y="1419"/>
                </a:cubicBezTo>
                <a:cubicBezTo>
                  <a:pt x="330" y="3012"/>
                  <a:pt x="601" y="3685"/>
                  <a:pt x="1526" y="3685"/>
                </a:cubicBezTo>
                <a:cubicBezTo>
                  <a:pt x="1822" y="3685"/>
                  <a:pt x="2184" y="3617"/>
                  <a:pt x="2636" y="3488"/>
                </a:cubicBezTo>
                <a:cubicBezTo>
                  <a:pt x="2336" y="3054"/>
                  <a:pt x="2236" y="2554"/>
                  <a:pt x="2269" y="2053"/>
                </a:cubicBezTo>
                <a:lnTo>
                  <a:pt x="2269" y="2053"/>
                </a:lnTo>
                <a:cubicBezTo>
                  <a:pt x="2469" y="2554"/>
                  <a:pt x="2836" y="2954"/>
                  <a:pt x="3303" y="3187"/>
                </a:cubicBezTo>
                <a:cubicBezTo>
                  <a:pt x="3804" y="2987"/>
                  <a:pt x="4337" y="2820"/>
                  <a:pt x="4838" y="2720"/>
                </a:cubicBezTo>
                <a:cubicBezTo>
                  <a:pt x="4738" y="2454"/>
                  <a:pt x="4704" y="2120"/>
                  <a:pt x="4771" y="1820"/>
                </a:cubicBezTo>
                <a:lnTo>
                  <a:pt x="4771" y="1820"/>
                </a:lnTo>
                <a:cubicBezTo>
                  <a:pt x="4904" y="2187"/>
                  <a:pt x="5138" y="2454"/>
                  <a:pt x="5438" y="2654"/>
                </a:cubicBezTo>
                <a:cubicBezTo>
                  <a:pt x="6039" y="2687"/>
                  <a:pt x="6572" y="2787"/>
                  <a:pt x="7106" y="2954"/>
                </a:cubicBezTo>
                <a:cubicBezTo>
                  <a:pt x="7106" y="1521"/>
                  <a:pt x="5489" y="1"/>
                  <a:pt x="341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9" name="Google Shape;5746;p111">
            <a:extLst>
              <a:ext uri="{FF2B5EF4-FFF2-40B4-BE49-F238E27FC236}">
                <a16:creationId xmlns:a16="http://schemas.microsoft.com/office/drawing/2014/main" id="{4B538C20-819B-74BB-4269-1A6FF7EBE391}"/>
              </a:ext>
            </a:extLst>
          </p:cNvPr>
          <p:cNvSpPr/>
          <p:nvPr/>
        </p:nvSpPr>
        <p:spPr>
          <a:xfrm>
            <a:off x="7275786" y="3446700"/>
            <a:ext cx="12746" cy="15038"/>
          </a:xfrm>
          <a:custGeom>
            <a:avLst/>
            <a:gdLst/>
            <a:ahLst/>
            <a:cxnLst/>
            <a:rect l="l" t="t" r="r" b="b"/>
            <a:pathLst>
              <a:path w="668" h="909" extrusionOk="0">
                <a:moveTo>
                  <a:pt x="304" y="1"/>
                </a:moveTo>
                <a:cubicBezTo>
                  <a:pt x="291" y="1"/>
                  <a:pt x="279" y="2"/>
                  <a:pt x="267" y="4"/>
                </a:cubicBezTo>
                <a:cubicBezTo>
                  <a:pt x="100" y="4"/>
                  <a:pt x="0" y="204"/>
                  <a:pt x="33" y="471"/>
                </a:cubicBezTo>
                <a:cubicBezTo>
                  <a:pt x="95" y="718"/>
                  <a:pt x="214" y="908"/>
                  <a:pt x="364" y="908"/>
                </a:cubicBezTo>
                <a:cubicBezTo>
                  <a:pt x="376" y="908"/>
                  <a:pt x="388" y="907"/>
                  <a:pt x="400" y="905"/>
                </a:cubicBezTo>
                <a:cubicBezTo>
                  <a:pt x="567" y="905"/>
                  <a:pt x="667" y="705"/>
                  <a:pt x="634" y="438"/>
                </a:cubicBezTo>
                <a:cubicBezTo>
                  <a:pt x="603" y="191"/>
                  <a:pt x="457" y="1"/>
                  <a:pt x="304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0" name="Google Shape;5747;p111">
            <a:extLst>
              <a:ext uri="{FF2B5EF4-FFF2-40B4-BE49-F238E27FC236}">
                <a16:creationId xmlns:a16="http://schemas.microsoft.com/office/drawing/2014/main" id="{47831683-C2B4-3F16-3BCC-5C4ED9F9D63B}"/>
              </a:ext>
            </a:extLst>
          </p:cNvPr>
          <p:cNvSpPr/>
          <p:nvPr/>
        </p:nvSpPr>
        <p:spPr>
          <a:xfrm>
            <a:off x="7334973" y="3443458"/>
            <a:ext cx="13375" cy="15468"/>
          </a:xfrm>
          <a:custGeom>
            <a:avLst/>
            <a:gdLst/>
            <a:ahLst/>
            <a:cxnLst/>
            <a:rect l="l" t="t" r="r" b="b"/>
            <a:pathLst>
              <a:path w="701" h="935" extrusionOk="0">
                <a:moveTo>
                  <a:pt x="300" y="0"/>
                </a:moveTo>
                <a:cubicBezTo>
                  <a:pt x="134" y="0"/>
                  <a:pt x="0" y="234"/>
                  <a:pt x="67" y="500"/>
                </a:cubicBezTo>
                <a:cubicBezTo>
                  <a:pt x="100" y="734"/>
                  <a:pt x="267" y="934"/>
                  <a:pt x="434" y="934"/>
                </a:cubicBezTo>
                <a:cubicBezTo>
                  <a:pt x="601" y="934"/>
                  <a:pt x="701" y="701"/>
                  <a:pt x="667" y="434"/>
                </a:cubicBezTo>
                <a:cubicBezTo>
                  <a:pt x="634" y="200"/>
                  <a:pt x="467" y="0"/>
                  <a:pt x="3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1" name="Google Shape;5748;p111">
            <a:extLst>
              <a:ext uri="{FF2B5EF4-FFF2-40B4-BE49-F238E27FC236}">
                <a16:creationId xmlns:a16="http://schemas.microsoft.com/office/drawing/2014/main" id="{55248F49-0737-E626-B13B-0DC6AA73B416}"/>
              </a:ext>
            </a:extLst>
          </p:cNvPr>
          <p:cNvSpPr/>
          <p:nvPr/>
        </p:nvSpPr>
        <p:spPr>
          <a:xfrm>
            <a:off x="7338788" y="3440133"/>
            <a:ext cx="11467" cy="5393"/>
          </a:xfrm>
          <a:custGeom>
            <a:avLst/>
            <a:gdLst/>
            <a:ahLst/>
            <a:cxnLst/>
            <a:rect l="l" t="t" r="r" b="b"/>
            <a:pathLst>
              <a:path w="601" h="326" extrusionOk="0">
                <a:moveTo>
                  <a:pt x="601" y="1"/>
                </a:moveTo>
                <a:lnTo>
                  <a:pt x="0" y="234"/>
                </a:lnTo>
                <a:cubicBezTo>
                  <a:pt x="81" y="300"/>
                  <a:pt x="155" y="326"/>
                  <a:pt x="222" y="326"/>
                </a:cubicBezTo>
                <a:cubicBezTo>
                  <a:pt x="459" y="326"/>
                  <a:pt x="601" y="1"/>
                  <a:pt x="6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2" name="Google Shape;5749;p111">
            <a:extLst>
              <a:ext uri="{FF2B5EF4-FFF2-40B4-BE49-F238E27FC236}">
                <a16:creationId xmlns:a16="http://schemas.microsoft.com/office/drawing/2014/main" id="{627DE132-6A08-420F-CC0D-D1BF5A45CC51}"/>
              </a:ext>
            </a:extLst>
          </p:cNvPr>
          <p:cNvSpPr/>
          <p:nvPr/>
        </p:nvSpPr>
        <p:spPr>
          <a:xfrm>
            <a:off x="7320338" y="3459455"/>
            <a:ext cx="21656" cy="30506"/>
          </a:xfrm>
          <a:custGeom>
            <a:avLst/>
            <a:gdLst/>
            <a:ahLst/>
            <a:cxnLst/>
            <a:rect l="l" t="t" r="r" b="b"/>
            <a:pathLst>
              <a:path w="1135" h="1844" extrusionOk="0">
                <a:moveTo>
                  <a:pt x="0" y="0"/>
                </a:moveTo>
                <a:lnTo>
                  <a:pt x="267" y="1835"/>
                </a:lnTo>
                <a:cubicBezTo>
                  <a:pt x="314" y="1840"/>
                  <a:pt x="363" y="1843"/>
                  <a:pt x="411" y="1843"/>
                </a:cubicBezTo>
                <a:cubicBezTo>
                  <a:pt x="670" y="1843"/>
                  <a:pt x="938" y="1765"/>
                  <a:pt x="1134" y="1568"/>
                </a:cubicBezTo>
                <a:cubicBezTo>
                  <a:pt x="701" y="1101"/>
                  <a:pt x="300" y="567"/>
                  <a:pt x="0" y="0"/>
                </a:cubicBezTo>
                <a:close/>
              </a:path>
            </a:pathLst>
          </a:custGeom>
          <a:solidFill>
            <a:srgbClr val="ED893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3" name="Google Shape;5750;p111">
            <a:extLst>
              <a:ext uri="{FF2B5EF4-FFF2-40B4-BE49-F238E27FC236}">
                <a16:creationId xmlns:a16="http://schemas.microsoft.com/office/drawing/2014/main" id="{93A24EF6-2209-69BE-FD02-2E9495AEF915}"/>
              </a:ext>
            </a:extLst>
          </p:cNvPr>
          <p:cNvSpPr/>
          <p:nvPr/>
        </p:nvSpPr>
        <p:spPr>
          <a:xfrm>
            <a:off x="7271951" y="3493121"/>
            <a:ext cx="37569" cy="14227"/>
          </a:xfrm>
          <a:custGeom>
            <a:avLst/>
            <a:gdLst/>
            <a:ahLst/>
            <a:cxnLst/>
            <a:rect l="l" t="t" r="r" b="b"/>
            <a:pathLst>
              <a:path w="1969" h="860" extrusionOk="0">
                <a:moveTo>
                  <a:pt x="34" y="0"/>
                </a:moveTo>
                <a:cubicBezTo>
                  <a:pt x="1" y="34"/>
                  <a:pt x="1" y="100"/>
                  <a:pt x="34" y="134"/>
                </a:cubicBezTo>
                <a:cubicBezTo>
                  <a:pt x="435" y="534"/>
                  <a:pt x="935" y="801"/>
                  <a:pt x="1502" y="834"/>
                </a:cubicBezTo>
                <a:cubicBezTo>
                  <a:pt x="1569" y="851"/>
                  <a:pt x="1635" y="859"/>
                  <a:pt x="1702" y="859"/>
                </a:cubicBezTo>
                <a:cubicBezTo>
                  <a:pt x="1769" y="859"/>
                  <a:pt x="1836" y="851"/>
                  <a:pt x="1902" y="834"/>
                </a:cubicBezTo>
                <a:cubicBezTo>
                  <a:pt x="1969" y="834"/>
                  <a:pt x="1969" y="801"/>
                  <a:pt x="1969" y="767"/>
                </a:cubicBezTo>
                <a:cubicBezTo>
                  <a:pt x="1969" y="701"/>
                  <a:pt x="1936" y="701"/>
                  <a:pt x="1902" y="701"/>
                </a:cubicBezTo>
                <a:cubicBezTo>
                  <a:pt x="1861" y="703"/>
                  <a:pt x="1819" y="704"/>
                  <a:pt x="1778" y="704"/>
                </a:cubicBezTo>
                <a:cubicBezTo>
                  <a:pt x="1157" y="704"/>
                  <a:pt x="574" y="469"/>
                  <a:pt x="16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4" name="Google Shape;5751;p111">
            <a:extLst>
              <a:ext uri="{FF2B5EF4-FFF2-40B4-BE49-F238E27FC236}">
                <a16:creationId xmlns:a16="http://schemas.microsoft.com/office/drawing/2014/main" id="{7E50653F-F3AA-A21B-3C69-F8C4E2994C74}"/>
              </a:ext>
            </a:extLst>
          </p:cNvPr>
          <p:cNvSpPr/>
          <p:nvPr/>
        </p:nvSpPr>
        <p:spPr>
          <a:xfrm>
            <a:off x="7172677" y="3464104"/>
            <a:ext cx="49894" cy="49811"/>
          </a:xfrm>
          <a:custGeom>
            <a:avLst/>
            <a:gdLst/>
            <a:ahLst/>
            <a:cxnLst/>
            <a:rect l="l" t="t" r="r" b="b"/>
            <a:pathLst>
              <a:path w="2615" h="3011" extrusionOk="0">
                <a:moveTo>
                  <a:pt x="1054" y="1"/>
                </a:moveTo>
                <a:cubicBezTo>
                  <a:pt x="1004" y="1"/>
                  <a:pt x="952" y="7"/>
                  <a:pt x="901" y="20"/>
                </a:cubicBezTo>
                <a:cubicBezTo>
                  <a:pt x="200" y="186"/>
                  <a:pt x="0" y="1154"/>
                  <a:pt x="334" y="1854"/>
                </a:cubicBezTo>
                <a:cubicBezTo>
                  <a:pt x="601" y="2388"/>
                  <a:pt x="1068" y="2788"/>
                  <a:pt x="1635" y="2988"/>
                </a:cubicBezTo>
                <a:cubicBezTo>
                  <a:pt x="1698" y="3003"/>
                  <a:pt x="1758" y="3011"/>
                  <a:pt x="1815" y="3011"/>
                </a:cubicBezTo>
                <a:cubicBezTo>
                  <a:pt x="2385" y="3011"/>
                  <a:pt x="2614" y="2282"/>
                  <a:pt x="2402" y="1554"/>
                </a:cubicBezTo>
                <a:cubicBezTo>
                  <a:pt x="2217" y="877"/>
                  <a:pt x="1663" y="1"/>
                  <a:pt x="1054" y="1"/>
                </a:cubicBez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5" name="Google Shape;5752;p111">
            <a:extLst>
              <a:ext uri="{FF2B5EF4-FFF2-40B4-BE49-F238E27FC236}">
                <a16:creationId xmlns:a16="http://schemas.microsoft.com/office/drawing/2014/main" id="{502F9A89-F18D-5426-2B5A-0A166EE3C368}"/>
              </a:ext>
            </a:extLst>
          </p:cNvPr>
          <p:cNvSpPr/>
          <p:nvPr/>
        </p:nvSpPr>
        <p:spPr>
          <a:xfrm>
            <a:off x="7256687" y="3419487"/>
            <a:ext cx="27379" cy="12391"/>
          </a:xfrm>
          <a:custGeom>
            <a:avLst/>
            <a:gdLst/>
            <a:ahLst/>
            <a:cxnLst/>
            <a:rect l="l" t="t" r="r" b="b"/>
            <a:pathLst>
              <a:path w="1435" h="749" extrusionOk="0">
                <a:moveTo>
                  <a:pt x="1100" y="0"/>
                </a:moveTo>
                <a:cubicBezTo>
                  <a:pt x="703" y="0"/>
                  <a:pt x="324" y="168"/>
                  <a:pt x="67" y="482"/>
                </a:cubicBezTo>
                <a:cubicBezTo>
                  <a:pt x="0" y="548"/>
                  <a:pt x="0" y="648"/>
                  <a:pt x="67" y="682"/>
                </a:cubicBezTo>
                <a:cubicBezTo>
                  <a:pt x="100" y="715"/>
                  <a:pt x="134" y="749"/>
                  <a:pt x="167" y="749"/>
                </a:cubicBezTo>
                <a:cubicBezTo>
                  <a:pt x="234" y="749"/>
                  <a:pt x="267" y="715"/>
                  <a:pt x="301" y="682"/>
                </a:cubicBezTo>
                <a:cubicBezTo>
                  <a:pt x="510" y="442"/>
                  <a:pt x="828" y="310"/>
                  <a:pt x="1157" y="310"/>
                </a:cubicBezTo>
                <a:cubicBezTo>
                  <a:pt x="1194" y="310"/>
                  <a:pt x="1231" y="311"/>
                  <a:pt x="1268" y="315"/>
                </a:cubicBezTo>
                <a:cubicBezTo>
                  <a:pt x="1368" y="315"/>
                  <a:pt x="1435" y="282"/>
                  <a:pt x="1435" y="181"/>
                </a:cubicBezTo>
                <a:cubicBezTo>
                  <a:pt x="1435" y="115"/>
                  <a:pt x="1401" y="48"/>
                  <a:pt x="1301" y="15"/>
                </a:cubicBezTo>
                <a:cubicBezTo>
                  <a:pt x="1234" y="5"/>
                  <a:pt x="1166" y="0"/>
                  <a:pt x="11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6" name="Google Shape;5753;p111">
            <a:extLst>
              <a:ext uri="{FF2B5EF4-FFF2-40B4-BE49-F238E27FC236}">
                <a16:creationId xmlns:a16="http://schemas.microsoft.com/office/drawing/2014/main" id="{8F32930A-78C1-122D-906A-7447D49CD88C}"/>
              </a:ext>
            </a:extLst>
          </p:cNvPr>
          <p:cNvSpPr/>
          <p:nvPr/>
        </p:nvSpPr>
        <p:spPr>
          <a:xfrm>
            <a:off x="7324154" y="3413598"/>
            <a:ext cx="28010" cy="13317"/>
          </a:xfrm>
          <a:custGeom>
            <a:avLst/>
            <a:gdLst/>
            <a:ahLst/>
            <a:cxnLst/>
            <a:rect l="l" t="t" r="r" b="b"/>
            <a:pathLst>
              <a:path w="1468" h="805" extrusionOk="0">
                <a:moveTo>
                  <a:pt x="229" y="1"/>
                </a:moveTo>
                <a:cubicBezTo>
                  <a:pt x="197" y="1"/>
                  <a:pt x="165" y="2"/>
                  <a:pt x="134" y="4"/>
                </a:cubicBezTo>
                <a:cubicBezTo>
                  <a:pt x="67" y="4"/>
                  <a:pt x="0" y="70"/>
                  <a:pt x="0" y="171"/>
                </a:cubicBezTo>
                <a:cubicBezTo>
                  <a:pt x="34" y="237"/>
                  <a:pt x="100" y="304"/>
                  <a:pt x="200" y="304"/>
                </a:cubicBezTo>
                <a:cubicBezTo>
                  <a:pt x="227" y="302"/>
                  <a:pt x="254" y="300"/>
                  <a:pt x="281" y="300"/>
                </a:cubicBezTo>
                <a:cubicBezTo>
                  <a:pt x="625" y="300"/>
                  <a:pt x="985" y="493"/>
                  <a:pt x="1201" y="771"/>
                </a:cubicBezTo>
                <a:cubicBezTo>
                  <a:pt x="1234" y="804"/>
                  <a:pt x="1268" y="804"/>
                  <a:pt x="1334" y="804"/>
                </a:cubicBezTo>
                <a:cubicBezTo>
                  <a:pt x="1368" y="804"/>
                  <a:pt x="1401" y="804"/>
                  <a:pt x="1435" y="771"/>
                </a:cubicBezTo>
                <a:cubicBezTo>
                  <a:pt x="1468" y="738"/>
                  <a:pt x="1468" y="638"/>
                  <a:pt x="1435" y="571"/>
                </a:cubicBezTo>
                <a:cubicBezTo>
                  <a:pt x="1122" y="227"/>
                  <a:pt x="693" y="1"/>
                  <a:pt x="229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7" name="Google Shape;5754;p111">
            <a:extLst>
              <a:ext uri="{FF2B5EF4-FFF2-40B4-BE49-F238E27FC236}">
                <a16:creationId xmlns:a16="http://schemas.microsoft.com/office/drawing/2014/main" id="{EF67714F-A6D1-BE05-07A6-D94FDA85C088}"/>
              </a:ext>
            </a:extLst>
          </p:cNvPr>
          <p:cNvSpPr/>
          <p:nvPr/>
        </p:nvSpPr>
        <p:spPr>
          <a:xfrm>
            <a:off x="7279602" y="3442895"/>
            <a:ext cx="11467" cy="5393"/>
          </a:xfrm>
          <a:custGeom>
            <a:avLst/>
            <a:gdLst/>
            <a:ahLst/>
            <a:cxnLst/>
            <a:rect l="l" t="t" r="r" b="b"/>
            <a:pathLst>
              <a:path w="601" h="326" extrusionOk="0">
                <a:moveTo>
                  <a:pt x="601" y="1"/>
                </a:moveTo>
                <a:lnTo>
                  <a:pt x="0" y="234"/>
                </a:lnTo>
                <a:cubicBezTo>
                  <a:pt x="73" y="300"/>
                  <a:pt x="143" y="326"/>
                  <a:pt x="208" y="326"/>
                </a:cubicBezTo>
                <a:cubicBezTo>
                  <a:pt x="438" y="326"/>
                  <a:pt x="601" y="1"/>
                  <a:pt x="6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8" name="Google Shape;5755;p111">
            <a:extLst>
              <a:ext uri="{FF2B5EF4-FFF2-40B4-BE49-F238E27FC236}">
                <a16:creationId xmlns:a16="http://schemas.microsoft.com/office/drawing/2014/main" id="{AA6F0264-00CA-94D7-56BE-D1E4F4AD0CBB}"/>
              </a:ext>
            </a:extLst>
          </p:cNvPr>
          <p:cNvSpPr/>
          <p:nvPr/>
        </p:nvSpPr>
        <p:spPr>
          <a:xfrm>
            <a:off x="7470536" y="4079159"/>
            <a:ext cx="73210" cy="86868"/>
          </a:xfrm>
          <a:custGeom>
            <a:avLst/>
            <a:gdLst/>
            <a:ahLst/>
            <a:cxnLst/>
            <a:rect l="l" t="t" r="r" b="b"/>
            <a:pathLst>
              <a:path w="3837" h="5251" extrusionOk="0">
                <a:moveTo>
                  <a:pt x="1201" y="1"/>
                </a:moveTo>
                <a:cubicBezTo>
                  <a:pt x="267" y="1301"/>
                  <a:pt x="200" y="3370"/>
                  <a:pt x="200" y="3370"/>
                </a:cubicBezTo>
                <a:lnTo>
                  <a:pt x="100" y="3970"/>
                </a:lnTo>
                <a:cubicBezTo>
                  <a:pt x="0" y="4470"/>
                  <a:pt x="367" y="4971"/>
                  <a:pt x="868" y="5071"/>
                </a:cubicBezTo>
                <a:lnTo>
                  <a:pt x="2035" y="5238"/>
                </a:lnTo>
                <a:cubicBezTo>
                  <a:pt x="2091" y="5246"/>
                  <a:pt x="2146" y="5250"/>
                  <a:pt x="2200" y="5250"/>
                </a:cubicBezTo>
                <a:cubicBezTo>
                  <a:pt x="2569" y="5250"/>
                  <a:pt x="2899" y="5057"/>
                  <a:pt x="3103" y="4737"/>
                </a:cubicBezTo>
                <a:lnTo>
                  <a:pt x="3636" y="3937"/>
                </a:lnTo>
                <a:cubicBezTo>
                  <a:pt x="3803" y="3636"/>
                  <a:pt x="3836" y="3236"/>
                  <a:pt x="3703" y="2903"/>
                </a:cubicBezTo>
                <a:lnTo>
                  <a:pt x="3069" y="1335"/>
                </a:lnTo>
                <a:cubicBezTo>
                  <a:pt x="2802" y="701"/>
                  <a:pt x="2269" y="234"/>
                  <a:pt x="1601" y="101"/>
                </a:cubicBezTo>
                <a:lnTo>
                  <a:pt x="1201" y="1"/>
                </a:lnTo>
                <a:close/>
              </a:path>
            </a:pathLst>
          </a:custGeom>
          <a:solidFill>
            <a:srgbClr val="FFB5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9" name="Google Shape;5756;p111">
            <a:extLst>
              <a:ext uri="{FF2B5EF4-FFF2-40B4-BE49-F238E27FC236}">
                <a16:creationId xmlns:a16="http://schemas.microsoft.com/office/drawing/2014/main" id="{C8548A51-B5ED-BA9B-29C1-F641E81A1615}"/>
              </a:ext>
            </a:extLst>
          </p:cNvPr>
          <p:cNvSpPr/>
          <p:nvPr/>
        </p:nvSpPr>
        <p:spPr>
          <a:xfrm>
            <a:off x="7157394" y="3940644"/>
            <a:ext cx="264145" cy="28371"/>
          </a:xfrm>
          <a:custGeom>
            <a:avLst/>
            <a:gdLst/>
            <a:ahLst/>
            <a:cxnLst/>
            <a:rect l="l" t="t" r="r" b="b"/>
            <a:pathLst>
              <a:path w="13844" h="1715" extrusionOk="0">
                <a:moveTo>
                  <a:pt x="701" y="1"/>
                </a:moveTo>
                <a:cubicBezTo>
                  <a:pt x="568" y="1"/>
                  <a:pt x="468" y="68"/>
                  <a:pt x="401" y="201"/>
                </a:cubicBezTo>
                <a:cubicBezTo>
                  <a:pt x="301" y="435"/>
                  <a:pt x="201" y="668"/>
                  <a:pt x="101" y="935"/>
                </a:cubicBezTo>
                <a:cubicBezTo>
                  <a:pt x="1" y="1102"/>
                  <a:pt x="134" y="1302"/>
                  <a:pt x="334" y="1335"/>
                </a:cubicBezTo>
                <a:cubicBezTo>
                  <a:pt x="2574" y="1590"/>
                  <a:pt x="4822" y="1715"/>
                  <a:pt x="7070" y="1715"/>
                </a:cubicBezTo>
                <a:cubicBezTo>
                  <a:pt x="9242" y="1715"/>
                  <a:pt x="11413" y="1598"/>
                  <a:pt x="13577" y="1369"/>
                </a:cubicBezTo>
                <a:cubicBezTo>
                  <a:pt x="13744" y="1335"/>
                  <a:pt x="13844" y="1202"/>
                  <a:pt x="13844" y="1035"/>
                </a:cubicBezTo>
                <a:cubicBezTo>
                  <a:pt x="13810" y="801"/>
                  <a:pt x="13777" y="535"/>
                  <a:pt x="13744" y="268"/>
                </a:cubicBezTo>
                <a:cubicBezTo>
                  <a:pt x="13744" y="101"/>
                  <a:pt x="13610" y="1"/>
                  <a:pt x="13444" y="1"/>
                </a:cubicBezTo>
                <a:cubicBezTo>
                  <a:pt x="11325" y="234"/>
                  <a:pt x="9199" y="351"/>
                  <a:pt x="7072" y="351"/>
                </a:cubicBezTo>
                <a:cubicBezTo>
                  <a:pt x="4946" y="351"/>
                  <a:pt x="2819" y="234"/>
                  <a:pt x="70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0" name="Google Shape;5757;p111">
            <a:extLst>
              <a:ext uri="{FF2B5EF4-FFF2-40B4-BE49-F238E27FC236}">
                <a16:creationId xmlns:a16="http://schemas.microsoft.com/office/drawing/2014/main" id="{9C16A676-45DA-DFA9-4607-A3FB42B104C5}"/>
              </a:ext>
            </a:extLst>
          </p:cNvPr>
          <p:cNvSpPr/>
          <p:nvPr/>
        </p:nvSpPr>
        <p:spPr>
          <a:xfrm>
            <a:off x="7296774" y="3605133"/>
            <a:ext cx="55389" cy="44170"/>
          </a:xfrm>
          <a:custGeom>
            <a:avLst/>
            <a:gdLst/>
            <a:ahLst/>
            <a:cxnLst/>
            <a:rect l="l" t="t" r="r" b="b"/>
            <a:pathLst>
              <a:path w="2903" h="2670" extrusionOk="0">
                <a:moveTo>
                  <a:pt x="1" y="1"/>
                </a:moveTo>
                <a:lnTo>
                  <a:pt x="1" y="1"/>
                </a:lnTo>
                <a:cubicBezTo>
                  <a:pt x="1" y="1"/>
                  <a:pt x="935" y="1001"/>
                  <a:pt x="735" y="2202"/>
                </a:cubicBezTo>
                <a:lnTo>
                  <a:pt x="2903" y="2669"/>
                </a:lnTo>
                <a:cubicBezTo>
                  <a:pt x="2669" y="1202"/>
                  <a:pt x="1469" y="101"/>
                  <a:pt x="1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1" name="Google Shape;5758;p111">
            <a:extLst>
              <a:ext uri="{FF2B5EF4-FFF2-40B4-BE49-F238E27FC236}">
                <a16:creationId xmlns:a16="http://schemas.microsoft.com/office/drawing/2014/main" id="{6AF49BDC-0CFE-6497-E64A-0A03EABA6F0F}"/>
              </a:ext>
            </a:extLst>
          </p:cNvPr>
          <p:cNvSpPr/>
          <p:nvPr/>
        </p:nvSpPr>
        <p:spPr>
          <a:xfrm>
            <a:off x="7191757" y="3600171"/>
            <a:ext cx="99942" cy="63476"/>
          </a:xfrm>
          <a:custGeom>
            <a:avLst/>
            <a:gdLst/>
            <a:ahLst/>
            <a:cxnLst/>
            <a:rect l="l" t="t" r="r" b="b"/>
            <a:pathLst>
              <a:path w="5238" h="3837" extrusionOk="0">
                <a:moveTo>
                  <a:pt x="1702" y="0"/>
                </a:moveTo>
                <a:lnTo>
                  <a:pt x="401" y="968"/>
                </a:lnTo>
                <a:cubicBezTo>
                  <a:pt x="401" y="968"/>
                  <a:pt x="1" y="2469"/>
                  <a:pt x="1735" y="3837"/>
                </a:cubicBezTo>
                <a:lnTo>
                  <a:pt x="5238" y="2569"/>
                </a:lnTo>
                <a:cubicBezTo>
                  <a:pt x="5238" y="2569"/>
                  <a:pt x="2336" y="901"/>
                  <a:pt x="170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2" name="Google Shape;5759;p111">
            <a:extLst>
              <a:ext uri="{FF2B5EF4-FFF2-40B4-BE49-F238E27FC236}">
                <a16:creationId xmlns:a16="http://schemas.microsoft.com/office/drawing/2014/main" id="{2D7F7C53-A9E4-F2DB-D7FA-56F4C124857E}"/>
              </a:ext>
            </a:extLst>
          </p:cNvPr>
          <p:cNvSpPr/>
          <p:nvPr/>
        </p:nvSpPr>
        <p:spPr>
          <a:xfrm>
            <a:off x="7103302" y="3640023"/>
            <a:ext cx="441723" cy="219080"/>
          </a:xfrm>
          <a:custGeom>
            <a:avLst/>
            <a:gdLst/>
            <a:ahLst/>
            <a:cxnLst/>
            <a:rect l="l" t="t" r="r" b="b"/>
            <a:pathLst>
              <a:path w="23151" h="13243" extrusionOk="0">
                <a:moveTo>
                  <a:pt x="1794" y="0"/>
                </a:moveTo>
                <a:cubicBezTo>
                  <a:pt x="1627" y="0"/>
                  <a:pt x="1461" y="29"/>
                  <a:pt x="1301" y="93"/>
                </a:cubicBezTo>
                <a:cubicBezTo>
                  <a:pt x="300" y="494"/>
                  <a:pt x="0" y="2128"/>
                  <a:pt x="401" y="3129"/>
                </a:cubicBezTo>
                <a:cubicBezTo>
                  <a:pt x="501" y="3329"/>
                  <a:pt x="534" y="3462"/>
                  <a:pt x="601" y="3596"/>
                </a:cubicBezTo>
                <a:lnTo>
                  <a:pt x="801" y="4029"/>
                </a:lnTo>
                <a:cubicBezTo>
                  <a:pt x="934" y="4263"/>
                  <a:pt x="1068" y="4530"/>
                  <a:pt x="1201" y="4797"/>
                </a:cubicBezTo>
                <a:cubicBezTo>
                  <a:pt x="1501" y="5297"/>
                  <a:pt x="1802" y="5797"/>
                  <a:pt x="2102" y="6264"/>
                </a:cubicBezTo>
                <a:cubicBezTo>
                  <a:pt x="2769" y="7198"/>
                  <a:pt x="3469" y="8099"/>
                  <a:pt x="4270" y="8966"/>
                </a:cubicBezTo>
                <a:cubicBezTo>
                  <a:pt x="5037" y="9800"/>
                  <a:pt x="5904" y="10567"/>
                  <a:pt x="6838" y="11268"/>
                </a:cubicBezTo>
                <a:cubicBezTo>
                  <a:pt x="7039" y="11435"/>
                  <a:pt x="7305" y="11601"/>
                  <a:pt x="7539" y="11768"/>
                </a:cubicBezTo>
                <a:lnTo>
                  <a:pt x="7906" y="12002"/>
                </a:lnTo>
                <a:lnTo>
                  <a:pt x="8073" y="12135"/>
                </a:lnTo>
                <a:lnTo>
                  <a:pt x="8340" y="12302"/>
                </a:lnTo>
                <a:cubicBezTo>
                  <a:pt x="8973" y="12636"/>
                  <a:pt x="9640" y="12869"/>
                  <a:pt x="10341" y="13002"/>
                </a:cubicBezTo>
                <a:cubicBezTo>
                  <a:pt x="11358" y="13148"/>
                  <a:pt x="12349" y="13242"/>
                  <a:pt x="13359" y="13242"/>
                </a:cubicBezTo>
                <a:cubicBezTo>
                  <a:pt x="13509" y="13242"/>
                  <a:pt x="13659" y="13240"/>
                  <a:pt x="13810" y="13236"/>
                </a:cubicBezTo>
                <a:cubicBezTo>
                  <a:pt x="14944" y="13203"/>
                  <a:pt x="16012" y="13136"/>
                  <a:pt x="17079" y="13002"/>
                </a:cubicBezTo>
                <a:cubicBezTo>
                  <a:pt x="19114" y="12769"/>
                  <a:pt x="21149" y="12435"/>
                  <a:pt x="23150" y="11968"/>
                </a:cubicBezTo>
                <a:lnTo>
                  <a:pt x="22983" y="9600"/>
                </a:lnTo>
                <a:cubicBezTo>
                  <a:pt x="22983" y="9600"/>
                  <a:pt x="18914" y="10200"/>
                  <a:pt x="16912" y="10200"/>
                </a:cubicBezTo>
                <a:cubicBezTo>
                  <a:pt x="15912" y="10167"/>
                  <a:pt x="14878" y="10167"/>
                  <a:pt x="13877" y="10100"/>
                </a:cubicBezTo>
                <a:cubicBezTo>
                  <a:pt x="12943" y="10034"/>
                  <a:pt x="12009" y="9900"/>
                  <a:pt x="11075" y="9667"/>
                </a:cubicBezTo>
                <a:cubicBezTo>
                  <a:pt x="10741" y="9600"/>
                  <a:pt x="10408" y="9467"/>
                  <a:pt x="10141" y="9300"/>
                </a:cubicBezTo>
                <a:lnTo>
                  <a:pt x="9640" y="8900"/>
                </a:lnTo>
                <a:cubicBezTo>
                  <a:pt x="9474" y="8733"/>
                  <a:pt x="9274" y="8599"/>
                  <a:pt x="9107" y="8433"/>
                </a:cubicBezTo>
                <a:cubicBezTo>
                  <a:pt x="8373" y="7799"/>
                  <a:pt x="7706" y="7132"/>
                  <a:pt x="7105" y="6398"/>
                </a:cubicBezTo>
                <a:cubicBezTo>
                  <a:pt x="6472" y="5664"/>
                  <a:pt x="5904" y="4897"/>
                  <a:pt x="5371" y="4096"/>
                </a:cubicBezTo>
                <a:cubicBezTo>
                  <a:pt x="5104" y="3696"/>
                  <a:pt x="4870" y="3296"/>
                  <a:pt x="4637" y="2862"/>
                </a:cubicBezTo>
                <a:cubicBezTo>
                  <a:pt x="4503" y="2662"/>
                  <a:pt x="4403" y="2462"/>
                  <a:pt x="4303" y="2261"/>
                </a:cubicBezTo>
                <a:lnTo>
                  <a:pt x="4137" y="1928"/>
                </a:lnTo>
                <a:lnTo>
                  <a:pt x="4036" y="1694"/>
                </a:lnTo>
                <a:lnTo>
                  <a:pt x="3970" y="1561"/>
                </a:lnTo>
                <a:cubicBezTo>
                  <a:pt x="3605" y="804"/>
                  <a:pt x="2676" y="0"/>
                  <a:pt x="1794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3" name="Google Shape;5760;p111">
            <a:extLst>
              <a:ext uri="{FF2B5EF4-FFF2-40B4-BE49-F238E27FC236}">
                <a16:creationId xmlns:a16="http://schemas.microsoft.com/office/drawing/2014/main" id="{2F538EB8-7A7A-CCA7-CBD1-982F1C7F2ACD}"/>
              </a:ext>
            </a:extLst>
          </p:cNvPr>
          <p:cNvSpPr/>
          <p:nvPr/>
        </p:nvSpPr>
        <p:spPr>
          <a:xfrm>
            <a:off x="7520812" y="3792765"/>
            <a:ext cx="28658" cy="50771"/>
          </a:xfrm>
          <a:custGeom>
            <a:avLst/>
            <a:gdLst/>
            <a:ahLst/>
            <a:cxnLst/>
            <a:rect l="l" t="t" r="r" b="b"/>
            <a:pathLst>
              <a:path w="1502" h="3069" extrusionOk="0">
                <a:moveTo>
                  <a:pt x="1301" y="0"/>
                </a:moveTo>
                <a:lnTo>
                  <a:pt x="1" y="33"/>
                </a:lnTo>
                <a:lnTo>
                  <a:pt x="234" y="3069"/>
                </a:lnTo>
                <a:lnTo>
                  <a:pt x="1502" y="2835"/>
                </a:lnTo>
                <a:lnTo>
                  <a:pt x="1301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4" name="Google Shape;5761;p111">
            <a:extLst>
              <a:ext uri="{FF2B5EF4-FFF2-40B4-BE49-F238E27FC236}">
                <a16:creationId xmlns:a16="http://schemas.microsoft.com/office/drawing/2014/main" id="{D23CF705-3923-4DAB-64EE-C3C5D5D3332F}"/>
              </a:ext>
            </a:extLst>
          </p:cNvPr>
          <p:cNvSpPr/>
          <p:nvPr/>
        </p:nvSpPr>
        <p:spPr>
          <a:xfrm>
            <a:off x="7467350" y="4068670"/>
            <a:ext cx="60484" cy="30919"/>
          </a:xfrm>
          <a:custGeom>
            <a:avLst/>
            <a:gdLst/>
            <a:ahLst/>
            <a:cxnLst/>
            <a:rect l="l" t="t" r="r" b="b"/>
            <a:pathLst>
              <a:path w="3170" h="1869" extrusionOk="0">
                <a:moveTo>
                  <a:pt x="2969" y="1"/>
                </a:moveTo>
                <a:lnTo>
                  <a:pt x="1" y="668"/>
                </a:lnTo>
                <a:lnTo>
                  <a:pt x="401" y="1869"/>
                </a:lnTo>
                <a:lnTo>
                  <a:pt x="3169" y="1268"/>
                </a:lnTo>
                <a:lnTo>
                  <a:pt x="2969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59481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International Banking Day XL by Slidesgo">
  <a:themeElements>
    <a:clrScheme name="Simple Light">
      <a:dk1>
        <a:srgbClr val="191919"/>
      </a:dk1>
      <a:lt1>
        <a:srgbClr val="FFFFFF"/>
      </a:lt1>
      <a:dk2>
        <a:srgbClr val="0C2054"/>
      </a:dk2>
      <a:lt2>
        <a:srgbClr val="CCCCCC"/>
      </a:lt2>
      <a:accent1>
        <a:srgbClr val="EFEFEF"/>
      </a:accent1>
      <a:accent2>
        <a:srgbClr val="DC9526"/>
      </a:accent2>
      <a:accent3>
        <a:srgbClr val="F3AC3D"/>
      </a:accent3>
      <a:accent4>
        <a:srgbClr val="263238"/>
      </a:accent4>
      <a:accent5>
        <a:srgbClr val="999999"/>
      </a:accent5>
      <a:accent6>
        <a:srgbClr val="666666"/>
      </a:accent6>
      <a:hlink>
        <a:srgbClr val="19191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</TotalTime>
  <Words>431</Words>
  <Application>Microsoft Office PowerPoint</Application>
  <PresentationFormat>On-screen Show (16:9)</PresentationFormat>
  <Paragraphs>56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Poppins</vt:lpstr>
      <vt:lpstr>Montserrat ExtraBold</vt:lpstr>
      <vt:lpstr>International Banking Day XL by Slidesgo</vt:lpstr>
      <vt:lpstr>PowerPoint Presentation</vt:lpstr>
      <vt:lpstr>PowerPoint Presentation</vt:lpstr>
      <vt:lpstr>Good Governance dan Kepercayaan Publik</vt:lpstr>
      <vt:lpstr>Akuntabilitas:  Definisi dan Filosofi</vt:lpstr>
      <vt:lpstr>PowerPoint Presentation</vt:lpstr>
      <vt:lpstr>Akuntabilitas sebagai  Pilar Good Governance</vt:lpstr>
      <vt:lpstr>PowerPoint Presentation</vt:lpstr>
      <vt:lpstr>Tantangan dalam  Membangun Akuntabilitas</vt:lpstr>
      <vt:lpstr>Strategi Penguatan Akuntabilitas &amp; Kepercayaan Publik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amir indrabudiman</cp:lastModifiedBy>
  <cp:revision>40</cp:revision>
  <dcterms:modified xsi:type="dcterms:W3CDTF">2025-10-09T04:55:54Z</dcterms:modified>
</cp:coreProperties>
</file>