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10"/>
  </p:normalViewPr>
  <p:slideViewPr>
    <p:cSldViewPr snapToGrid="0" snapToObjects="1">
      <p:cViewPr>
        <p:scale>
          <a:sx n="90" d="100"/>
          <a:sy n="90" d="100"/>
        </p:scale>
        <p:origin x="-120" y="-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Melebihi Target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Kesehatan</c:v>
                </c:pt>
                <c:pt idx="1">
                  <c:v>Pendidikan</c:v>
                </c:pt>
                <c:pt idx="2">
                  <c:v>Pertanian</c:v>
                </c:pt>
                <c:pt idx="3">
                  <c:v>Digitalisasi
&amp; Ekraf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8-4900-9447-B7EDB68BA4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Sesuai/Tercapai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Kesehatan</c:v>
                </c:pt>
                <c:pt idx="1">
                  <c:v>Pendidikan</c:v>
                </c:pt>
                <c:pt idx="2">
                  <c:v>Pertanian</c:v>
                </c:pt>
                <c:pt idx="3">
                  <c:v>Digitalisasi
&amp; Ekraf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8-4900-9447-B7EDB68BA4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Sebagian/Belum</c:v>
                </c:pt>
              </c:strCache>
            </c:strRef>
          </c:tx>
          <c:spPr>
            <a:solidFill>
              <a:srgbClr val="B85042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CD1-4593-BB94-8D3C722C6A1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0-BCD1-4593-BB94-8D3C722C6A1F}"/>
              </c:ext>
            </c:extLst>
          </c:dPt>
          <c:cat>
            <c:strRef>
              <c:f>Sheet1!$A$2:$A$5</c:f>
              <c:strCache>
                <c:ptCount val="4"/>
                <c:pt idx="0">
                  <c:v>Kesehatan</c:v>
                </c:pt>
                <c:pt idx="1">
                  <c:v>Pendidikan</c:v>
                </c:pt>
                <c:pt idx="2">
                  <c:v>Pertanian</c:v>
                </c:pt>
                <c:pt idx="3">
                  <c:v>Digitalisasi
&amp; Ekraf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8-4900-9447-B7EDB68BA4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Data Tidak Lengkap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Kesehatan</c:v>
                </c:pt>
                <c:pt idx="1">
                  <c:v>Pendidikan</c:v>
                </c:pt>
                <c:pt idx="2">
                  <c:v>Pertanian</c:v>
                </c:pt>
                <c:pt idx="3">
                  <c:v>Digitalisasi
&amp; Ekraf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B8-4900-9447-B7EDB68BA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6262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"/>
        </c:scaling>
        <c:delete val="0"/>
        <c:axPos val="l"/>
        <c:majorGridlines>
          <c:spPr>
            <a:ln w="9525" cap="flat">
              <a:solidFill>
                <a:srgbClr val="EDED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262626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81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2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4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402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92040"/>
            <a:ext cx="12191695" cy="1965960"/>
          </a:xfrm>
          <a:prstGeom prst="rect">
            <a:avLst/>
          </a:prstGeom>
          <a:solidFill>
            <a:srgbClr val="2C5F2D">
              <a:alpha val="6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EVALUASI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10515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Kerja (Proja)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Kuliah Kerja Nyata Tematik (KKN-T) 2026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4290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9E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Nagari Salareh Aia &amp; Nagari Salareh Aia Timur, Kabupaten Agam, Sumatera Barat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8620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A9C7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Berdasarkan Formulir Evaluasi per Bidang — 30 Juli 2026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22960" y="5257800"/>
            <a:ext cx="777240" cy="777240"/>
          </a:xfrm>
          <a:prstGeom prst="ellipse">
            <a:avLst/>
          </a:prstGeom>
          <a:solidFill>
            <a:srgbClr val="97BC62"/>
          </a:solidFill>
          <a:ln/>
        </p:spPr>
      </p:sp>
      <p:pic>
        <p:nvPicPr>
          <p:cNvPr id="9" name="Image 0" descr="icons/heartbe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5459882"/>
            <a:ext cx="373075" cy="373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02920" y="6108192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Kesehatan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429000" y="5257800"/>
            <a:ext cx="777240" cy="777240"/>
          </a:xfrm>
          <a:prstGeom prst="ellipse">
            <a:avLst/>
          </a:prstGeom>
          <a:solidFill>
            <a:srgbClr val="97BC62"/>
          </a:solidFill>
          <a:ln/>
        </p:spPr>
      </p:sp>
      <p:pic>
        <p:nvPicPr>
          <p:cNvPr id="12" name="Image 1" descr="icons/gradu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082" y="5459882"/>
            <a:ext cx="373075" cy="373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108960" y="6108192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Pendidikan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035040" y="5257800"/>
            <a:ext cx="777240" cy="777240"/>
          </a:xfrm>
          <a:prstGeom prst="ellipse">
            <a:avLst/>
          </a:prstGeom>
          <a:solidFill>
            <a:srgbClr val="97BC62"/>
          </a:solidFill>
          <a:ln/>
        </p:spPr>
      </p:sp>
      <p:pic>
        <p:nvPicPr>
          <p:cNvPr id="15" name="Image 2" descr="icons/seedl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122" y="5459882"/>
            <a:ext cx="373075" cy="37307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715000" y="6108192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Pertanian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8641080" y="5257800"/>
            <a:ext cx="777240" cy="77724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18" name="Image 3" descr="icons/lapto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3162" y="5459882"/>
            <a:ext cx="373075" cy="37307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321040" y="6108192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Digitalisasi &amp;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Ekonomi Kreatif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Ringkasan Eksekutif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033272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31 kegiatan di 4 bidang program, dua nagari pascabencana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600200"/>
            <a:ext cx="2514600" cy="1600200"/>
          </a:xfrm>
          <a:prstGeom prst="roundRect">
            <a:avLst>
              <a:gd name="adj" fmla="val 4571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66928" y="1764792"/>
            <a:ext cx="2295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2560320"/>
            <a:ext cx="22951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Kegiatan</a:t>
            </a:r>
            <a:endParaRPr lang="en-US" sz="11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Dievaluasi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227832" y="1600200"/>
            <a:ext cx="2514600" cy="1600200"/>
          </a:xfrm>
          <a:prstGeom prst="roundRect">
            <a:avLst>
              <a:gd name="adj" fmla="val 4571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337560" y="1764792"/>
            <a:ext cx="2295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3337560" y="2560320"/>
            <a:ext cx="22951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Melebihi / Sesuai</a:t>
            </a:r>
            <a:endParaRPr lang="en-US" sz="11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(31 kegiatan)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8878824" y="1764792"/>
            <a:ext cx="2295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352044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Konteks: 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disusun dari 4 dokumen evaluasi bidang yang memuat 31 kegiatan — Kesehatan (11), Pendidikan (8, dua nagari), Pertanian (6), dan Digitalisasi &amp; Ekonomi Kreatif (6).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425196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tertinggi: 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Bidang Pertanian dan Digitalisasi &amp; Ekonomi Kreatif — seluruh kegiatan mencapai target secara konsisten.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80060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Tantangan utama: 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Bidang Pendidikan — program mitigasi </a:t>
            </a:r>
            <a:r>
              <a:rPr lang="en-US" sz="13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bencana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dilakukan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3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sekolah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di </a:t>
            </a:r>
            <a:r>
              <a:rPr lang="en-US" sz="13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kedua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nagari</a:t>
            </a: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457200" y="5532120"/>
            <a:ext cx="11247120" cy="777240"/>
          </a:xfrm>
          <a:prstGeom prst="roundRect">
            <a:avLst>
              <a:gd name="adj" fmla="val 7059"/>
            </a:avLst>
          </a:prstGeom>
          <a:solidFill>
            <a:srgbClr val="F2EFE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85800" y="5641848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Simpulan: </a:t>
            </a:r>
            <a:r>
              <a:rPr lang="en-US" sz="1250" i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kuantitas kegiatan baik secara keseluruhan; perhatian khusus diperlukan pada kesiapsiagaan bencana, keberlanjutan pasca-pelatihan, dan konsistensi pelaporan data.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f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Dasar dan Metodologi Evaluasi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Sumber Data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874520"/>
            <a:ext cx="55778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Ditelaah dari 4 dokumen “Evaluasi Program Kerja per Bidang di 2 Nagari”.</a:t>
            </a:r>
            <a:endParaRPr lang="en-US" sz="1300" dirty="0"/>
          </a:p>
          <a:p>
            <a:pPr marL="177800" indent="-177800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Kolom sumber: Program Kegiatan, KPI/Indikator Capaian, Target, Realisasi, Status Terlaksana, tautan dokumentasi, dan Catatan Evaluasi/Kendala.</a:t>
            </a:r>
            <a:endParaRPr lang="en-US" sz="1300" dirty="0"/>
          </a:p>
          <a:p>
            <a:pPr marL="177800" indent="-177800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capaian (Melebihi Target, Sesuai Target/Tercapai, Sebagian/Perlu Tindak Lanjut, Belum Tercapai, atau Data Tidak Lengkap) diturunkan dari perbandingan kuantitatif Target vs Realisasi, ditelaah bersama narasi Catatan Evaluasi/Kendala.</a:t>
            </a:r>
            <a:endParaRPr lang="en-US" sz="1300" dirty="0"/>
          </a:p>
          <a:p>
            <a:pPr marL="177800" indent="-177800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Kolom checklist Status Terlaksana pada dokumen sumber tidak terisi konsisten, sehingga status pada laporan ini disusun ulang oleh tim evaluator.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26364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Pelaksana per Bidang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3789"/>
              </p:ext>
            </p:extLst>
          </p:nvPr>
        </p:nvGraphicFramePr>
        <p:xfrm>
          <a:off x="6263640" y="1783080"/>
          <a:ext cx="5486400" cy="153670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166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Bidang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DPL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Cakupan Nagari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Ketua Kelompok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Kesehatan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T</a:t>
                      </a:r>
                      <a:r>
                        <a:rPr lang="en-US" sz="950" dirty="0" err="1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im</a:t>
                      </a: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 </a:t>
                      </a:r>
                      <a:r>
                        <a:rPr lang="en-US" sz="950" dirty="0" err="1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kesehatan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 &amp; SA Timur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Dilla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Pendidikan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Ahmad Muchlisin N.P., M.Pd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 &amp; SA Timur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(form terpisah)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Dhania N. (SA) /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Jonathan H.H. (SAT)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Pertanian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Ir. Siti M. Sholihah, M.Si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 &amp; SA Timur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Ludi Muhdiana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Digitalisasi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&amp; Ekraf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 Rahman Noor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 &amp; SA Timur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A</a:t>
                      </a:r>
                      <a:r>
                        <a:rPr lang="en-US" sz="950" dirty="0" err="1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nnisa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6263640" y="5257800"/>
            <a:ext cx="5486400" cy="914400"/>
          </a:xfrm>
          <a:prstGeom prst="roundRect">
            <a:avLst>
              <a:gd name="adj" fmla="val 6000"/>
            </a:avLst>
          </a:prstGeom>
          <a:solidFill>
            <a:srgbClr val="F2EFE6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92240" y="5330952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Catatan: DPL Bidang Kesehatan dan Ketua Kelompok Digitalisasi &amp; Ekraf tidak tercantum pada dokumen sumber — konsisten dengan temuan kelengkapan data pada Bagian 5.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heartbe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Bidang Kesehatan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033272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kegiatan — promosi kesehatan, skrining, penyuluhan, dan infrastruktur sanitasi dasar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475842" cy="310896"/>
          </a:xfrm>
          <a:prstGeom prst="roundRect">
            <a:avLst>
              <a:gd name="adj" fmla="val 50000"/>
            </a:avLst>
          </a:prstGeom>
          <a:solidFill>
            <a:srgbClr val="2C5F2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17320"/>
            <a:ext cx="147584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Melebihi Target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097634" y="1417320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4C7A3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2097634" y="1417320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Sesuai Target</a:t>
            </a:r>
            <a:endParaRPr lang="en-US" sz="10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94508"/>
              </p:ext>
            </p:extLst>
          </p:nvPr>
        </p:nvGraphicFramePr>
        <p:xfrm>
          <a:off x="457200" y="1920240"/>
          <a:ext cx="11521440" cy="4206240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9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3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6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Kegiatan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Realisasi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Capaian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 Therapy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≥80% peserta mampu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mengekspresikan emosi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Penyuluhan Gigi, Mulut &amp;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KEK Ibu Hamil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&gt;50% paham KEK, post-test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naik 20%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100%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</a:t>
                      </a: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Skrining Gigi &amp; Mulut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(Oral Screening)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&gt;50% peserta diperiksa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&amp; terdata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100%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</a:t>
                      </a: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Skrining Terpadu &amp; Edukasi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Diabetes/Hipertensi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warga/nagari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(200 total)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368 warga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(160 SA + 208 SAT)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Posyandu Kolaborasi &amp;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Stunting Prevention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≥50 peserta posyandu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 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</a:t>
                      </a: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Penyuluhan Kespro Remaja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Putri &amp; SADARI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≥50 siswi (MTs &amp; MTI)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 (&gt;52 siswi)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Penyuluhan Edukasi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Penanganan Luka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≥80% siswa paham cuci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tangan &amp; luka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Pengendalian Vektor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(PSN 3M &amp; Larvasida)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≥30 rumah menerima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larvasida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 rumah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(32 SA + 17 SAT)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Septic Tank Kedap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unit, tidak ada rembesan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unit selesai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(Huntara 5, SA)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Filter Air Bersih &amp; Pompa Air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unit sistem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beroperasi 100%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unit sistem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Penyuluhan PHBS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(Salareh Aia)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≥90% (≥100 siswa)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paham PHBS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 siswa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" name="Text 12"/>
          <p:cNvSpPr txBox="1"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= Salareh Aia, SAT = Salareh Aia Timur. Kendala utama: keterbatasan transportasi &amp; koordinasi lintas instansi (lihat Bagian 4–5).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gradu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Bidang Pendidikan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033272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kegiatan di dua nagari (dilaporkan terpisah) — mitigasi bencana jadi satu-satunya kegiatan jauh di bawah target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417320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Nagari Salareh Aia</a:t>
            </a: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69170"/>
              </p:ext>
            </p:extLst>
          </p:nvPr>
        </p:nvGraphicFramePr>
        <p:xfrm>
          <a:off x="457200" y="1755648"/>
          <a:ext cx="5440679" cy="1607820"/>
        </p:xfrm>
        <a:graphic>
          <a:graphicData uri="http://schemas.openxmlformats.org/drawingml/2006/table">
            <a:tbl>
              <a:tblPr/>
              <a:tblGrid>
                <a:gridCol w="1849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0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Kegiatan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Rumah Ceria &amp; Motivasi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lokasi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lokasi (2 sekolah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Huntara)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Posko Tanggap Bencana &amp;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EWS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Evakuasi mandiri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30 menit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menit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 kegiatan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850" b="1" dirty="0" err="1">
                          <a:solidFill>
                            <a:schemeClr val="tx1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Sesuai</a:t>
                      </a:r>
                      <a:r>
                        <a:rPr lang="en-GB" sz="8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 target</a:t>
                      </a:r>
                      <a:endParaRPr lang="en-US" sz="850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Workshop AI Praktis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Kebencanaan &amp; Ekraf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karya/peserta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karya (lampu darurat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&amp; IoT sensor bencana)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Edukasi Hidup Bersih &amp;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Sehat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Siswa mampu cuci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tangan mandiri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siswa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kelas 1–6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8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S</a:t>
                      </a:r>
                      <a:r>
                        <a:rPr lang="en-US" sz="8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esuai</a:t>
                      </a:r>
                      <a:r>
                        <a:rPr lang="en-US" sz="8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 target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6263640" y="1417320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Nagari Salareh Aia Timur</a:t>
            </a:r>
            <a:endParaRPr lang="en-US" sz="1300" dirty="0"/>
          </a:p>
        </p:txBody>
      </p:sp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387162"/>
              </p:ext>
            </p:extLst>
          </p:nvPr>
        </p:nvGraphicFramePr>
        <p:xfrm>
          <a:off x="6263640" y="1755648"/>
          <a:ext cx="5440679" cy="1485900"/>
        </p:xfrm>
        <a:graphic>
          <a:graphicData uri="http://schemas.openxmlformats.org/drawingml/2006/table">
            <a:tbl>
              <a:tblPr/>
              <a:tblGrid>
                <a:gridCol w="1849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Kegiatan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Rumah Ceria &amp; Motivasi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lokasi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lokasi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 Target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Posko Tanggap Bencana &amp;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EWS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Evakuasi mandiri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10 menit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30 menit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8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S</a:t>
                      </a:r>
                      <a:r>
                        <a:rPr lang="en-US" sz="850" b="1" dirty="0" err="1">
                          <a:solidFill>
                            <a:schemeClr val="tx1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esuai</a:t>
                      </a:r>
                      <a:r>
                        <a:rPr lang="en-US" sz="85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 target</a:t>
                      </a:r>
                      <a:endParaRPr lang="en-US" sz="850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Workshop AI Praktis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Kebencanaan &amp; Ekraf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karya/peserta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(UMKM/pemuda)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karya/peserta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Edukasi Hidup Bersih &amp;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Sehat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Siswa mampu cuci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tangan mandiri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siswa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8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S</a:t>
                      </a:r>
                      <a:r>
                        <a:rPr lang="en-US" sz="8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esuai</a:t>
                      </a:r>
                      <a:r>
                        <a:rPr lang="en-US" sz="8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 target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5074920"/>
            <a:ext cx="11247120" cy="1234440"/>
          </a:xfrm>
          <a:prstGeom prst="roundRect">
            <a:avLst>
              <a:gd name="adj" fmla="val 4444"/>
            </a:avLst>
          </a:prstGeom>
          <a:solidFill>
            <a:srgbClr val="FBEEEC"/>
          </a:solidFill>
          <a:ln w="9525">
            <a:solidFill>
              <a:srgbClr val="B85042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621792" y="525780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13" name="Image 1" descr="icons/warn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51" y="5388559"/>
            <a:ext cx="241402" cy="24140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80160" y="516636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Perhatian khusus — Posko Tanggap Bencana &amp; EWS: 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mandiri di kedua nagari jauh melampaui target (SA: 120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menit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(target &lt;30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menit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SAT: &lt;30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menit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(target &lt;10 menit). Kendala: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baru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dilaksanakan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disekolahan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sehingga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pesertanya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guru dan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lokasi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kegiatan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kurang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strategis, kapasitas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kurang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memadai</a:t>
            </a: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dan durasi simulasi terpotong jadwal program MBG.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Bidang Pertanian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033272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kegiatan — seluruhnya mencapai target kuantitatif tepat; kendala bersifat keberlanjutan pasca-pelatihan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4C7A3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17320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Sesuai Target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920240"/>
          <a:ext cx="11521440" cy="2103120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Kegiatan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Realisasi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Capaian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Sayuran Polibag &amp; Hidroponik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≥25 petani, 1 demplot organik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petani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Pengolahan Limbah Organik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(POC)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≥25 peserta mampu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mengolah POC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(Perlu Tindak Lanjut)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Penguatan Kelompok Tani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(business plan)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rencana usaha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aplikasi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(bukan dokumen tertulis)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Demonstrasi Pestisida Nabati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≥25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(Perlu Tindak Lanjut)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Budidaya Ikan Dalam Ember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≥25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Pengelolaan Lahan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lahan dikelola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bersama warga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lahan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(kebun mini)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Kendala dominan: waktu tindak lanjut pasca-pelatihan (fermentasi POC 3–4 minggu; aplikasi pestisida ke lahan) belum sempat direalisasikan penuh.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lap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Bidang Digitalisasi &amp; Ekonomi Kreatif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033272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kegiatan — seluruhnya memenuhi target partisipasi/produksi; adopsi digital (QRIS, marketplace) masih rendah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475842" cy="310896"/>
          </a:xfrm>
          <a:prstGeom prst="roundRect">
            <a:avLst>
              <a:gd name="adj" fmla="val 50000"/>
            </a:avLst>
          </a:prstGeom>
          <a:solidFill>
            <a:srgbClr val="4C7A3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17320"/>
            <a:ext cx="147584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Sesuai/Tercapai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970459"/>
              </p:ext>
            </p:extLst>
          </p:nvPr>
        </p:nvGraphicFramePr>
        <p:xfrm>
          <a:off x="457200" y="1920240"/>
          <a:ext cx="11521440" cy="2423160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Kegiatan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Realisasi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Capaian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Website Profil &amp; Sistem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Nagari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Peta wilayah &amp;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batas jorong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unit peta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Literasi Digital &amp; Marketplace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UMKM (QRIS)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Pelaku UMKM &amp;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warga nagari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toko menggunakan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QRIS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</a:t>
                      </a: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(Skala Terbatas)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Literasi Digital &amp; Marketplace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UMKM (Akun Marketplace)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akun toko aktif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akun (Shopee)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Pelatihan Literasi Digital,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Design, AI, Canva, Capcut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Warga usia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17–50 tahun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 peserta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 err="1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</a:t>
                      </a: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Pengembangan Produk Olahan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UMKM (Kopi, Thai Tea, dll.)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produk baru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produk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6B6B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Pengembangan Produk Olahan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UMKM (Lilin Aromaterapi, dll.)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produk siap jual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produk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4C7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Target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Kendala dominan: adopsi teknologi digital warga (QRIS, marketplace) masih rendah meski target peserta pelatihan tercapai; keterbatasan perangkat warga.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Perbandingan Antar Bidang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033272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kegiatan berdasarkan kategori status capaian</a:t>
            </a:r>
            <a:endParaRPr lang="en-US" sz="1250" dirty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465301060"/>
              </p:ext>
            </p:extLst>
          </p:nvPr>
        </p:nvGraphicFramePr>
        <p:xfrm>
          <a:off x="457200" y="1508760"/>
          <a:ext cx="66751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95883"/>
              </p:ext>
            </p:extLst>
          </p:nvPr>
        </p:nvGraphicFramePr>
        <p:xfrm>
          <a:off x="7178040" y="1508760"/>
          <a:ext cx="4544568" cy="140208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1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Bidang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Melebihi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Sebagian/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Belum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Tdk Lkp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Kesehatan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900" dirty="0"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Pendidikan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Pertanian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Digitalisasi &amp; Ekraf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2</a:t>
                      </a:r>
                      <a:r>
                        <a:rPr lang="en-US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9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5400" marR="25400" marT="38100" marB="38100" anchor="ctr">
                    <a:lnL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7178040" y="397764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</a:t>
            </a:r>
            <a:endParaRPr lang="en-US" sz="1300" dirty="0"/>
          </a:p>
        </p:txBody>
      </p:sp>
      <p:sp>
        <p:nvSpPr>
          <p:cNvPr id="10" name="Text 5"/>
          <p:cNvSpPr txBox="1"/>
          <p:nvPr/>
        </p:nvSpPr>
        <p:spPr>
          <a:xfrm>
            <a:off x="7178040" y="4315968"/>
            <a:ext cx="4617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Pertanian dan Digitalisasi &amp; Ekraf: 100% kegiatan sesuai/tercapai target — tidak ada kegiatan bermasalah.</a:t>
            </a:r>
            <a:endParaRPr lang="en-US" sz="1050" dirty="0"/>
          </a:p>
          <a:p>
            <a:pPr marL="152400" indent="-1524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Kesehatan mencatat proporsi “Melebihi Target” tertinggi (7 dari 11), </a:t>
            </a:r>
            <a:endParaRPr lang="en-US" sz="1050" dirty="0"/>
          </a:p>
          <a:p>
            <a:pPr marL="152400" indent="-1524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Simulasi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evakuasi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bencana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baru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dilaksanakan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ditingkat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sekolah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f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Kendala</a:t>
            </a: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b="1" dirty="0" err="1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dominan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457200" y="1508760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" y="1709928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58368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170432" y="1636776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Keterbatasan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transportasi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kendaraan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operasional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263640" y="1508760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64808" y="1709928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64808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6976872" y="1636776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Koordinasi lintas instansi lokal (Puskesmas,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nigari/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jorong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sekolah) belum sepenuhnya optimal, menyebabkan sebagian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kegiatan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tertunda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57200" y="3136392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58368" y="3337560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8368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1170432" y="3264408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Keterbatasan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pelaksanaan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6263640" y="3136392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64808" y="3337560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64808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976872" y="3264408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Adopsi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teknologi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digital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warga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masih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rendah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(QRIS, marketplace)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meski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pelatihan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tercapai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keterbatasan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perangkat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warga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338653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f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Temuan Lintas Bidang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457200" y="1508760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" y="1709928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58368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170432" y="1636776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Keterbatasan logistik dan transportasi berulang di berbagai bidang (septic tank, Art Therapy, dokumentasi) 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263640" y="1508760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64808" y="1709928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64808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6976872" y="1636776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Koordinasi lintas instansi lokal (Puskesmas, wali nagari, sekolah) belum sepenuhnya optimal, menyebabkan sebagian kegiatan tertunda atau batal.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57200" y="3136392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58368" y="3337560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8368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1170432" y="3264408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Kesiapan adopsi digital masyarakat masih menjadi tantangan meski pelatihan tercapai secara kuantitas peserta.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6263640" y="3136392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64808" y="3337560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64808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976872" y="3264408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mitigasi/tanggap bencana (evakuasi mandiri) realisasinya jauh dari target waktu di kedua nagari — penting mengingat status wilayah pascabencana dengan huntara.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457200" y="4764024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58368" y="4965192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58368" y="4965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170432" y="4892040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merah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DBD di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Salereh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Aia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.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6263640" y="4764024"/>
            <a:ext cx="5440680" cy="1371600"/>
          </a:xfrm>
          <a:prstGeom prst="roundRect">
            <a:avLst>
              <a:gd name="adj" fmla="val 4667"/>
            </a:avLst>
          </a:prstGeom>
          <a:solidFill>
            <a:srgbClr val="FBFBF9"/>
          </a:solidFill>
          <a:ln w="12700">
            <a:solidFill>
              <a:srgbClr val="E5E5E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464808" y="4965192"/>
            <a:ext cx="384048" cy="38404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64808" y="4965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6976872" y="4892040"/>
            <a:ext cx="4526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Penyesuaian sasaran/output di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lapangan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menunjukkan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fleksibilitas tim, namun perlu didokumentasikan sebagai revisi target formal.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build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Rekomendasi — Pemerintah Kabupaten Agam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457200" y="1536192"/>
            <a:ext cx="292608" cy="29260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457200" y="15361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1508760"/>
            <a:ext cx="50292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Meningkatkan dukungan sarana transportasi operasional (kendaraan angkut) bagi kegiatan mahasiswa dan warga di nagari terdampak bencana.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" y="2404872"/>
            <a:ext cx="292608" cy="29260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24048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868680" y="2377440"/>
            <a:ext cx="50292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Memfasilitasi ketersediaan bahan bangunan dan material dasar (sanitasi, filter air) lebih dekat dengan nagari, atau skema distribusi berkala.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57200" y="3273552"/>
            <a:ext cx="292608" cy="29260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57200" y="32735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868680" y="3246120"/>
            <a:ext cx="50292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Memperkuat koordinasi formal antara Puskesmas, wali nagari, dan sekolah dengan tim KKN-T (surat penugasan bersama / jadwal rutin).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263640" y="1536192"/>
            <a:ext cx="292608" cy="29260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263640" y="15361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6675120" y="1508760"/>
            <a:ext cx="50292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Menindaklanjuti rintisan digitalisasi UMKM (QRIS, marketplace, produk olahan baru) melalui pendampingan berkelanjutan dari dinas terkait.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263640" y="2404872"/>
            <a:ext cx="292608" cy="29260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263640" y="24048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6675120" y="2377440"/>
            <a:ext cx="50292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Mengevaluasi kesiapsiagaan bencana secara khusus — waktu evakuasi 4–6 kali lebih lama dari standar; perlu program mitigasi permanen.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263640" y="3273552"/>
            <a:ext cx="292608" cy="29260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263640" y="32735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675120" y="3246120"/>
            <a:ext cx="50292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Memberikan akses jaringan telekomunikasi dan kelistrikan yang lebih stabil untuk mendukung kegiatan berbasis teknologi (Workshop AI/IoT).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658368" cy="658368"/>
          </a:xfrm>
          <a:prstGeom prst="ellipse">
            <a:avLst/>
          </a:prstGeom>
          <a:solidFill>
            <a:srgbClr val="2C5F2D"/>
          </a:solidFill>
          <a:ln/>
        </p:spPr>
      </p:sp>
      <p:pic>
        <p:nvPicPr>
          <p:cNvPr id="3" name="Image 0" descr="icons/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6" y="582656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234440" y="5669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Rekomendasi — LLDIKTI &amp; Tim KKN-T Berikutnya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417320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LLDIKTI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783080"/>
            <a:ext cx="54406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8000"/>
              </a:lnSpc>
              <a:spcAft>
                <a:spcPts val="900"/>
              </a:spcAft>
              <a:buSzPct val="100000"/>
              <a:buChar char="•"/>
            </a:pP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Memperkuat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koordinasi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antar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instansi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/wilayah  melalui pedoman teknis bersama untuk program lintas nagari.</a:t>
            </a:r>
            <a:endParaRPr lang="en-US" sz="1080" dirty="0"/>
          </a:p>
          <a:p>
            <a:pPr marL="152400" indent="-152400">
              <a:lnSpc>
                <a:spcPct val="118000"/>
              </a:lnSpc>
              <a:spcAft>
                <a:spcPts val="900"/>
              </a:spcAft>
              <a:buSzPct val="100000"/>
              <a:buChar char="•"/>
            </a:pP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kriteria KPI/target yang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sejak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perencanaan, terutama indikator waktu dan proses.</a:t>
            </a:r>
            <a:endParaRPr lang="en-US" sz="1080" dirty="0"/>
          </a:p>
          <a:p>
            <a:pPr marL="152400" indent="-152400">
              <a:lnSpc>
                <a:spcPct val="118000"/>
              </a:lnSpc>
              <a:spcAft>
                <a:spcPts val="900"/>
              </a:spcAft>
              <a:buSzPct val="100000"/>
              <a:buChar char="•"/>
            </a:pP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Mereview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 program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kerja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sebelum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 KKNT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cs typeface="Calibri" pitchFamily="34" charset="-120"/>
              </a:rPr>
              <a:t>dilaksanakan</a:t>
            </a:r>
            <a:endParaRPr lang="en-US" sz="1080" dirty="0"/>
          </a:p>
          <a:p>
            <a:pPr marL="152400" indent="-152400">
              <a:lnSpc>
                <a:spcPct val="118000"/>
              </a:lnSpc>
              <a:spcAft>
                <a:spcPts val="900"/>
              </a:spcAft>
              <a:buSzPct val="100000"/>
              <a:buChar char="•"/>
            </a:pP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Mekanisme pendampingan/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kunjungan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/monitoring lanjutan pascapenarikan untuk program yang perlu tindak </a:t>
            </a:r>
            <a:r>
              <a:rPr lang="en-US" sz="108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lanjut</a:t>
            </a:r>
            <a:r>
              <a:rPr lang="en-US" sz="108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  <a:buSzPct val="100000"/>
            </a:pPr>
            <a:endParaRPr lang="en-US" sz="1080" dirty="0"/>
          </a:p>
        </p:txBody>
      </p:sp>
      <p:sp>
        <p:nvSpPr>
          <p:cNvPr id="8" name="Text 5"/>
          <p:cNvSpPr txBox="1"/>
          <p:nvPr/>
        </p:nvSpPr>
        <p:spPr>
          <a:xfrm>
            <a:off x="6263640" y="1417320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Tim KKN-T Berikutnya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263640" y="1783080"/>
            <a:ext cx="54406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rencana kegiatan &amp;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Koordinator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DPL</a:t>
            </a:r>
            <a:endParaRPr lang="en-US" sz="105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pembagian jobdesk panitia jelas dan merata dengan mekanisme pengawasan.</a:t>
            </a:r>
            <a:endParaRPr lang="en-US" sz="105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Koordinasi tertulis dengan instansi lokal di awal periode untuk memastikan kepastian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jadwal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mendapatkan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profile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lokasi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KKNT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diinformasikan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sevcara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detail.</a:t>
            </a:r>
            <a:endParaRPr lang="en-US" sz="105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Membemtuk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Koordinastor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DPL 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bidang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endParaRPr lang="en-US" sz="105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Atas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rekomendasi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dari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DPL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perlu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dilakukan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monitoring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dari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hasil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kerja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setelah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kegiatan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dengan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r>
              <a:rPr lang="en-US" sz="1050" dirty="0" err="1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erancang</a:t>
            </a:r>
            <a:r>
              <a:rPr lang="en-US" sz="10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program lanjutan/serah terima yang jelas kepada kelompok tani/UMKM/kader kesehatan.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4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402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1508760"/>
          </a:xfrm>
          <a:prstGeom prst="rect">
            <a:avLst/>
          </a:prstGeom>
          <a:solidFill>
            <a:srgbClr val="2C5F2D">
              <a:alpha val="6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8229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Penutup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8E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Secara umum, pelaksanaan Program Kerja KKN-T 2026 di Nagari Salareh Aia dan Salareh Aia Timur menunjukkan capaian yang baik pada aspek kuantitas kegiatan dan partisipasi masyarakat, dengan mayoritas kegiatan mencapai atau melebihi target yang ditetapkan.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063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8E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Tantangan utama terletak pada aspek keberlanjutan (tindak lanjut pascapelatihan), kesiapsiagaan bencana, koordinasi lintas instansi, dan konsistensi pelaporan data evaluasi.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160520"/>
            <a:ext cx="2743200" cy="0"/>
          </a:xfrm>
          <a:prstGeom prst="line">
            <a:avLst/>
          </a:prstGeom>
          <a:noFill/>
          <a:ln w="19050">
            <a:solidFill>
              <a:srgbClr val="97BC6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438912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Rekomendasi pada laporan ini diharapkan dapat menjadi masukan bagi Pemerintah Kabupaten Agam, Lembaga Layanan Pendidikan Tinggi, serta tim KKN-T berikutnya untuk meningkatkan kualitas dan keberlanjutan dampak program di masa mendatang.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580644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pic>
        <p:nvPicPr>
          <p:cNvPr id="11" name="Image 0" descr="icons/heartbe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5949086"/>
            <a:ext cx="263347" cy="263347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429000" y="580644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pic>
        <p:nvPicPr>
          <p:cNvPr id="13" name="Image 1" descr="icons/gradu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646" y="5949086"/>
            <a:ext cx="263347" cy="263347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035040" y="5806440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pic>
        <p:nvPicPr>
          <p:cNvPr id="15" name="Image 2" descr="icons/seedl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7686" y="5949086"/>
            <a:ext cx="263347" cy="263347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8641080" y="580644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17" name="Image 3" descr="icons/lapto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3726" y="5949086"/>
            <a:ext cx="263347" cy="26334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22960" y="65379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C7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Nagari Salareh Aia &amp; Salareh Aia Timur, Kabupaten Agam, Sumatera Barat — KKN-T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1911</Words>
  <Application>Microsoft Office PowerPoint</Application>
  <PresentationFormat>Widescreen</PresentationFormat>
  <Paragraphs>417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17</cp:revision>
  <dcterms:created xsi:type="dcterms:W3CDTF">2026-09-09T09:51:56Z</dcterms:created>
  <dcterms:modified xsi:type="dcterms:W3CDTF">2026-09-10T03:20:33Z</dcterms:modified>
</cp:coreProperties>
</file>