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004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919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679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625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790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155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20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988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272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122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565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6FDB7-5F8C-4236-A5F0-6E4239545A36}" type="datetimeFigureOut">
              <a:rPr lang="id-ID" smtClean="0"/>
              <a:t>15/08/2024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4FA91-DF60-4F92-99A9-09BED4C032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169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7" r="28480"/>
          <a:stretch/>
        </p:blipFill>
        <p:spPr>
          <a:xfrm>
            <a:off x="1864775" y="4831895"/>
            <a:ext cx="2384094" cy="1009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5942" y="770051"/>
            <a:ext cx="9144000" cy="672411"/>
          </a:xfrm>
        </p:spPr>
        <p:txBody>
          <a:bodyPr>
            <a:normAutofit/>
          </a:bodyPr>
          <a:lstStyle/>
          <a:p>
            <a:r>
              <a:rPr lang="id-ID" sz="3600" dirty="0" smtClean="0">
                <a:latin typeface="Arial Black" panose="020B0A04020102020204" pitchFamily="34" charset="0"/>
              </a:rPr>
              <a:t>SERTIFIKAT </a:t>
            </a:r>
            <a:endParaRPr lang="id-ID" sz="36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0338" y="3454054"/>
            <a:ext cx="9144000" cy="914273"/>
          </a:xfrm>
        </p:spPr>
        <p:txBody>
          <a:bodyPr>
            <a:normAutofit/>
          </a:bodyPr>
          <a:lstStyle/>
          <a:p>
            <a:r>
              <a:rPr lang="id-ID" sz="1600" dirty="0" smtClean="0"/>
              <a:t>Dalam workshop dan Seminar, “Meningkatkan Kecerdasan Intelektual dan Spiritual dengan Menghafal Angka Sepasang” Di Pesantren Al Ashriyyah Al Ma’mmuriyyah, Pasir Angin Bogor</a:t>
            </a:r>
          </a:p>
          <a:p>
            <a:r>
              <a:rPr lang="id-ID" sz="1600" dirty="0" smtClean="0"/>
              <a:t>Sabtu 13 Juli 2024</a:t>
            </a:r>
            <a:endParaRPr lang="id-ID" sz="1600" dirty="0"/>
          </a:p>
        </p:txBody>
      </p:sp>
      <p:sp>
        <p:nvSpPr>
          <p:cNvPr id="4" name="Half Frame 3"/>
          <p:cNvSpPr/>
          <p:nvPr/>
        </p:nvSpPr>
        <p:spPr>
          <a:xfrm>
            <a:off x="163772" y="95535"/>
            <a:ext cx="5773004" cy="5745708"/>
          </a:xfrm>
          <a:prstGeom prst="halfFrame">
            <a:avLst>
              <a:gd name="adj1" fmla="val 6401"/>
              <a:gd name="adj2" fmla="val 724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5" name="Half Frame 4"/>
          <p:cNvSpPr/>
          <p:nvPr/>
        </p:nvSpPr>
        <p:spPr>
          <a:xfrm>
            <a:off x="341194" y="288878"/>
            <a:ext cx="5253250" cy="5120184"/>
          </a:xfrm>
          <a:prstGeom prst="halfFrame">
            <a:avLst>
              <a:gd name="adj1" fmla="val 6401"/>
              <a:gd name="adj2" fmla="val 724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6" name="Half Frame 5"/>
          <p:cNvSpPr/>
          <p:nvPr/>
        </p:nvSpPr>
        <p:spPr>
          <a:xfrm>
            <a:off x="585717" y="482222"/>
            <a:ext cx="4477604" cy="4390029"/>
          </a:xfrm>
          <a:prstGeom prst="halfFrame">
            <a:avLst>
              <a:gd name="adj1" fmla="val 4148"/>
              <a:gd name="adj2" fmla="val 358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0800000">
            <a:off x="6246127" y="998562"/>
            <a:ext cx="5773004" cy="5745708"/>
          </a:xfrm>
          <a:prstGeom prst="halfFrame">
            <a:avLst>
              <a:gd name="adj1" fmla="val 6401"/>
              <a:gd name="adj2" fmla="val 724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10800000">
            <a:off x="6532727" y="1385249"/>
            <a:ext cx="5253250" cy="5120184"/>
          </a:xfrm>
          <a:prstGeom prst="halfFrame">
            <a:avLst>
              <a:gd name="adj1" fmla="val 6401"/>
              <a:gd name="adj2" fmla="val 724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0800000">
            <a:off x="7042246" y="1955089"/>
            <a:ext cx="4477604" cy="4390029"/>
          </a:xfrm>
          <a:prstGeom prst="halfFrame">
            <a:avLst>
              <a:gd name="adj1" fmla="val 4148"/>
              <a:gd name="adj2" fmla="val 358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7476" y="1303952"/>
            <a:ext cx="20297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000" dirty="0">
                <a:latin typeface="Bahnschrift Light" panose="020B0502040204020203" pitchFamily="34" charset="0"/>
              </a:rPr>
              <a:t>PENGHARGAAN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98245" y="1759126"/>
            <a:ext cx="64081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000" dirty="0" smtClean="0">
                <a:latin typeface="Bahnschrift Light" panose="020B0502040204020203" pitchFamily="34" charset="0"/>
              </a:rPr>
              <a:t>Dengan penuh hormat diberikan kepada</a:t>
            </a:r>
            <a:endParaRPr lang="id-ID" sz="2000" dirty="0">
              <a:latin typeface="Bahnschrift Light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9001" y="1989937"/>
            <a:ext cx="64081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accent6"/>
                </a:solidFill>
                <a:latin typeface="Bradley Hand ITC" panose="03070402050302030203" pitchFamily="66" charset="0"/>
              </a:rPr>
              <a:t>Dr. Putri Suryandari, ST,M.Ars</a:t>
            </a:r>
            <a:endParaRPr lang="id-ID" sz="3200" b="1" dirty="0">
              <a:solidFill>
                <a:schemeClr val="accent6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56822" y="2556911"/>
            <a:ext cx="64081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000" dirty="0" smtClean="0">
                <a:latin typeface="Bahnschrift Light" panose="020B0502040204020203" pitchFamily="34" charset="0"/>
              </a:rPr>
              <a:t>Sebagai</a:t>
            </a:r>
            <a:endParaRPr lang="id-ID" sz="2000" dirty="0">
              <a:latin typeface="Bahnschrift Light" panose="020B0502040204020203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727573" y="2656269"/>
            <a:ext cx="9144000" cy="6724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400" dirty="0" smtClean="0">
                <a:latin typeface="Arial Black" panose="020B0A04020102020204" pitchFamily="34" charset="0"/>
              </a:rPr>
              <a:t>NARASUMBER</a:t>
            </a:r>
            <a:endParaRPr lang="id-ID" sz="2400" dirty="0"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13384" y="4505131"/>
            <a:ext cx="1487606" cy="30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dirty="0" smtClean="0"/>
              <a:t>Ketua Panitia</a:t>
            </a:r>
            <a:endParaRPr lang="id-ID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630338" y="4329085"/>
            <a:ext cx="2418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dirty="0" smtClean="0"/>
              <a:t>Ketua </a:t>
            </a:r>
            <a:r>
              <a:rPr lang="id-ID" sz="1400" dirty="0" smtClean="0"/>
              <a:t>Pondok Peantren</a:t>
            </a:r>
          </a:p>
          <a:p>
            <a:pPr algn="ctr"/>
            <a:r>
              <a:rPr lang="id-ID" sz="1400" dirty="0" smtClean="0"/>
              <a:t> Al Ashriyaah Al Ma’muriyah</a:t>
            </a:r>
            <a:endParaRPr lang="id-ID" sz="1400" dirty="0"/>
          </a:p>
        </p:txBody>
      </p:sp>
      <p:sp>
        <p:nvSpPr>
          <p:cNvPr id="18" name="Rectangle 17"/>
          <p:cNvSpPr/>
          <p:nvPr/>
        </p:nvSpPr>
        <p:spPr>
          <a:xfrm>
            <a:off x="2068536" y="5735089"/>
            <a:ext cx="14994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 smtClean="0">
                <a:ea typeface="Times New Roman" panose="02020603050405020304" pitchFamily="18" charset="0"/>
              </a:rPr>
              <a:t>(Iing Ibrahim</a:t>
            </a:r>
            <a:r>
              <a:rPr lang="id-ID" sz="1200" spc="-1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)</a:t>
            </a:r>
            <a:endParaRPr lang="id-ID" sz="1200" dirty="0"/>
          </a:p>
        </p:txBody>
      </p:sp>
      <p:pic>
        <p:nvPicPr>
          <p:cNvPr id="1026" name="Picture 2" descr="https://media-cgk1-2.cdn.whatsapp.net/v/t61.24694-24/290045937_3263729300573650_4118055364046871491_n.jpg?ccb=11-4&amp;oh=01_Q5AaICxjAIoho36PeEkEO_xsHuaXCfpfGMMfLO48DL--Gc4B&amp;oe=66B998E0&amp;_nc_sid=e6ed6c&amp;_nc_cat=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759" y="125093"/>
            <a:ext cx="1464681" cy="1464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7948665" y="5725796"/>
            <a:ext cx="30170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200" dirty="0" smtClean="0">
                <a:ea typeface="Times New Roman" panose="02020603050405020304" pitchFamily="18" charset="0"/>
              </a:rPr>
              <a:t>(</a:t>
            </a:r>
            <a:r>
              <a:rPr lang="id-ID" sz="120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Deddy</a:t>
            </a:r>
            <a:r>
              <a:rPr lang="id-ID" sz="1200" spc="75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Herdiansjah,</a:t>
            </a:r>
            <a:r>
              <a:rPr lang="id-ID" sz="1200" spc="115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Ir.,</a:t>
            </a:r>
            <a:r>
              <a:rPr lang="id-ID" sz="1200" spc="11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M.Sc.,</a:t>
            </a:r>
            <a:r>
              <a:rPr lang="id-ID" sz="1200" spc="9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M.B.A.,</a:t>
            </a:r>
            <a:r>
              <a:rPr lang="id-ID" sz="1200" spc="95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 </a:t>
            </a:r>
            <a:r>
              <a:rPr lang="id-ID" sz="1200" spc="-10" dirty="0" smtClean="0">
                <a:solidFill>
                  <a:srgbClr val="3B3F42"/>
                </a:solidFill>
                <a:ea typeface="Times New Roman" panose="02020603050405020304" pitchFamily="18" charset="0"/>
              </a:rPr>
              <a:t>Ph.D.)</a:t>
            </a:r>
            <a:endParaRPr lang="id-ID" sz="1200" dirty="0"/>
          </a:p>
        </p:txBody>
      </p:sp>
      <p:pic>
        <p:nvPicPr>
          <p:cNvPr id="22" name="Picture 2" descr="https://media-cgk1-2.cdn.whatsapp.net/v/t61.24694-24/290045937_3263729300573650_4118055364046871491_n.jpg?ccb=11-4&amp;oh=01_Q5AaICxjAIoho36PeEkEO_xsHuaXCfpfGMMfLO48DL--Gc4B&amp;oe=66B998E0&amp;_nc_sid=e6ed6c&amp;_nc_cat=100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83"/>
          <a:stretch/>
        </p:blipFill>
        <p:spPr bwMode="auto">
          <a:xfrm rot="20849269">
            <a:off x="7378149" y="4422199"/>
            <a:ext cx="1368837" cy="126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picture containing child art, drawing, sketch, graphics&#10;&#10;Description automatically generated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5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368" y="4796471"/>
            <a:ext cx="2281574" cy="9386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4668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Bahnschrift Light</vt:lpstr>
      <vt:lpstr>Bradley Hand ITC</vt:lpstr>
      <vt:lpstr>Calibri</vt:lpstr>
      <vt:lpstr>Calibri Light</vt:lpstr>
      <vt:lpstr>Times New Roman</vt:lpstr>
      <vt:lpstr>Office Theme</vt:lpstr>
      <vt:lpstr>SERTIFIKAT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SERTIFIKAT</dc:title>
  <dc:creator>admin</dc:creator>
  <cp:lastModifiedBy>admin</cp:lastModifiedBy>
  <cp:revision>8</cp:revision>
  <dcterms:created xsi:type="dcterms:W3CDTF">2024-08-02T08:39:06Z</dcterms:created>
  <dcterms:modified xsi:type="dcterms:W3CDTF">2024-08-15T02:14:50Z</dcterms:modified>
</cp:coreProperties>
</file>